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57" r:id="rId4"/>
    <p:sldId id="259" r:id="rId5"/>
    <p:sldId id="260" r:id="rId6"/>
    <p:sldId id="263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401FA-A5BB-49A1-BE32-A02A152EC89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37027-20D0-4CC9-9D59-DB356E192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347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401FA-A5BB-49A1-BE32-A02A152EC89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37027-20D0-4CC9-9D59-DB356E192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120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401FA-A5BB-49A1-BE32-A02A152EC89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37027-20D0-4CC9-9D59-DB356E192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226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401FA-A5BB-49A1-BE32-A02A152EC89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37027-20D0-4CC9-9D59-DB356E192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518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401FA-A5BB-49A1-BE32-A02A152EC89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37027-20D0-4CC9-9D59-DB356E192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170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401FA-A5BB-49A1-BE32-A02A152EC89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37027-20D0-4CC9-9D59-DB356E192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695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401FA-A5BB-49A1-BE32-A02A152EC89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37027-20D0-4CC9-9D59-DB356E192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658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401FA-A5BB-49A1-BE32-A02A152EC89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37027-20D0-4CC9-9D59-DB356E192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848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401FA-A5BB-49A1-BE32-A02A152EC89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37027-20D0-4CC9-9D59-DB356E192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028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401FA-A5BB-49A1-BE32-A02A152EC89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37027-20D0-4CC9-9D59-DB356E192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071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401FA-A5BB-49A1-BE32-A02A152EC89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37027-20D0-4CC9-9D59-DB356E192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440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401FA-A5BB-49A1-BE32-A02A152EC89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37027-20D0-4CC9-9D59-DB356E192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419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37792" y="0"/>
            <a:ext cx="7596554" cy="543364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37792" y="923191"/>
            <a:ext cx="8431822" cy="3798277"/>
          </a:xfrm>
        </p:spPr>
        <p:txBody>
          <a:bodyPr>
            <a:noAutofit/>
          </a:bodyPr>
          <a:lstStyle/>
          <a:p>
            <a:r>
              <a:rPr lang="ru-RU" sz="72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Вклад Бардымского района в дело Победы </a:t>
            </a:r>
          </a:p>
          <a:p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462403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s04.infourok.ru/uploads/ex/0915/000cc6cc-8f4230b6/hello_html_24adc72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30629"/>
            <a:ext cx="8352928" cy="6381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5806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0643" y="365126"/>
            <a:ext cx="11269683" cy="689951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ru-RU" b="1" dirty="0" smtClean="0">
                <a:cs typeface="Aharoni" panose="02010803020104030203" pitchFamily="2" charset="-79"/>
              </a:rPr>
              <a:t>Орден славы 3-х степеней </a:t>
            </a:r>
            <a:endParaRPr lang="ru-RU" b="1" dirty="0">
              <a:cs typeface="Aharoni" panose="02010803020104030203" pitchFamily="2" charset="-79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685" y="1055077"/>
            <a:ext cx="10005646" cy="4835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245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283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0338"/>
            <a:ext cx="10550769" cy="1644162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Звание Герой Советского Союза и медаль «Золотая Звезда»</a:t>
            </a:r>
            <a:endParaRPr lang="ru-RU" sz="5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546" y="1652954"/>
            <a:ext cx="8976946" cy="4475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408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310553"/>
            <a:ext cx="10515600" cy="8664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 </a:t>
            </a:r>
          </a:p>
        </p:txBody>
      </p:sp>
      <p:pic>
        <p:nvPicPr>
          <p:cNvPr id="3074" name="Picture 2" descr="https://sun9-40.userapi.com/c855236/v855236079/1fdcb6/LnQzrA0Scw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466" y="1283677"/>
            <a:ext cx="8014049" cy="4893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9859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1349747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20</Words>
  <Application>Microsoft Office PowerPoint</Application>
  <PresentationFormat>Произвольный</PresentationFormat>
  <Paragraphs>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Орден славы 3-х степеней </vt:lpstr>
      <vt:lpstr>Звание Герой Советского Союза и медаль «Золотая Звезда»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1</cp:lastModifiedBy>
  <cp:revision>14</cp:revision>
  <dcterms:created xsi:type="dcterms:W3CDTF">2020-02-22T07:53:52Z</dcterms:created>
  <dcterms:modified xsi:type="dcterms:W3CDTF">2022-04-19T15:03:58Z</dcterms:modified>
</cp:coreProperties>
</file>