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0" r:id="rId3"/>
    <p:sldId id="321" r:id="rId4"/>
    <p:sldId id="323" r:id="rId5"/>
    <p:sldId id="322" r:id="rId6"/>
    <p:sldId id="288" r:id="rId7"/>
    <p:sldId id="289" r:id="rId8"/>
    <p:sldId id="290" r:id="rId9"/>
    <p:sldId id="259" r:id="rId10"/>
    <p:sldId id="295" r:id="rId11"/>
    <p:sldId id="297" r:id="rId12"/>
    <p:sldId id="310" r:id="rId13"/>
    <p:sldId id="312" r:id="rId14"/>
    <p:sldId id="324" r:id="rId15"/>
    <p:sldId id="325" r:id="rId16"/>
    <p:sldId id="313" r:id="rId17"/>
    <p:sldId id="301" r:id="rId18"/>
    <p:sldId id="327" r:id="rId19"/>
    <p:sldId id="326" r:id="rId20"/>
    <p:sldId id="296" r:id="rId21"/>
    <p:sldId id="328" r:id="rId22"/>
    <p:sldId id="329" r:id="rId23"/>
    <p:sldId id="332" r:id="rId24"/>
    <p:sldId id="333" r:id="rId25"/>
    <p:sldId id="334" r:id="rId26"/>
    <p:sldId id="336" r:id="rId27"/>
    <p:sldId id="299" r:id="rId28"/>
    <p:sldId id="304" r:id="rId29"/>
    <p:sldId id="339" r:id="rId30"/>
    <p:sldId id="354" r:id="rId31"/>
    <p:sldId id="355" r:id="rId32"/>
    <p:sldId id="356" r:id="rId33"/>
    <p:sldId id="357" r:id="rId34"/>
    <p:sldId id="359" r:id="rId35"/>
    <p:sldId id="360" r:id="rId36"/>
    <p:sldId id="363" r:id="rId37"/>
    <p:sldId id="365" r:id="rId38"/>
    <p:sldId id="364" r:id="rId39"/>
    <p:sldId id="361" r:id="rId40"/>
    <p:sldId id="342" r:id="rId41"/>
    <p:sldId id="366" r:id="rId42"/>
    <p:sldId id="368" r:id="rId43"/>
    <p:sldId id="369" r:id="rId44"/>
    <p:sldId id="370" r:id="rId45"/>
    <p:sldId id="367" r:id="rId46"/>
    <p:sldId id="343" r:id="rId47"/>
    <p:sldId id="346" r:id="rId48"/>
    <p:sldId id="348" r:id="rId49"/>
    <p:sldId id="371" r:id="rId50"/>
    <p:sldId id="372" r:id="rId51"/>
    <p:sldId id="373" r:id="rId52"/>
    <p:sldId id="306" r:id="rId53"/>
    <p:sldId id="307" r:id="rId54"/>
    <p:sldId id="375" r:id="rId55"/>
    <p:sldId id="376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462" autoAdjust="0"/>
    <p:restoredTop sz="94660"/>
  </p:normalViewPr>
  <p:slideViewPr>
    <p:cSldViewPr>
      <p:cViewPr varScale="1">
        <p:scale>
          <a:sx n="67" d="100"/>
          <a:sy n="67" d="100"/>
        </p:scale>
        <p:origin x="-108" y="-9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microsoft.com/office/2007/relationships/hdphoto" Target="NULL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10" Type="http://schemas.openxmlformats.org/officeDocument/2006/relationships/image" Target="../media/image128.jpeg"/><Relationship Id="rId4" Type="http://schemas.openxmlformats.org/officeDocument/2006/relationships/image" Target="../media/image122.jpeg"/><Relationship Id="rId9" Type="http://schemas.openxmlformats.org/officeDocument/2006/relationships/image" Target="../media/image12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10" Type="http://schemas.openxmlformats.org/officeDocument/2006/relationships/image" Target="../media/image137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png"/><Relationship Id="rId4" Type="http://schemas.openxmlformats.org/officeDocument/2006/relationships/image" Target="../media/image17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5.jpeg"/><Relationship Id="rId5" Type="http://schemas.openxmlformats.org/officeDocument/2006/relationships/image" Target="../media/image184.png"/><Relationship Id="rId4" Type="http://schemas.openxmlformats.org/officeDocument/2006/relationships/image" Target="../media/image18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 smtClean="0"/>
              <a:t>Реализация регионального компонента образовательной программы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7818" y="5500702"/>
            <a:ext cx="8766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МБДОУ «ЦРР – Детский сад № 14», г. Чернушка Пермского края</a:t>
            </a:r>
          </a:p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Ибрагимова Елена Сергеевна, старший воспитатель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Содержимое 5"/>
          <p:cNvPicPr>
            <a:picLocks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lc="http://schemas.openxmlformats.org/drawingml/2006/lockedCanvas"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val="0"/>
              </a:ext>
            </a:extLst>
          </a:blip>
          <a:srcRect l="25160" t="8267" r="31410" b="12771"/>
          <a:stretch/>
        </p:blipFill>
        <p:spPr bwMode="auto">
          <a:xfrm>
            <a:off x="214282" y="285728"/>
            <a:ext cx="1857388" cy="1714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/>
            </a:ext>
          </a:ex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МЕТОДИСТЫ\!!! материал\солнечная страна 2023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3972293" cy="3033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Z:\МЕТОДИСТЫ\!!! материал\солнечная страна 2023\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6286" y="214291"/>
            <a:ext cx="4113399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Z:\МЕТОДИСТЫ\!!! материал\солнечная страна 2023\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643314"/>
            <a:ext cx="3934409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Z:\МЕТОДИСТЫ\!!! материал\солнечная страна 2023\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643314"/>
            <a:ext cx="4034274" cy="30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МЕТОДИСТЫ\!!! материал\солнечная страна 2023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85728"/>
            <a:ext cx="3503535" cy="2676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Z:\МЕТОДИСТЫ\!!! материал\солнечная страна 2023\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0"/>
            <a:ext cx="3421227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Z:\МЕТОДИСТЫ\!!! материал\солнечная страна 2023\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3445539"/>
            <a:ext cx="4546926" cy="3206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МЕТОДИСТЫ\!!! материал\солнечная страна 2023\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842941"/>
            <a:ext cx="9365502" cy="4902255"/>
          </a:xfrm>
          <a:prstGeom prst="rect">
            <a:avLst/>
          </a:prstGeom>
          <a:noFill/>
        </p:spPr>
      </p:pic>
      <p:pic>
        <p:nvPicPr>
          <p:cNvPr id="5123" name="Picture 3" descr="Z:\МЕТОДИСТЫ\!!! материал\солнечная страна 2023\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2918"/>
            <a:ext cx="9365503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МЕТОДИСТЫ\!!! материал\солнечная страна 2023\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9144000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МЕТОДИСТЫ\солнечная страна с детьми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4586294" cy="6115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Z:\МЕТОДИСТЫ\солнечная страна с детьми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7" y="357166"/>
            <a:ext cx="4554173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стен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09249" cy="6840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4 сад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01" t="19888" r="9911" b="7506"/>
          <a:stretch>
            <a:fillRect/>
          </a:stretch>
        </p:blipFill>
        <p:spPr bwMode="auto">
          <a:xfrm>
            <a:off x="285720" y="1643050"/>
            <a:ext cx="3723271" cy="4335737"/>
          </a:xfrm>
          <a:prstGeom prst="rect">
            <a:avLst/>
          </a:prstGeom>
          <a:noFill/>
        </p:spPr>
      </p:pic>
      <p:pic>
        <p:nvPicPr>
          <p:cNvPr id="1026" name="Picture 2" descr="C:\Users\User\Desktop\2023, стенды\IMG20230809091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0"/>
            <a:ext cx="182736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2023, стенды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0"/>
            <a:ext cx="1704344" cy="3019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User\Desktop\2023, стенды\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3" y="3571875"/>
            <a:ext cx="4699088" cy="2873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\\Metodist\обмен\фото\праздники, разлечения\2017, 11. 01 июня, поднятие флага\DSC_3540.JP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64" r="16265" b="14807"/>
          <a:stretch/>
        </p:blipFill>
        <p:spPr bwMode="auto">
          <a:xfrm>
            <a:off x="500034" y="285728"/>
            <a:ext cx="4786346" cy="3214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 descr="Z:\НЕ УДАЛЯТЬ!!!!!!\не удалять, все фото\видео и фото разное\2021 г\для фильма про профессии\про садик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500438"/>
            <a:ext cx="4699995" cy="312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er\Desktop\фото\IMG20230818095927.jpg"/>
          <p:cNvPicPr>
            <a:picLocks noChangeAspect="1" noChangeArrowheads="1"/>
          </p:cNvPicPr>
          <p:nvPr/>
        </p:nvPicPr>
        <p:blipFill>
          <a:blip r:embed="rId2" cstate="print"/>
          <a:srcRect l="5372" t="5908" r="3149" b="24242"/>
          <a:stretch>
            <a:fillRect/>
          </a:stretch>
        </p:blipFill>
        <p:spPr bwMode="auto">
          <a:xfrm rot="16200000">
            <a:off x="1415335" y="-843886"/>
            <a:ext cx="6384770" cy="8643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фото\с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274638"/>
            <a:ext cx="4829180" cy="1296974"/>
          </a:xfrm>
        </p:spPr>
        <p:txBody>
          <a:bodyPr>
            <a:noAutofit/>
          </a:bodyPr>
          <a:lstStyle/>
          <a:p>
            <a:r>
              <a:rPr lang="ru-RU" sz="2400" dirty="0" smtClean="0"/>
              <a:t>раздел II «Требования к структуре образовательной программы дошкольного образования и ее объему» отмечается, что: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928802"/>
            <a:ext cx="8643998" cy="4525963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dirty="0" smtClean="0"/>
              <a:t>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2.9. Программа состоит из обязательной части и части, формируемой участниками образовательных отношений. Обе части являются взаимодополняющими и необходимыми с точки зрения реализации требований Стандарта.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В	 части, формируемой участниками образовательных отношений, должны быть представлены выбранные и/или разработанные самостоятельно участниками образовательных отношений Программы, направленные на развитие детей в одной или нескольких образовательных областях, видах деятельности и/или культурных практиках (далее – парциальные образовательные программы), методики, формы организации образовательной работы».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214710" cy="135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НЕ УДАЛЯТЬ!!!!!!\не удалять, все фото\РППС\стенды\для вас, родители\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3768903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Z:\НЕ УДАЛЯТЬ!!!!!!\не удалять, все фото\РППС\стенды\для вас, родители\р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9689" y="214290"/>
            <a:ext cx="4264311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Z:\НЕ УДАЛЯТЬ!!!!!!\не удалять, все фото\РППС\стенды\для вас, родители\р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000504"/>
            <a:ext cx="3865517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Z:\НЕ УДАЛЯТЬ!!!!!!\не удалять, все фото\РППС\стенды\для вас, родители\р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4000504"/>
            <a:ext cx="3870099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Z:\НЕ УДАЛЯТЬ!!!!!!\не удалять, все фото\РППС\стенды\для вас, родители\для ранников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2000240"/>
            <a:ext cx="3458997" cy="2594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8715436" cy="5840435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Для реализации регионального компонента современному педагогу как никогда нужен вариативный инструментарий, включающий интересные методы и технологические принципы, приёмы и ключевые техники психолого-педагогической работы с дошкольниками, направленные на поддержку активной позиции ребёнка, на развитие и сохранение его мотивации к предлагаемому материалу.  </a:t>
            </a:r>
          </a:p>
          <a:p>
            <a:endParaRPr lang="ru-RU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фото\это 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328"/>
            <a:ext cx="4357686" cy="6724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User\Desktop\фото\моя семь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37108"/>
            <a:ext cx="4786314" cy="6720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ser\Desktop\фото\девочка, мальчи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0"/>
            <a:ext cx="5229236" cy="6652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фото\зо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076" y="0"/>
            <a:ext cx="494927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фото\мои друзь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8943061" cy="657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 b="9561"/>
          <a:stretch>
            <a:fillRect/>
          </a:stretch>
        </p:blipFill>
        <p:spPr bwMode="auto">
          <a:xfrm>
            <a:off x="0" y="0"/>
            <a:ext cx="44196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4" name="Picture 2" descr="C:\Users\User\Desktop\фото\древ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0"/>
            <a:ext cx="487994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MG_00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2762269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 descr="IMG_07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857356" y="2214554"/>
            <a:ext cx="2714612" cy="2035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572008"/>
            <a:ext cx="3071834" cy="1970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F:\аттестация 2017, жуланова\родители\Встреча с интересным человеком\2015 мама Наст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85728"/>
            <a:ext cx="4091624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C:\Users\Администратор\Desktop\на стенд, сентябрь\1 сентября\1.jpg"/>
          <p:cNvPicPr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90" y="0"/>
            <a:ext cx="3286148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Z:\НЕ УДАЛЯТЬ!!!!!!\не удалять, все фото\праздники, разлечения\2017\2017, 11. 01 июня, поднятие флага\01 июня на сайт\фла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524190"/>
            <a:ext cx="3143272" cy="2048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5" descr="Z:\НЕ УДАЛЯТЬ!!!!!!\не удалять, все фото\праздники, разлечения\2021\2021. 5. 1 сентября, день знаний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643446"/>
            <a:ext cx="3106898" cy="2067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6" descr="Z:\НЕ УДАЛЯТЬ!!!!!!\не удалять, все фото\праздники, разлечения\2020\2020.3. день знаний\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2357430"/>
            <a:ext cx="2692398" cy="1883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\\detsad14\metodist\!новый сайт\2022\8.сентябрь на сайт\1сент\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285728"/>
            <a:ext cx="3000396" cy="1996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3" name="Picture 7" descr="Z:\НЕ УДАЛЯТЬ!!!!!!\не удалять, все фото\праздники, разлечения\2019\2019. 16 02 сентября день знаний\02 сентября день знаний в солнечной стране\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2066" y="2214554"/>
            <a:ext cx="3000396" cy="1996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714884"/>
            <a:ext cx="2507758" cy="1668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285992"/>
            <a:ext cx="2533646" cy="1685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2620959" cy="1743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0" descr="Z:\НЕ УДАЛЯТЬ!!!!!!\не удалять, все фото\педагоги\5. 2021\2021.11. 1 окт день пожилого\Новая папка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85728"/>
            <a:ext cx="2763835" cy="1640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Z:\НЕ УДАЛЯТЬ!!!!!!\не удалять, все фото\педагоги\5. 2021\2021.11. 1 окт день пожилого\Новая папка\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2143116"/>
            <a:ext cx="2906711" cy="1933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Z:\НЕ УДАЛЯТЬ!!!!!!\не удалять, все фото\педагоги\5. 2021\2021.11. 1 окт день пожилого\Новая папка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4714884"/>
            <a:ext cx="2584148" cy="1719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\\detsad14\metodist\!новый сайт\2022\9.октябрь на сайт\1.04 октября, день пожилого\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388" y="285728"/>
            <a:ext cx="2335293" cy="1655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\\detsad14\metodist\!новый сайт\2022\9.октябрь на сайт\1.04 октября, день пожилого\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15074" y="2143115"/>
            <a:ext cx="2500297" cy="1875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\\detsad14\metodist\!новый сайт\2022\9.октябрь на сайт\1.04 октября, день пожилого\7хор .jpg"/>
          <p:cNvPicPr>
            <a:picLocks noChangeAspect="1" noChangeArrowheads="1"/>
          </p:cNvPicPr>
          <p:nvPr/>
        </p:nvPicPr>
        <p:blipFill>
          <a:blip r:embed="rId10"/>
          <a:srcRect t="43372"/>
          <a:stretch>
            <a:fillRect/>
          </a:stretch>
        </p:blipFill>
        <p:spPr bwMode="auto">
          <a:xfrm>
            <a:off x="6000760" y="4857760"/>
            <a:ext cx="2857520" cy="1520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142984"/>
            <a:ext cx="8501122" cy="5429288"/>
          </a:xfrm>
        </p:spPr>
        <p:txBody>
          <a:bodyPr>
            <a:normAutofit fontScale="77500" lnSpcReduction="2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у воспитанников положительного отношения к ознакомлению с родным краем и формирование понимания того, что история региона неразрывно связана с историей России 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общих представлений о своеобразии природы родного края (растительного и животного мира), воспитание гуманного, эмоционально-ценностного и бережного отношения к ней</a:t>
            </a:r>
            <a:endParaRPr lang="ru-RU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толерантного отношения к людям разных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национальностей (проживающих в регионе) посредством знакомства с их культурой, традициями, обычаями 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расширение представлений детей о народных промыслах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региона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воспитание уважительного отношения к труду и бережного отношения к результатам труда людей.</a:t>
            </a:r>
          </a:p>
          <a:p>
            <a:pPr marL="514350" indent="-514350">
              <a:buFont typeface="+mj-lt"/>
              <a:buAutoNum type="arabicPeriod"/>
            </a:pPr>
            <a:endParaRPr lang="ru-RU" dirty="0" smtClean="0">
              <a:sym typeface="Symbol"/>
            </a:endParaRPr>
          </a:p>
          <a:p>
            <a:pPr marL="514350" indent="-514350">
              <a:buFont typeface="+mj-lt"/>
              <a:buAutoNum type="arabicPeriod"/>
            </a:pPr>
            <a:endParaRPr lang="ru-RU" dirty="0" smtClean="0">
              <a:sym typeface="Symbol"/>
            </a:endParaRP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Z:\НЕ УДАЛЯТЬ!!!!!!\не удалять, все фото\родители\2020\1. февраль, акция Отцами славится Россия\п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3286124"/>
            <a:ext cx="217883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\\detsad14\metodist\!новый сайт\2022\9.октябрь на сайт\ОТЦЫ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2786082" cy="2084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\\detsad14\metodist\!новый сайт\2022\9.октябрь на сайт\ОТЦЫ\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428868"/>
            <a:ext cx="2786082" cy="2084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5" name="Picture 5" descr="\\detsad14\metodist\!новый сайт\2022\9.октябрь на сайт\ОТЦЫ\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500570"/>
            <a:ext cx="2857488" cy="2137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Z:\НЕ УДАЛЯТЬ!!!!!!\не удалять, все фото\родители\2020\1. февраль, акция Отцами славится Россия\п-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2857496"/>
            <a:ext cx="2069565" cy="3682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Z:\НЕ УДАЛЯТЬ!!!!!!\не удалять, все фото\родители\2020\1. февраль, акция Отцами славится Россия\п-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934" y="214290"/>
            <a:ext cx="44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detsad14\metodist\!новый сайт\2023\2. феквраль на сайт\12. Богатыри земли Российской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2143116"/>
            <a:ext cx="3286148" cy="1964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3" descr="\\detsad14\metodist\!новый сайт\2023\2. феквраль на сайт\12. Богатыри земли Российской\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4643446"/>
            <a:ext cx="3440180" cy="1935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Z:\НЕ УДАЛЯТЬ!!!!!!\не удалять, все фото\родители\2020\1. февраль, акция Отцами славится Россия\п-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6"/>
            <a:ext cx="2857520" cy="3810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4357694"/>
            <a:ext cx="3932796" cy="2211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876" y="-1"/>
            <a:ext cx="3286148" cy="1952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214290"/>
            <a:ext cx="2791762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214554"/>
            <a:ext cx="2791762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\\detsad14\metodist\!новый сайт\2023\4. апрель на сайт\10. 12 апреля, день космонавтики\0д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42852"/>
            <a:ext cx="2910913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1" name="Picture 5" descr="\\detsad14\metodist\!новый сайт\2023\4. апрель на сайт\10. 12 апреля, день космонавтики\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000240"/>
            <a:ext cx="2857520" cy="2188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\\detsad14\metodist\!новый сайт\2023\4. апрель на сайт\10. 12 апреля, день космонавтики\7д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286256"/>
            <a:ext cx="171451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\\detsad14\metodist\!новый сайт\2023\4. апрель на сайт\10. 12 апреля, день космонавтики\7в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0298" y="4357694"/>
            <a:ext cx="1729265" cy="2305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\\detsad14\metodist\!новый сайт\2023\4. апрель на сайт\10. 12 апреля, день космонавтики\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6" y="4357694"/>
            <a:ext cx="4046399" cy="2278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\\detsad14\metodist\!новый сайт\2023\4. апрель на сайт\10. 12 апреля, день космонавтики\10г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16" y="571480"/>
            <a:ext cx="1785950" cy="3175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Z:\МЕТОДИСТЫ\конкурс Открытка побед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3643338" cy="5196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\\detsad14\metodist\!новый сайт\2022\5. май на сайт\!открытка ветерану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3286124"/>
            <a:ext cx="2599340" cy="2883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\\detsad14\metodist\!новый сайт\2022\5. май на сайт\!открытка ветерану\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3286124"/>
            <a:ext cx="2786082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Z:\НЕ УДАЛЯТЬ!!!!!!\не удалять, все фото\РППС\стенды\9мая 20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214290"/>
            <a:ext cx="3286148" cy="2752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detsad14\metodist\!новый сайт\2022\5. май на сайт\!окна\а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2643174" cy="296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\\detsad14\metodist\!новый сайт\2022\5. май на сайт\!окна\э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0"/>
            <a:ext cx="2329457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\\detsad14\metodist\!новый сайт\2022\5. май на сайт\!окна\с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143248"/>
            <a:ext cx="2445884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\\detsad14\metodist\!новый сайт\2022\5. май на сайт\!окна\нв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0"/>
            <a:ext cx="3363779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\\detsad14\metodist\!новый сайт\2022\5. май на сайт\!окна\лв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3342200"/>
            <a:ext cx="3068335" cy="351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\\detsad14\metodist\!новый сайт\2022\5. май на сайт\!окна\иг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3786190"/>
            <a:ext cx="2231995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detsad14\metodist\!новый сайт\2022\5. май на сайт\бессмертный полк наш\а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\\detsad14\metodist\!новый сайт\2022\5. май на сайт\бессмертный полк наш\гр 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714356"/>
            <a:ext cx="1134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\\detsad14\metodist\!новый сайт\2022\5. май на сайт\бессмертный полк наш\д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571480"/>
            <a:ext cx="11592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\\detsad14\metodist\!новый сайт\2022\5. май на сайт\бессмертный полк наш\д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5272" y="3786190"/>
            <a:ext cx="11592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\\detsad14\metodist\!новый сайт\2022\5. май на сайт\бессмертный полк наш\дир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4143380"/>
            <a:ext cx="4692443" cy="2158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9256" y="571480"/>
            <a:ext cx="1766953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\\detsad14\metodist\!новый сайт\2022\5. май на сайт\бессмертный полк наш\тн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9256" y="4000504"/>
            <a:ext cx="1836342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856" t="16666" r="8593"/>
          <a:stretch>
            <a:fillRect/>
          </a:stretch>
        </p:blipFill>
        <p:spPr bwMode="auto">
          <a:xfrm>
            <a:off x="285720" y="357166"/>
            <a:ext cx="3143272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\\detsad14\metodist\!новый сайт\2022\5. май на сайт\!концерт\11.jpg"/>
          <p:cNvPicPr>
            <a:picLocks noChangeAspect="1" noChangeArrowheads="1"/>
          </p:cNvPicPr>
          <p:nvPr/>
        </p:nvPicPr>
        <p:blipFill>
          <a:blip r:embed="rId3" cstate="print"/>
          <a:srcRect l="22261" r="26857"/>
          <a:stretch>
            <a:fillRect/>
          </a:stretch>
        </p:blipFill>
        <p:spPr bwMode="auto">
          <a:xfrm>
            <a:off x="4000496" y="2428868"/>
            <a:ext cx="1143008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\\detsad14\metodist\!новый сайт\2022\5. май на сайт\!концерт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428868"/>
            <a:ext cx="3121025" cy="207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\\detsad14\metodist\!новый сайт\2022\5. май на сайт\!концерт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572008"/>
            <a:ext cx="3121025" cy="207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\\detsad14\metodist\!новый сайт\2023\5. май на сайт\концерт\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80" y="214290"/>
            <a:ext cx="3600000" cy="2032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\\detsad14\metodist\!новый сайт\2023\5. май на сайт\концерт\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57818" y="2428868"/>
            <a:ext cx="3600000" cy="2032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\\detsad14\metodist\!новый сайт\2023\5. май на сайт\концерт\1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57818" y="4572008"/>
            <a:ext cx="3600000" cy="2102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3546567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2"/>
          <a:stretch/>
        </p:blipFill>
        <p:spPr>
          <a:xfrm>
            <a:off x="5500694" y="0"/>
            <a:ext cx="3286116" cy="2308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40" t="5143"/>
          <a:stretch/>
        </p:blipFill>
        <p:spPr>
          <a:xfrm>
            <a:off x="5286380" y="2428868"/>
            <a:ext cx="3205243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0" t="5140" r="4176" b="3374"/>
          <a:stretch/>
        </p:blipFill>
        <p:spPr>
          <a:xfrm>
            <a:off x="357158" y="4444864"/>
            <a:ext cx="3588633" cy="241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704"/>
          <a:stretch/>
        </p:blipFill>
        <p:spPr>
          <a:xfrm>
            <a:off x="4431875" y="4373621"/>
            <a:ext cx="4712125" cy="2484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7" cstate="print"/>
          <a:srcRect l="12668" t="16575" r="11860"/>
          <a:stretch>
            <a:fillRect/>
          </a:stretch>
        </p:blipFill>
        <p:spPr bwMode="auto">
          <a:xfrm>
            <a:off x="500034" y="2285992"/>
            <a:ext cx="3500462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НЕ УДАЛЯТЬ!!!!!!\не удалять, все фото\патриот, все\май\СВО и 9 мая 2023\сво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14290"/>
            <a:ext cx="2670480" cy="2833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Z:\НЕ УДАЛЯТЬ!!!!!!\не удалять, все фото\патриот, все\май\СВО и 9 мая 2023\сво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14290"/>
            <a:ext cx="3643707" cy="2742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Z:\НЕ УДАЛЯТЬ!!!!!!\не удалять, все фото\патриот, все\май\СВО и 9 мая 2023\сво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071810"/>
            <a:ext cx="4993269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esktop\qrcod_38qS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643314"/>
            <a:ext cx="128588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detsad14\metodist\!новый сайт\2022\6. июнь на сайт\!День России 2022\ок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290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\\detsad14\metodist\!новый сайт\2022\6. июнь на сайт\!День России 2022\празд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42852"/>
            <a:ext cx="3113888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\\detsad14\metodist\!новый сайт\2022\6. июнь на сайт\!птица мира\нн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2143116"/>
            <a:ext cx="2571768" cy="2808733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428868"/>
            <a:ext cx="3014107" cy="2004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4714884"/>
            <a:ext cx="2928958" cy="194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User\Desktop\IMG-9bc34d481aeb5e97237aeba23b9b016a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0" y="5000636"/>
            <a:ext cx="2987738" cy="1682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Концепция модернизации российского образования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00200"/>
            <a:ext cx="8401080" cy="490063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роль регионального компонента, позволяющего «обеспечить историческую преемственность поколений, сохранение, распространение и развитие национальной культуры, воспитание патриотов России, граждан, обладающих высокой толерантностью»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detsad14\metodist\!новый сайт\2022\6. июнь на сайт\!день защиты детей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9613" y="214290"/>
            <a:ext cx="2684387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\\detsad14\metodist\!новый сайт\2022\6. июнь на сайт\!день защиты детей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794" y="2285992"/>
            <a:ext cx="2643206" cy="175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\\detsad14\metodist\!новый сайт\2022\6. июнь на сайт\!день защиты детей\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4363" y="4500570"/>
            <a:ext cx="2469637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Z:\НЕ УДАЛЯТЬ!!!!!!\не удалять, все фото\праздники, разлечения\2020\2020.1. 1 июня, 2020 г\1 июня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214290"/>
            <a:ext cx="2899101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Z:\НЕ УДАЛЯТЬ!!!!!!\не удалять, все фото\праздники, разлечения\2020\2020.1. 1 июня, 2020 г\1 июня\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2285992"/>
            <a:ext cx="2906711" cy="1933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Z:\НЕ УДАЛЯТЬ!!!!!!\не удалять, все фото\праздники, разлечения\2020\2020.1. 1 июня, 2020 г\1 июня\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991" y="4429132"/>
            <a:ext cx="2906274" cy="1933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9" name="Picture 9" descr="Z:\НЕ УДАЛЯТЬ!!!!!!\не удалять, все фото\праздники, разлечения\2018\2018. 3. 1 июня, день защиты детей\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2357430"/>
            <a:ext cx="2812822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10" descr="Z:\НЕ УДАЛЯТЬ!!!!!!\не удалять, все фото\праздники, разлечения\2017\2017, 11. 01 июня, поднятие флага\01 июня на сайт\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34" y="4429132"/>
            <a:ext cx="2530472" cy="2002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1" name="Picture 11" descr="Z:\НЕ УДАЛЯТЬ!!!!!!\не удалять, все фото\патриот, все\2020  75 годовщине\1. июнь 2019 рисунки на асфальте\DSC_353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034" y="357166"/>
            <a:ext cx="2728319" cy="1814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357694"/>
            <a:ext cx="2471584" cy="1644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3116"/>
            <a:ext cx="2588887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2718332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0"/>
            <a:ext cx="2402642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214554"/>
            <a:ext cx="2469635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4429132"/>
            <a:ext cx="2549521" cy="1653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Z:\НЕ УДАЛЯТЬ!!!!!!\не удалять, все фото\патриот, все\2021\ноябрь, Довгаль-Праздник Дружбы Народов\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57884" y="214290"/>
            <a:ext cx="3048021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72198" y="2285992"/>
            <a:ext cx="2858855" cy="1693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Z:\НЕ УДАЛЯТЬ!!!!!!\не удалять, все фото\патриот, все\!архив\2019\2019. ноябрь 27, мы разные, мы вместе\27.11.2019 праздник, мы разные, но мы всместе\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15074" y="4429132"/>
            <a:ext cx="2684387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350012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Z:\НЕ УДАЛЯТЬ!!!!!!\не удалять, все фото\патриот, все\2021\Чернушке 55\2021, апрель рисунки и книги\выставка книг\книги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500042"/>
            <a:ext cx="3335339" cy="2219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286256"/>
            <a:ext cx="3443151" cy="2290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8360" y="4143380"/>
            <a:ext cx="3905640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3" descr="Z:\НЕ УДАЛЯТЬ!!!!!!\не удалять, все фото\патриот, все\2022\3. октябрь. гражданско - правовое\выставки\1 (2)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2285992"/>
            <a:ext cx="4330408" cy="232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285728"/>
            <a:ext cx="2698054" cy="2933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Z:\НЕ УДАЛЯТЬ!!!!!!\не удалять, все фото\РППС\стенды\2022, поделки про чернушку\чер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4583" y="3286124"/>
            <a:ext cx="3569417" cy="3371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0"/>
            <a:ext cx="5017137" cy="3444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User\Desktop\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643313"/>
            <a:ext cx="4429156" cy="3047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НЕ УДАЛЯТЬ!!!!!!\не удалять, все фото\патриот, все\2023. 1. февраль прогулка по городу\прогулка по г. Чернушка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00348"/>
            <a:ext cx="2729520" cy="3857652"/>
          </a:xfrm>
          <a:prstGeom prst="rect">
            <a:avLst/>
          </a:prstGeom>
          <a:noFill/>
        </p:spPr>
      </p:pic>
      <p:pic>
        <p:nvPicPr>
          <p:cNvPr id="5123" name="Picture 3" descr="Z:\НЕ УДАЛЯТЬ!!!!!!\не удалять, все фото\патриот, все\2023. 1. февраль прогулка по городу\прогулка по г. Чернушка\1.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0"/>
            <a:ext cx="3083329" cy="4357694"/>
          </a:xfrm>
          <a:prstGeom prst="rect">
            <a:avLst/>
          </a:prstGeom>
          <a:noFill/>
        </p:spPr>
      </p:pic>
      <p:pic>
        <p:nvPicPr>
          <p:cNvPr id="6" name="Picture 2" descr="Z:\НЕ УДАЛЯТЬ!!!!!!\не удалять, все фото\патриот, все\2023. 1. февраль прогулка по городу\прогулка по г. Чернушка\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2179916"/>
            <a:ext cx="3143240" cy="446379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Z:\НЕ УДАЛЯТЬ!!!!!!\не удалять, все фото\патриот, все\2023. 1. февраль прогулка по городу\прогулка по г. Чернушка\5.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00364" cy="4240440"/>
          </a:xfrm>
          <a:prstGeom prst="rect">
            <a:avLst/>
          </a:prstGeom>
          <a:noFill/>
        </p:spPr>
      </p:pic>
      <p:pic>
        <p:nvPicPr>
          <p:cNvPr id="8" name="Picture 2" descr="Z:\НЕ УДАЛЯТЬ!!!!!!\не удалять, все фото\патриот, все\2023. 1. февраль прогулка по городу\прогулка по г. Чернушка\4.Мой любимый город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571876"/>
            <a:ext cx="4621112" cy="3286124"/>
          </a:xfrm>
          <a:prstGeom prst="rect">
            <a:avLst/>
          </a:prstGeom>
          <a:noFill/>
        </p:spPr>
      </p:pic>
      <p:pic>
        <p:nvPicPr>
          <p:cNvPr id="7" name="Picture 3" descr="Z:\НЕ УДАЛЯТЬ!!!!!!\не удалять, все фото\патриот, все\2023. 1. февраль прогулка по городу\прогулка по г. Чернушка\3. IMG_20230213_2048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0"/>
            <a:ext cx="2586140" cy="389228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detsad14\metodist\!отчеты\2022 - 2023\50. 26.07.2023 ДОУ 14, отчет по патриот воспит\8. музей\639h4L7HG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857628"/>
            <a:ext cx="523878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User\Desktop\библио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66"/>
            <a:ext cx="4014182" cy="3010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420986"/>
            <a:ext cx="3929090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Z:\НЕ УДАЛЯТЬ!!!!!!\не удалять, все фото\социум\2022. 4. 21 сентября,  школа искусств у нас\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3929066"/>
            <a:ext cx="3214220" cy="2385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Ч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2357454" cy="3719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User\Desktop\П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14290"/>
            <a:ext cx="2562221" cy="3898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C:\Users\User\Desktop\1941 - 19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142984"/>
            <a:ext cx="2643174" cy="4187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User\Desktop\россия.jpg"/>
          <p:cNvPicPr>
            <a:picLocks noChangeAspect="1" noChangeArrowheads="1"/>
          </p:cNvPicPr>
          <p:nvPr/>
        </p:nvPicPr>
        <p:blipFill>
          <a:blip r:embed="rId5"/>
          <a:srcRect r="15634"/>
          <a:stretch>
            <a:fillRect/>
          </a:stretch>
        </p:blipFill>
        <p:spPr bwMode="auto">
          <a:xfrm>
            <a:off x="500034" y="3357562"/>
            <a:ext cx="4929222" cy="3297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Z:\НЕ УДАЛЯТЬ!!!!!!\не удалять, все фото\РППС\2021, май, патриот.цент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7434" y="1"/>
            <a:ext cx="2280419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Z:\НЕ УДАЛЯТЬ!!!!!!\не удалять, все фото\РППС\2021, май, патриот.центры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0"/>
            <a:ext cx="2571786" cy="3429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Z:\НЕ УДАЛЯТЬ!!!!!!\не удалять, все фото\РППС\2021, май, патриот.центры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0"/>
            <a:ext cx="2656959" cy="3542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Z:\НЕ УДАЛЯТЬ!!!!!!\не удалять, все фото\РППС\2021, май, патриот.центры\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571876"/>
            <a:ext cx="4014182" cy="3010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6" name="Picture 6" descr="Z:\НЕ УДАЛЯТЬ!!!!!!\не удалять, все фото\РППС\2021, май, патриот.центры\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3571876"/>
            <a:ext cx="4000496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Обмен\фото\РППС\!фото-среда\2015 г. тюбетейки\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2668491" cy="3795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Users\User\Desktop\Снимок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143380"/>
            <a:ext cx="3363595" cy="2496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User\Desktop\фото\магниты.jpg"/>
          <p:cNvPicPr/>
          <p:nvPr/>
        </p:nvPicPr>
        <p:blipFill>
          <a:blip r:embed="rId4"/>
          <a:srcRect l="12259" t="6581" r="14187" b="3922"/>
          <a:stretch>
            <a:fillRect/>
          </a:stretch>
        </p:blipFill>
        <p:spPr bwMode="auto">
          <a:xfrm>
            <a:off x="6215074" y="2214554"/>
            <a:ext cx="2700793" cy="2320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:\фото\фото-среда\стенды, 2015 г\1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4500570"/>
            <a:ext cx="4500562" cy="2164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Z:\НЕ УДАЛЯТЬ!!!!!!\не удалять, все фото\РППС\!архив, среда\2016, выставка народные промыслы\0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8442" y="0"/>
            <a:ext cx="3809553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2143116"/>
            <a:ext cx="3121025" cy="207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Часть, формируемая участниками образовательных отношений</a:t>
            </a:r>
            <a:endParaRPr lang="ru-RU" dirty="0"/>
          </a:p>
        </p:txBody>
      </p:sp>
      <p:pic>
        <p:nvPicPr>
          <p:cNvPr id="1026" name="Picture 2" descr="C:\Users\User\Desktop\Dorogoyu_dobr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1354" t="34990" r="20486" b="18713"/>
          <a:stretch>
            <a:fillRect/>
          </a:stretch>
        </p:blipFill>
        <p:spPr bwMode="auto">
          <a:xfrm>
            <a:off x="357158" y="2285992"/>
            <a:ext cx="8120970" cy="392909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фото\IMG20230817153453.jpg"/>
          <p:cNvPicPr>
            <a:picLocks noChangeAspect="1" noChangeArrowheads="1"/>
          </p:cNvPicPr>
          <p:nvPr/>
        </p:nvPicPr>
        <p:blipFill>
          <a:blip r:embed="rId2" cstate="print"/>
          <a:srcRect l="11191"/>
          <a:stretch>
            <a:fillRect/>
          </a:stretch>
        </p:blipFill>
        <p:spPr bwMode="auto">
          <a:xfrm>
            <a:off x="4572000" y="4000504"/>
            <a:ext cx="427453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Z:\НЕ УДАЛЯТЬ!!!!!!\не удалять, все фото\эколята\2022, 1. март экол. акция\на сайт\э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142984"/>
            <a:ext cx="3230634" cy="2319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2873711" cy="3998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285728"/>
            <a:ext cx="2624767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фото\взяла\мой горо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3828630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C:\Users\User\Desktop\фото\взяла\нац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14290"/>
            <a:ext cx="3999004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714752"/>
            <a:ext cx="1949901" cy="2599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1\Desktop\паршакова\РППС\фото игры\города пк.jpg"/>
          <p:cNvPicPr/>
          <p:nvPr/>
        </p:nvPicPr>
        <p:blipFill>
          <a:blip r:embed="rId5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643174" y="3429000"/>
            <a:ext cx="3964554" cy="2974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5" descr="C:\Users\User\Desktop\игр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2251" y="3929066"/>
            <a:ext cx="2641749" cy="199071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фото\лэ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214290"/>
            <a:ext cx="2503766" cy="1615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C:\Users\User\Desktop\фото\лэп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2071678"/>
            <a:ext cx="2560221" cy="1645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C:\Users\User\Desktop\фото\лэп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929066"/>
            <a:ext cx="3777676" cy="238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5"/>
          <a:srcRect l="25848" t="37695" r="39945" b="16121"/>
          <a:stretch>
            <a:fillRect/>
          </a:stretch>
        </p:blipFill>
        <p:spPr bwMode="auto">
          <a:xfrm>
            <a:off x="285720" y="0"/>
            <a:ext cx="521497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C:\Users\User\Desktop\фото\лэп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3857628"/>
            <a:ext cx="1685475" cy="2508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3929066"/>
            <a:ext cx="1985620" cy="2647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428604"/>
            <a:ext cx="892971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 родном городе: «Улицы Чернушки», «Моя малая Родина», «Чернушка многонациональная», «Речка, реченька, река»; </a:t>
            </a:r>
          </a:p>
          <a:p>
            <a:pPr>
              <a:buFont typeface="Wingdings" pitchFamily="2" charset="2"/>
              <a:buChar char="q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 Пермском крае: «Народы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Прикамья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 и «Орнаменты народов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Прикамья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», «Пермь великая» и «Путешествие по Пермскому краю», «Пермь – город трудовой доблести и славы»; </a:t>
            </a:r>
          </a:p>
          <a:p>
            <a:pPr>
              <a:buFont typeface="Wingdings" pitchFamily="2" charset="2"/>
              <a:buChar char="q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 России и мире: «Россия – Родина моя» и «Защитники Отечества», «Знаменитые люди России» и «Путешествие вокруг света» и др.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для родли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-66675"/>
            <a:ext cx="8991600" cy="699135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"/>
          <p:cNvSpPr>
            <a:spLocks noChangeArrowheads="1"/>
          </p:cNvSpPr>
          <p:nvPr/>
        </p:nvSpPr>
        <p:spPr bwMode="auto">
          <a:xfrm rot="10800000">
            <a:off x="381000" y="152400"/>
            <a:ext cx="4343400" cy="1143000"/>
          </a:xfrm>
          <a:prstGeom prst="wedgeRectCallout">
            <a:avLst>
              <a:gd name="adj1" fmla="val -32546"/>
              <a:gd name="adj2" fmla="val -141806"/>
            </a:avLst>
          </a:prstGeom>
          <a:gradFill rotWithShape="1">
            <a:gsLst>
              <a:gs pos="0">
                <a:srgbClr val="FFFFFF"/>
              </a:gs>
              <a:gs pos="100000">
                <a:srgbClr val="99CCFF"/>
              </a:gs>
            </a:gsLst>
            <a:path path="rect">
              <a:fillToRect l="50000" t="50000" r="50000" b="50000"/>
            </a:path>
          </a:gra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kumimoji="1" lang="ru-RU">
              <a:latin typeface="Times New Roman" pitchFamily="18" charset="0"/>
              <a:cs typeface="Arial" charset="0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 l="2977" t="5292" r="285" b="12688"/>
          <a:stretch>
            <a:fillRect/>
          </a:stretch>
        </p:blipFill>
        <p:spPr bwMode="auto">
          <a:xfrm>
            <a:off x="0" y="2268538"/>
            <a:ext cx="9144000" cy="458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Прямоугольник 4"/>
          <p:cNvSpPr>
            <a:spLocks noChangeArrowheads="1"/>
          </p:cNvSpPr>
          <p:nvPr/>
        </p:nvSpPr>
        <p:spPr bwMode="auto">
          <a:xfrm>
            <a:off x="533400" y="457200"/>
            <a:ext cx="3527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https://14chern.tvoysadik.ru</a:t>
            </a:r>
            <a:r>
              <a:rPr lang="en-US"/>
              <a:t>/</a:t>
            </a:r>
            <a:endParaRPr lang="ru-RU"/>
          </a:p>
        </p:txBody>
      </p:sp>
      <p:pic>
        <p:nvPicPr>
          <p:cNvPr id="22533" name="Picture 6" descr="http://qrcoder.ru/code/?https%3A%2F%2F14chern.tvoysadik.ru&amp;4&amp;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381000"/>
            <a:ext cx="14097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 descr="File00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801130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357562"/>
            <a:ext cx="4361938" cy="3273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нашей стране есть герб и флаг </a:t>
            </a:r>
            <a:endParaRPr lang="ru-RU" dirty="0"/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lc="http://schemas.openxmlformats.org/drawingml/2006/lockedCanvas"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val="0"/>
              </a:ext>
            </a:extLst>
          </a:blip>
          <a:srcRect l="25160" t="8267" r="31410" b="12771"/>
          <a:stretch/>
        </p:blipFill>
        <p:spPr bwMode="auto">
          <a:xfrm>
            <a:off x="357158" y="1357298"/>
            <a:ext cx="3000396" cy="2928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/>
            </a:ext>
          </a:extLst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6963" t="11339" r="15181" b="10703"/>
          <a:stretch>
            <a:fillRect/>
          </a:stretch>
        </p:blipFill>
        <p:spPr bwMode="auto">
          <a:xfrm>
            <a:off x="4357686" y="3000372"/>
            <a:ext cx="4395385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142844" y="142852"/>
            <a:ext cx="4643470" cy="67151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Это наш гимн!</a:t>
            </a:r>
          </a:p>
          <a:p>
            <a:pPr>
              <a:buNone/>
            </a:pPr>
            <a:endParaRPr lang="ru-RU" sz="2800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buNone/>
            </a:pPr>
            <a:r>
              <a:rPr lang="ru-RU" sz="19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Есть на большой планете детства</a:t>
            </a:r>
          </a:p>
          <a:p>
            <a:pPr>
              <a:buNone/>
            </a:pPr>
            <a:r>
              <a:rPr lang="ru-RU" sz="19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Солнечная страна:</a:t>
            </a:r>
          </a:p>
          <a:p>
            <a:pPr>
              <a:buNone/>
            </a:pPr>
            <a:r>
              <a:rPr lang="ru-RU" sz="19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Каждое утро с добрым сердцем</a:t>
            </a:r>
          </a:p>
          <a:p>
            <a:pPr>
              <a:buNone/>
            </a:pPr>
            <a:r>
              <a:rPr lang="ru-RU" sz="19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Ждет малышей она</a:t>
            </a:r>
          </a:p>
          <a:p>
            <a:pPr>
              <a:buNone/>
            </a:pPr>
            <a:r>
              <a:rPr lang="ru-RU" sz="19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Каждое утро спешат на работу</a:t>
            </a:r>
          </a:p>
          <a:p>
            <a:pPr>
              <a:buNone/>
            </a:pPr>
            <a:r>
              <a:rPr lang="ru-RU" sz="19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Феи волшебной страны,</a:t>
            </a:r>
          </a:p>
          <a:p>
            <a:pPr>
              <a:buNone/>
            </a:pPr>
            <a:r>
              <a:rPr lang="ru-RU" sz="19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Служба такая у педагогов - </a:t>
            </a:r>
          </a:p>
          <a:p>
            <a:pPr>
              <a:buNone/>
            </a:pPr>
            <a:r>
              <a:rPr lang="ru-RU" sz="19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Мир для детей  открыть.</a:t>
            </a:r>
          </a:p>
          <a:p>
            <a:pPr>
              <a:buNone/>
            </a:pPr>
            <a:endParaRPr lang="ru-RU" sz="2800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>
              <a:buNone/>
            </a:pPr>
            <a:endParaRPr lang="ru-RU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>
              <a:buNone/>
            </a:pPr>
            <a:endParaRPr lang="ru-RU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>
              <a:buNone/>
            </a:pPr>
            <a:endParaRPr lang="ru-RU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endParaRPr lang="ru-RU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4143372" y="500042"/>
            <a:ext cx="4857752" cy="605474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Припев:</a:t>
            </a:r>
          </a:p>
          <a:p>
            <a:pPr>
              <a:buNone/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Солнечная страна, </a:t>
            </a:r>
          </a:p>
          <a:p>
            <a:pPr>
              <a:buNone/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маленькая страна,</a:t>
            </a:r>
          </a:p>
          <a:p>
            <a:pPr>
              <a:buNone/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Каждый ребенок - солнца лучик,</a:t>
            </a:r>
          </a:p>
          <a:p>
            <a:pPr>
              <a:buNone/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И  каждый день - весна!</a:t>
            </a:r>
          </a:p>
          <a:p>
            <a:pPr>
              <a:buNone/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Солнечная страна, </a:t>
            </a:r>
          </a:p>
          <a:p>
            <a:pPr>
              <a:buNone/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маленькая страна,</a:t>
            </a:r>
          </a:p>
          <a:p>
            <a:pPr>
              <a:buNone/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Где воспитатели и дети -</a:t>
            </a:r>
          </a:p>
          <a:p>
            <a:pPr>
              <a:buNone/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Вместе одна семья!</a:t>
            </a:r>
          </a:p>
          <a:p>
            <a:pPr>
              <a:buNone/>
            </a:pPr>
            <a:endParaRPr lang="ru-RU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buNone/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Ласку и свет  несут  педагоги</a:t>
            </a:r>
          </a:p>
          <a:p>
            <a:pPr>
              <a:buNone/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И не жалеют сил,</a:t>
            </a:r>
          </a:p>
          <a:p>
            <a:pPr>
              <a:buNone/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Чтобы здоровым и счастливым</a:t>
            </a:r>
          </a:p>
          <a:p>
            <a:pPr>
              <a:buNone/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Каждый ребенок был,</a:t>
            </a:r>
          </a:p>
          <a:p>
            <a:pPr>
              <a:buNone/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Дружно живет </a:t>
            </a:r>
          </a:p>
          <a:p>
            <a:pPr>
              <a:buNone/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и лучшим считает</a:t>
            </a:r>
          </a:p>
          <a:p>
            <a:pPr>
              <a:buNone/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Свой детский сад коллектив,</a:t>
            </a:r>
          </a:p>
          <a:p>
            <a:pPr>
              <a:buNone/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Солнца  лучи  его согревают</a:t>
            </a:r>
          </a:p>
          <a:p>
            <a:pPr>
              <a:buNone/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И помогают  в  пути !</a:t>
            </a:r>
          </a:p>
          <a:p>
            <a:pPr>
              <a:buNone/>
            </a:pPr>
            <a:endParaRPr lang="ru-RU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buNone/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Припев.</a:t>
            </a:r>
            <a:endParaRPr lang="ru-RU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МЕТОДИСТЫ\!!! материал\солнечная страна 2023\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14422"/>
            <a:ext cx="3011872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Z:\МЕТОДИСТЫ\!!! материал\солнечная страна 2023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0"/>
            <a:ext cx="4212676" cy="3013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Z:\МЕТОДИСТЫ\!!! материал\солнечная страна 2023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286124"/>
            <a:ext cx="4200525" cy="3399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</TotalTime>
  <Words>459</Words>
  <PresentationFormat>Экран (4:3)</PresentationFormat>
  <Paragraphs>58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Реализация регионального компонента образовательной программы</vt:lpstr>
      <vt:lpstr>раздел II «Требования к структуре образовательной программы дошкольного образования и ее объему» отмечается, что:</vt:lpstr>
      <vt:lpstr>Задачи:</vt:lpstr>
      <vt:lpstr>Концепция модернизации российского образования </vt:lpstr>
      <vt:lpstr>Часть, формируемая участниками образовательных отношений</vt:lpstr>
      <vt:lpstr>Слайд 6</vt:lpstr>
      <vt:lpstr>В нашей стране есть герб и флаг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98</cp:revision>
  <dcterms:created xsi:type="dcterms:W3CDTF">2019-02-22T04:21:16Z</dcterms:created>
  <dcterms:modified xsi:type="dcterms:W3CDTF">2023-08-22T09:02:54Z</dcterms:modified>
</cp:coreProperties>
</file>