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574" y="1530"/>
      </p:cViewPr>
      <p:guideLst>
        <p:guide orient="horz" pos="2160"/>
        <p:guide pos="5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6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03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3755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70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7666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5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7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487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11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4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063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61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266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85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40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00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6BC81-345D-4423-A2B0-3444435FD37D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AC15A25-A333-4B1C-83D5-03A863617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637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61035" y="0"/>
            <a:ext cx="11506200" cy="642534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 дошкольное образовательное учреждение 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 «Соликамскбумпром»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№45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 Соликамск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выступления:</a:t>
            </a:r>
            <a:endParaRPr lang="en-US" sz="1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педагогического проекта </a:t>
            </a:r>
            <a:endParaRPr lang="en-US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клуб «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движение» </a:t>
            </a:r>
            <a:endParaRPr lang="en-US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1-4 лет и родителей</a:t>
            </a:r>
            <a:endParaRPr lang="en-US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sun9-59.userapi.com/impg/LpRbmksDMT2mJAYgSW43gQFpn9oqxfGJHtzX7Q/U_1-aG8BiZY.jpg?size=1600x1200&amp;quality=95&amp;sign=d1b32bcfbec458bf8b21e7498c8fb355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755" y="3690586"/>
            <a:ext cx="4255770" cy="30150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886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76200" y="0"/>
            <a:ext cx="999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ренинг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«Равновесие во всем»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sun9-53.userapi.com/impg/ilU57mho0b3i1NPeeDLXz-IgtzXjIKtrDDsWcA/rvwAax_vAw4.jpg?size=1200x1600&amp;quality=95&amp;sign=1d446d2cf2a2aba96ed41db3699fc2a4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48" y="531421"/>
            <a:ext cx="2365376" cy="3201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sun9-74.userapi.com/impg/zuMf8WEgRRlTId2T1T0uXuCv4RpuYY7ud48EbQ/Wbo1rOLLdEs.jpg?size=1200x1600&amp;quality=95&amp;sign=1333becd89d2905aee9d41920bcc451e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064" y="531421"/>
            <a:ext cx="2406968" cy="324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sun9-31.userapi.com/impg/BKtqj56wWG3nCT4czQjXpXumfvngyusXg8ryAg/Mf3qHrsHlxw.jpg?size=702x720&amp;quality=95&amp;sign=9e93fbf7546e0fcc565691f2d222d40d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625" y="3984271"/>
            <a:ext cx="2664725" cy="273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78.userapi.com/impg/vlavOqF8EvjvGZ-cO1Fqiy7sUejRn9w7pbAFeQ/95XQoiuGlvw.jpg?size=794x1080&amp;quality=95&amp;sign=1fb9bfe6c68bab4cf34fa32c1b0b09e1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087" y="3918440"/>
            <a:ext cx="2057697" cy="279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qrcoder.ru/code/?https%3A%2F%2Fvk.com%2Fpublic175710147%3Fz%3Dvideo-175710147_456241459%252F6f295e583dfacdee0d&amp;4&amp;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799" y="4387849"/>
            <a:ext cx="1901825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232650" y="4143375"/>
            <a:ext cx="2611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фрагмент встречи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sun9-37.userapi.com/impg/nwhh67ddeg45SZgO1dlaaWlJdZvaV23NlYcOjw/A-puYD3PuH8.jpg?size=1280x960&amp;quality=95&amp;sign=9ecfb52fc012bd6066dad3127c456de4&amp;type=album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1" r="24579"/>
          <a:stretch/>
        </p:blipFill>
        <p:spPr bwMode="auto">
          <a:xfrm>
            <a:off x="6932484" y="571918"/>
            <a:ext cx="2286257" cy="320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1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578" y="68261"/>
            <a:ext cx="9610725" cy="6105525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Онлайн-практикум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Гениальность ребёнка – на кончиках его пальцев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участникам!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1.Посмотрите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видеоролик «Гениальность ребёнка – на кончиках его пальцев»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2.Повторите, дома с ребенком в эти несложные игры или придумайте свои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3.Пришлите фотоотчет воспитателям групп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4.Получите еще один смайлик(бонус) на клубную карту.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sun9-77.userapi.com/impg/XovYjq7G35Gi6aBO1oyRrxgMLFnOJGhGDfpy8Q/an9pVemdLFY.jpg?size=1200x1600&amp;quality=95&amp;sign=c8831f28699199f9f7fe5859e4b8c816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" y="3343276"/>
            <a:ext cx="2037080" cy="2848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un9-69.userapi.com/impg/A1m7i2CXRDhPB_BTvEeG648SDHo_Dx9UZAuwqQ/-VQtfVJ7rxo.jpg?size=900x1600&amp;quality=95&amp;sign=5ec8470c0a34c29ef4a02be7f3ca300f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797" y="3343275"/>
            <a:ext cx="1939608" cy="2830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un9-19.userapi.com/impg/8PiImy2NytklrwHbhbsodSMe8xtPnspqa1d3vA/8qrc49KuBMI.jpg?size=1200x1600&amp;quality=95&amp;sign=9bda2260452497617da6ba84b91da3e0&amp;type=albu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941" y="3343276"/>
            <a:ext cx="1980248" cy="2812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 descr="https://sun9-7.userapi.com/impg/VQlYYQVDuGUKtSfuGqK9jgWxqbzZmy8rlfx_0Q/LsklLzbyGFQ.jpg?size=810x1080&amp;quality=95&amp;sign=c26f27f03fa1ffd385fe95a1a9982e5d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177" y="3343276"/>
            <a:ext cx="2044899" cy="281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4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7632" y="95250"/>
            <a:ext cx="1082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 «Межполушарные связи решают все»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69.userapi.com/impg/KgSdG0OjtVKZFJgWu9RuaC704YiEr0S_RU6N9A/pd2pmvojlEI.jpg?size=1280x960&amp;quality=95&amp;sign=f8f083290d3de7d80758571c940c990c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789782"/>
            <a:ext cx="3430058" cy="257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18.userapi.com/impg/lFtmnoUh1vkKLJ9kqApeUdshrgIR1PEyJDfHYA/eWaCeUq21g0.jpg?size=1280x960&amp;quality=95&amp;sign=5cb08102759fbc870ca13f6d7333bb45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3695700"/>
            <a:ext cx="3430058" cy="257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un9-72.userapi.com/impg/QghIURHVzwLqAUV687EICCeduxBcTigwDScJyA/MOeUw5VVS8c.jpg?size=1280x960&amp;quality=95&amp;sign=e69c4e9e116a5e33824a41ac88a43000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54" y="789782"/>
            <a:ext cx="3430058" cy="257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sun9-2.userapi.com/impg/4zXnmkbDq8dfUbYLZILYA4zXPIPjc_mtbgP0kg/sovoo4RBPUk.jpg?size=1280x960&amp;quality=95&amp;sign=584fe1a7cd39b89e8fbe8ac269f36104&amp;type=album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54" y="3695700"/>
            <a:ext cx="3430058" cy="2572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2" name="Picture 10" descr="http://qrcoder.ru/code/?https%3A%2F%2Fvk.com%2Fpublic175710147%3Fz%3Dvideo-175710147_456241468%252Fc5cafe6b1113f0faf6&amp;4&amp;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525" y="336232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451056" y="3023772"/>
            <a:ext cx="2611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фрагмент встречи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4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6675" y="228601"/>
            <a:ext cx="5324476" cy="5838824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  <a:p>
            <a:pPr lvl="0"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Сформировался позитивный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семейного воспитания: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выстроился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взаимодействия детского сада и семьи на основе сотрудничества между субъектами образовательного процесса: детьми, родителями, педагогами. </a:t>
            </a:r>
          </a:p>
          <a:p>
            <a:pPr lvl="0"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 содержательный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разнообразный семейный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досуг: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родителей и педагогического коллектива дошкольного учреждения предопределяет ход последующей социализации ребёнка (совместная деятельность с родителями и педагогами). </a:t>
            </a:r>
          </a:p>
          <a:p>
            <a:pPr lvl="0"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Повысился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комфортности детей и взрослых, как в семье, так и в дошкольном учреждении.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sun9-28.userapi.com/impg/uw54_3eZYW_8VZsb6aIAsUieVBiPY6nZHNPFUA/ISFhHdH302U.jpg?size=1600x1200&amp;quality=95&amp;sign=92b3118b84ec92d65e215c9866aac18c&amp;type=album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40"/>
          <a:stretch/>
        </p:blipFill>
        <p:spPr bwMode="auto">
          <a:xfrm>
            <a:off x="5527038" y="104596"/>
            <a:ext cx="5960112" cy="3324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https://sun9-5.userapi.com/impg/EMNIkCazijy-aSMTvVAPKpjPqz2KJD-doYm4xQ/O3IY7u1TA5M.jpg?size=810x1080&amp;quality=95&amp;sign=0a72565cb7a83b5378b5bbde053395db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951" y="3553005"/>
            <a:ext cx="2331087" cy="316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68.userapi.com/impg/3R0gGWXgc9qKqcHV-Bm6qBV6XytLvgFie8qLkg/bKLfWpt8Z8c.jpg?size=1280x1182&amp;quality=95&amp;sign=0e2df956346a54cdbebd5db8374f255a&amp;type=albu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2" r="15506"/>
          <a:stretch/>
        </p:blipFill>
        <p:spPr bwMode="auto">
          <a:xfrm>
            <a:off x="7815713" y="3553006"/>
            <a:ext cx="1771650" cy="316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38.userapi.com/impg/7rUzYDbDmGnHHmjxcGf_kkKTxkXfKn8QXievGw/VPcpnqFpxD4.jpg?size=918x1080&amp;quality=95&amp;sign=95c5783a8cecab415d87b3fde1eeca84&amp;type=albu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1" r="9100"/>
          <a:stretch/>
        </p:blipFill>
        <p:spPr bwMode="auto">
          <a:xfrm flipH="1">
            <a:off x="9737038" y="3553006"/>
            <a:ext cx="1921562" cy="316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75" y="209550"/>
            <a:ext cx="9067800" cy="60197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делятся на две категории: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осуществляемая крупными мышцами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выполняемая мышцами кистей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ребенка важно гармоничное развитие обоих типов навыков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своеобразная основа, на которую по мере взросления накладываются движения мелкой моторики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88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25" y="209551"/>
            <a:ext cx="9801225" cy="59531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крупной моторики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самостоятельности,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телом,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вестибулярного аппарата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двигательных навыков (пинать мяч, кидать его в корзину, ловить),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обслуживать (бытовые навыки: сходить на горшок, одеться).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толчок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речи, внимания, памяти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координаций движений (прыжки, лазание, бег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укреплению мышечного корсета.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81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57226"/>
            <a:ext cx="9104842" cy="55054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(семейный) клуб 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организации работы с родителями, направленный на приобщение семьи к активному участию в воспитательном процессе и укрепление связи между всеми участниками образовательной деятельности в детском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</a:t>
            </a:r>
          </a:p>
          <a:p>
            <a:pPr marL="0" indent="0" algn="just">
              <a:buNone/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клуб «</a:t>
            </a:r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движение»</a:t>
            </a:r>
          </a:p>
        </p:txBody>
      </p:sp>
    </p:spTree>
    <p:extLst>
      <p:ext uri="{BB962C8B-B14F-4D97-AF65-F5344CB8AC3E}">
        <p14:creationId xmlns:p14="http://schemas.microsoft.com/office/powerpoint/2010/main" val="8769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425" y="219075"/>
            <a:ext cx="9220200" cy="57746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активного вовлечения родителей в образовательную деятельность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психолого-педагогическую культуру родителей. </a:t>
            </a:r>
          </a:p>
          <a:p>
            <a:pPr lvl="0"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благоприятную среду для обмена опытом семейного воспитания. </a:t>
            </a:r>
          </a:p>
          <a:p>
            <a:pPr lvl="0"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перед родителями важность развития у детей 2-4 лет крупной моторики, многообразие занятий с детьми дома. </a:t>
            </a:r>
          </a:p>
          <a:p>
            <a:pPr lvl="0"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успешной адаптации детей раннего и младшего дошкольного возраста к условиям групповых форм взаимодействия.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внимание родителей 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неповторимости ребенка, через организацию совместной деятельности взрослых и детей.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6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49" y="171451"/>
            <a:ext cx="9429751" cy="585787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родители детей 2-4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и специалисты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1 раз в 2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30 – 40 минут.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родителей –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геймификация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0" t="26431" r="4451" b="22355"/>
          <a:stretch/>
        </p:blipFill>
        <p:spPr bwMode="auto">
          <a:xfrm>
            <a:off x="643253" y="2152650"/>
            <a:ext cx="8319771" cy="44386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662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7" t="17844" r="12537" b="15002"/>
          <a:stretch/>
        </p:blipFill>
        <p:spPr bwMode="auto">
          <a:xfrm>
            <a:off x="1772642" y="773847"/>
            <a:ext cx="4497388" cy="32266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9" t="19730" r="10354" b="11651"/>
          <a:stretch/>
        </p:blipFill>
        <p:spPr bwMode="auto">
          <a:xfrm>
            <a:off x="1603772" y="3762375"/>
            <a:ext cx="4835127" cy="2876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493" y="0"/>
            <a:ext cx="9782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 по оценке развития у детей крупной моторики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(дневник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наблюдений за ребенком</a:t>
            </a:r>
            <a:r>
              <a:rPr lang="ru-RU" b="1" dirty="0">
                <a:solidFill>
                  <a:srgbClr val="7030A0"/>
                </a:solidFill>
              </a:rPr>
              <a:t>) </a:t>
            </a:r>
          </a:p>
        </p:txBody>
      </p:sp>
      <p:pic>
        <p:nvPicPr>
          <p:cNvPr id="6146" name="Picture 2" descr="http://qrcoder.ru/code/?https%3A%2F%2Fvk.com%2Fpublic175710147%3Fz%3Dvideo-175710147_456241403%252Fea5988e9011d974eb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168" y="314325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32700" y="2804696"/>
            <a:ext cx="2611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фрагмент встречи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72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Димон\Downloads\IMG-1147e0a2905b4758981ea4072daf0018-V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4" t="5175" r="19345" b="19565"/>
          <a:stretch/>
        </p:blipFill>
        <p:spPr bwMode="auto">
          <a:xfrm>
            <a:off x="3500896" y="763215"/>
            <a:ext cx="2504335" cy="32658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Димон\Downloads\IMG-d0b70211a8fb4a4d9bc00a09c7af1b24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831" y="4178163"/>
            <a:ext cx="2097519" cy="2527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Димон\Downloads\IMG-3ecea60f972a04adf7e0d6ca9c4a66fe-V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1"/>
          <a:stretch/>
        </p:blipFill>
        <p:spPr bwMode="auto">
          <a:xfrm>
            <a:off x="6530932" y="763215"/>
            <a:ext cx="2089194" cy="31706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://qrcoder.ru/code/?https%3A%2F%2Fvk.com%2Fpublic175710147%3Fz%3Dvideo-175710147_456241428%252F30a2c9695ef3837f56&amp;4&amp;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774" y="4581525"/>
            <a:ext cx="1897062" cy="189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801" y="154671"/>
            <a:ext cx="8632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занятие «Крупная моторика и речь»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46850" y="4412248"/>
            <a:ext cx="2611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фрагмент встречи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un9-22.userapi.com/impg/n2g-Wr6rgwOHAzt77V6VM5fFVhq9-9aYs1MqJw/an9XpKD8-kQ.jpg?size=810x1080&amp;quality=95&amp;sign=28a832ab39cd1ccd0fdff4d2a009b499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01" y="715590"/>
            <a:ext cx="2449394" cy="326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71.userapi.com/impg/o6Xki3qvu4PzAAMneaobq8TfhDwtyvSJ0ViByQ/G0R3KIOWBYs.jpg?size=810x1080&amp;quality=95&amp;sign=d321bed340d5c549e427c7cd5ddbc545&amp;type=albu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945" y="4178163"/>
            <a:ext cx="1895578" cy="252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01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продвижение\Фото-челлендж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" y="876301"/>
            <a:ext cx="3848418" cy="52482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5457" y="104775"/>
            <a:ext cx="8972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Фото-акция «Занимаюсь спортом я, как и вся моя семья»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sun9-73.userapi.com/impg/Qp6s95ry90-Nn9fWM6uTgE_rIpSiUFlu09U7wQ/1vc3xaj8NdM.jpg?size=1200x1299&amp;quality=95&amp;sign=7c27b9c94d5f9c8b6c7e6eed544e0be5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52" y="876301"/>
            <a:ext cx="2396173" cy="2426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un9-76.userapi.com/impg/Q9UTA1XZEKGyW_EEx1HDn2rrizMiPKyCYGYY2g/VhTIyA0It2Q.jpg?size=813x1200&amp;quality=95&amp;sign=1b7bdc8055cfcf1472225827d7350c0f&amp;type=albu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334" y="1527571"/>
            <a:ext cx="2539366" cy="3777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sun9-79.userapi.com/impg/Etunp2-eDjoh1tXmBj2gVJvWsCwPNjZc4Ys5Uw/JpSIJ9hO0SM.jpg?size=486x1080&amp;quality=95&amp;sign=7daab58039093193496af3f3120cfda7&amp;type=album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6" b="27220"/>
          <a:stretch/>
        </p:blipFill>
        <p:spPr bwMode="auto">
          <a:xfrm>
            <a:off x="4832984" y="3535978"/>
            <a:ext cx="2110741" cy="28267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716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375</Words>
  <Application>Microsoft Office PowerPoint</Application>
  <PresentationFormat>Широкоэкранный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8</cp:revision>
  <dcterms:created xsi:type="dcterms:W3CDTF">2023-11-05T14:50:35Z</dcterms:created>
  <dcterms:modified xsi:type="dcterms:W3CDTF">2023-11-05T16:03:15Z</dcterms:modified>
</cp:coreProperties>
</file>