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6"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5A4A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_rels/data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EFECC3-1A55-4ADC-A85C-F9A56E113C32}"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ru-RU"/>
        </a:p>
      </dgm:t>
    </dgm:pt>
    <dgm:pt modelId="{D47967F3-CBDB-4C21-BD6A-2E322ADB797A}">
      <dgm:prSet phldrT="[Текст]"/>
      <dgm:spPr/>
      <dgm:t>
        <a:bodyPr/>
        <a:lstStyle/>
        <a:p>
          <a:r>
            <a:rPr lang="ru-RU" b="1"/>
            <a:t>модель взаимодействия</a:t>
          </a:r>
        </a:p>
      </dgm:t>
    </dgm:pt>
    <dgm:pt modelId="{4C1A6F66-9AC6-44AF-A21C-0CDBBC253023}" type="parTrans" cxnId="{4C9A952D-E3CA-4B6E-8768-3FC7475770DB}">
      <dgm:prSet/>
      <dgm:spPr/>
      <dgm:t>
        <a:bodyPr/>
        <a:lstStyle/>
        <a:p>
          <a:endParaRPr lang="ru-RU"/>
        </a:p>
      </dgm:t>
    </dgm:pt>
    <dgm:pt modelId="{FA6FF2CD-DA81-4263-B1FB-8008670FBA4A}" type="sibTrans" cxnId="{4C9A952D-E3CA-4B6E-8768-3FC7475770DB}">
      <dgm:prSet/>
      <dgm:spPr/>
      <dgm:t>
        <a:bodyPr/>
        <a:lstStyle/>
        <a:p>
          <a:endParaRPr lang="ru-RU"/>
        </a:p>
      </dgm:t>
    </dgm:pt>
    <dgm:pt modelId="{B3926803-FE8C-4A52-813F-48580D94EE08}">
      <dgm:prSet phldrT="[Текст]"/>
      <dgm:spPr/>
      <dgm:t>
        <a:bodyPr/>
        <a:lstStyle/>
        <a:p>
          <a:r>
            <a:rPr lang="ru-RU"/>
            <a:t>информационно-аналитический блок</a:t>
          </a:r>
        </a:p>
      </dgm:t>
    </dgm:pt>
    <dgm:pt modelId="{99517533-8F47-4F70-8C68-88FBBED30525}" type="parTrans" cxnId="{BAF01995-6F37-4C94-9303-22A579C076E8}">
      <dgm:prSet/>
      <dgm:spPr/>
      <dgm:t>
        <a:bodyPr/>
        <a:lstStyle/>
        <a:p>
          <a:endParaRPr lang="ru-RU"/>
        </a:p>
      </dgm:t>
    </dgm:pt>
    <dgm:pt modelId="{A713ADF4-2FEA-4EF2-9776-047784B5CF78}" type="sibTrans" cxnId="{BAF01995-6F37-4C94-9303-22A579C076E8}">
      <dgm:prSet/>
      <dgm:spPr/>
      <dgm:t>
        <a:bodyPr/>
        <a:lstStyle/>
        <a:p>
          <a:endParaRPr lang="ru-RU"/>
        </a:p>
      </dgm:t>
    </dgm:pt>
    <dgm:pt modelId="{05410609-F796-415B-9B39-0BDE3B9759FA}">
      <dgm:prSet phldrT="[Текст]"/>
      <dgm:spPr/>
      <dgm:t>
        <a:bodyPr/>
        <a:lstStyle/>
        <a:p>
          <a:r>
            <a:rPr lang="ru-RU"/>
            <a:t>практический блок</a:t>
          </a:r>
        </a:p>
      </dgm:t>
    </dgm:pt>
    <dgm:pt modelId="{BBA7CE97-5151-44F1-82D6-8F5029B32E5B}" type="parTrans" cxnId="{F1B3FA13-0B40-4C08-8116-27E7436C0017}">
      <dgm:prSet/>
      <dgm:spPr/>
      <dgm:t>
        <a:bodyPr/>
        <a:lstStyle/>
        <a:p>
          <a:endParaRPr lang="ru-RU"/>
        </a:p>
      </dgm:t>
    </dgm:pt>
    <dgm:pt modelId="{6584708A-13B9-4904-8DDA-4E9472C7C99A}" type="sibTrans" cxnId="{F1B3FA13-0B40-4C08-8116-27E7436C0017}">
      <dgm:prSet/>
      <dgm:spPr/>
      <dgm:t>
        <a:bodyPr/>
        <a:lstStyle/>
        <a:p>
          <a:endParaRPr lang="ru-RU"/>
        </a:p>
      </dgm:t>
    </dgm:pt>
    <dgm:pt modelId="{53B3655A-3B96-4E00-B140-0C3CEEFBAFC9}">
      <dgm:prSet phldrT="[Текст]"/>
      <dgm:spPr/>
      <dgm:t>
        <a:bodyPr/>
        <a:lstStyle/>
        <a:p>
          <a:r>
            <a:rPr lang="ru-RU"/>
            <a:t>контрольно-оценочный блок</a:t>
          </a:r>
        </a:p>
      </dgm:t>
    </dgm:pt>
    <dgm:pt modelId="{39F89D07-75A8-4E6F-BAF2-AE5C9E42F481}" type="parTrans" cxnId="{AC0A3045-4BD0-439C-9020-7CACD4BC2356}">
      <dgm:prSet/>
      <dgm:spPr/>
      <dgm:t>
        <a:bodyPr/>
        <a:lstStyle/>
        <a:p>
          <a:endParaRPr lang="ru-RU"/>
        </a:p>
      </dgm:t>
    </dgm:pt>
    <dgm:pt modelId="{2122B293-0273-489E-8C21-4D52C30D3CBA}" type="sibTrans" cxnId="{AC0A3045-4BD0-439C-9020-7CACD4BC2356}">
      <dgm:prSet/>
      <dgm:spPr/>
      <dgm:t>
        <a:bodyPr/>
        <a:lstStyle/>
        <a:p>
          <a:endParaRPr lang="ru-RU"/>
        </a:p>
      </dgm:t>
    </dgm:pt>
    <dgm:pt modelId="{01CD1018-7BCD-46A2-96E4-DBECCE8AB686}" type="pres">
      <dgm:prSet presAssocID="{37EFECC3-1A55-4ADC-A85C-F9A56E113C32}" presName="hierChild1" presStyleCnt="0">
        <dgm:presLayoutVars>
          <dgm:orgChart val="1"/>
          <dgm:chPref val="1"/>
          <dgm:dir/>
          <dgm:animOne val="branch"/>
          <dgm:animLvl val="lvl"/>
          <dgm:resizeHandles/>
        </dgm:presLayoutVars>
      </dgm:prSet>
      <dgm:spPr/>
      <dgm:t>
        <a:bodyPr/>
        <a:lstStyle/>
        <a:p>
          <a:endParaRPr lang="ru-RU"/>
        </a:p>
      </dgm:t>
    </dgm:pt>
    <dgm:pt modelId="{78590E9E-05B2-453A-9D31-F8B3417F4A05}" type="pres">
      <dgm:prSet presAssocID="{D47967F3-CBDB-4C21-BD6A-2E322ADB797A}" presName="hierRoot1" presStyleCnt="0">
        <dgm:presLayoutVars>
          <dgm:hierBranch val="init"/>
        </dgm:presLayoutVars>
      </dgm:prSet>
      <dgm:spPr/>
    </dgm:pt>
    <dgm:pt modelId="{417E5211-D8A6-45FA-A4A9-FDE2EFC461D1}" type="pres">
      <dgm:prSet presAssocID="{D47967F3-CBDB-4C21-BD6A-2E322ADB797A}" presName="rootComposite1" presStyleCnt="0"/>
      <dgm:spPr/>
    </dgm:pt>
    <dgm:pt modelId="{52495263-3CD6-4A4F-938B-889692A4C7EE}" type="pres">
      <dgm:prSet presAssocID="{D47967F3-CBDB-4C21-BD6A-2E322ADB797A}" presName="rootText1" presStyleLbl="node0" presStyleIdx="0" presStyleCnt="1">
        <dgm:presLayoutVars>
          <dgm:chPref val="3"/>
        </dgm:presLayoutVars>
      </dgm:prSet>
      <dgm:spPr/>
      <dgm:t>
        <a:bodyPr/>
        <a:lstStyle/>
        <a:p>
          <a:endParaRPr lang="ru-RU"/>
        </a:p>
      </dgm:t>
    </dgm:pt>
    <dgm:pt modelId="{61637D66-FA4B-49B9-B384-1BC9EC69F6B7}" type="pres">
      <dgm:prSet presAssocID="{D47967F3-CBDB-4C21-BD6A-2E322ADB797A}" presName="rootConnector1" presStyleLbl="node1" presStyleIdx="0" presStyleCnt="0"/>
      <dgm:spPr/>
      <dgm:t>
        <a:bodyPr/>
        <a:lstStyle/>
        <a:p>
          <a:endParaRPr lang="ru-RU"/>
        </a:p>
      </dgm:t>
    </dgm:pt>
    <dgm:pt modelId="{44C39EFF-CDB8-40F5-9C1A-5C92DC9355AB}" type="pres">
      <dgm:prSet presAssocID="{D47967F3-CBDB-4C21-BD6A-2E322ADB797A}" presName="hierChild2" presStyleCnt="0"/>
      <dgm:spPr/>
    </dgm:pt>
    <dgm:pt modelId="{1CB23A44-262C-48AC-B23B-AB21B32783CC}" type="pres">
      <dgm:prSet presAssocID="{99517533-8F47-4F70-8C68-88FBBED30525}" presName="Name37" presStyleLbl="parChTrans1D2" presStyleIdx="0" presStyleCnt="3"/>
      <dgm:spPr/>
      <dgm:t>
        <a:bodyPr/>
        <a:lstStyle/>
        <a:p>
          <a:endParaRPr lang="ru-RU"/>
        </a:p>
      </dgm:t>
    </dgm:pt>
    <dgm:pt modelId="{9FA19B75-B56F-4938-9D00-A828EAEC7A77}" type="pres">
      <dgm:prSet presAssocID="{B3926803-FE8C-4A52-813F-48580D94EE08}" presName="hierRoot2" presStyleCnt="0">
        <dgm:presLayoutVars>
          <dgm:hierBranch val="init"/>
        </dgm:presLayoutVars>
      </dgm:prSet>
      <dgm:spPr/>
    </dgm:pt>
    <dgm:pt modelId="{73F13B14-F9A0-417C-BC99-1C7B4CF316C5}" type="pres">
      <dgm:prSet presAssocID="{B3926803-FE8C-4A52-813F-48580D94EE08}" presName="rootComposite" presStyleCnt="0"/>
      <dgm:spPr/>
    </dgm:pt>
    <dgm:pt modelId="{9F08E268-33E5-42BC-A90A-004B6CFCB374}" type="pres">
      <dgm:prSet presAssocID="{B3926803-FE8C-4A52-813F-48580D94EE08}" presName="rootText" presStyleLbl="node2" presStyleIdx="0" presStyleCnt="3">
        <dgm:presLayoutVars>
          <dgm:chPref val="3"/>
        </dgm:presLayoutVars>
      </dgm:prSet>
      <dgm:spPr/>
      <dgm:t>
        <a:bodyPr/>
        <a:lstStyle/>
        <a:p>
          <a:endParaRPr lang="ru-RU"/>
        </a:p>
      </dgm:t>
    </dgm:pt>
    <dgm:pt modelId="{34058DBB-6C3F-442A-B499-132955ED5AF3}" type="pres">
      <dgm:prSet presAssocID="{B3926803-FE8C-4A52-813F-48580D94EE08}" presName="rootConnector" presStyleLbl="node2" presStyleIdx="0" presStyleCnt="3"/>
      <dgm:spPr/>
      <dgm:t>
        <a:bodyPr/>
        <a:lstStyle/>
        <a:p>
          <a:endParaRPr lang="ru-RU"/>
        </a:p>
      </dgm:t>
    </dgm:pt>
    <dgm:pt modelId="{9267ED98-125E-43F0-A6BD-ABC3D8A04AE8}" type="pres">
      <dgm:prSet presAssocID="{B3926803-FE8C-4A52-813F-48580D94EE08}" presName="hierChild4" presStyleCnt="0"/>
      <dgm:spPr/>
    </dgm:pt>
    <dgm:pt modelId="{E6A13710-7865-4816-A4FF-F13A60A51DCB}" type="pres">
      <dgm:prSet presAssocID="{B3926803-FE8C-4A52-813F-48580D94EE08}" presName="hierChild5" presStyleCnt="0"/>
      <dgm:spPr/>
    </dgm:pt>
    <dgm:pt modelId="{DB3A72E5-6480-43A8-BE7A-53EDC8F87857}" type="pres">
      <dgm:prSet presAssocID="{BBA7CE97-5151-44F1-82D6-8F5029B32E5B}" presName="Name37" presStyleLbl="parChTrans1D2" presStyleIdx="1" presStyleCnt="3"/>
      <dgm:spPr/>
      <dgm:t>
        <a:bodyPr/>
        <a:lstStyle/>
        <a:p>
          <a:endParaRPr lang="ru-RU"/>
        </a:p>
      </dgm:t>
    </dgm:pt>
    <dgm:pt modelId="{64F48A49-6DF6-46CD-B1BF-FC6F9FF41F06}" type="pres">
      <dgm:prSet presAssocID="{05410609-F796-415B-9B39-0BDE3B9759FA}" presName="hierRoot2" presStyleCnt="0">
        <dgm:presLayoutVars>
          <dgm:hierBranch val="init"/>
        </dgm:presLayoutVars>
      </dgm:prSet>
      <dgm:spPr/>
    </dgm:pt>
    <dgm:pt modelId="{23ADBE55-1B8D-4C8D-A6E2-BBA7C7F7CD7E}" type="pres">
      <dgm:prSet presAssocID="{05410609-F796-415B-9B39-0BDE3B9759FA}" presName="rootComposite" presStyleCnt="0"/>
      <dgm:spPr/>
    </dgm:pt>
    <dgm:pt modelId="{74870738-4994-4D43-BBE1-73E20094B5E7}" type="pres">
      <dgm:prSet presAssocID="{05410609-F796-415B-9B39-0BDE3B9759FA}" presName="rootText" presStyleLbl="node2" presStyleIdx="1" presStyleCnt="3">
        <dgm:presLayoutVars>
          <dgm:chPref val="3"/>
        </dgm:presLayoutVars>
      </dgm:prSet>
      <dgm:spPr/>
      <dgm:t>
        <a:bodyPr/>
        <a:lstStyle/>
        <a:p>
          <a:endParaRPr lang="ru-RU"/>
        </a:p>
      </dgm:t>
    </dgm:pt>
    <dgm:pt modelId="{06270DE8-4154-4CAE-B892-E75A2E33E7D2}" type="pres">
      <dgm:prSet presAssocID="{05410609-F796-415B-9B39-0BDE3B9759FA}" presName="rootConnector" presStyleLbl="node2" presStyleIdx="1" presStyleCnt="3"/>
      <dgm:spPr/>
      <dgm:t>
        <a:bodyPr/>
        <a:lstStyle/>
        <a:p>
          <a:endParaRPr lang="ru-RU"/>
        </a:p>
      </dgm:t>
    </dgm:pt>
    <dgm:pt modelId="{96A82652-B9B0-4543-A1E5-802BB22A0768}" type="pres">
      <dgm:prSet presAssocID="{05410609-F796-415B-9B39-0BDE3B9759FA}" presName="hierChild4" presStyleCnt="0"/>
      <dgm:spPr/>
    </dgm:pt>
    <dgm:pt modelId="{16AD8FA8-4FF2-4AA1-9D2C-0F547C834505}" type="pres">
      <dgm:prSet presAssocID="{05410609-F796-415B-9B39-0BDE3B9759FA}" presName="hierChild5" presStyleCnt="0"/>
      <dgm:spPr/>
    </dgm:pt>
    <dgm:pt modelId="{8A4D67AA-609A-4B37-BAE7-D9BA11EE8583}" type="pres">
      <dgm:prSet presAssocID="{39F89D07-75A8-4E6F-BAF2-AE5C9E42F481}" presName="Name37" presStyleLbl="parChTrans1D2" presStyleIdx="2" presStyleCnt="3"/>
      <dgm:spPr/>
      <dgm:t>
        <a:bodyPr/>
        <a:lstStyle/>
        <a:p>
          <a:endParaRPr lang="ru-RU"/>
        </a:p>
      </dgm:t>
    </dgm:pt>
    <dgm:pt modelId="{1FD3B8C7-1FAA-4201-A025-AAF0C81DD7A1}" type="pres">
      <dgm:prSet presAssocID="{53B3655A-3B96-4E00-B140-0C3CEEFBAFC9}" presName="hierRoot2" presStyleCnt="0">
        <dgm:presLayoutVars>
          <dgm:hierBranch val="init"/>
        </dgm:presLayoutVars>
      </dgm:prSet>
      <dgm:spPr/>
    </dgm:pt>
    <dgm:pt modelId="{6C0ACC92-41D6-4FF6-9AE7-76585775AAB4}" type="pres">
      <dgm:prSet presAssocID="{53B3655A-3B96-4E00-B140-0C3CEEFBAFC9}" presName="rootComposite" presStyleCnt="0"/>
      <dgm:spPr/>
    </dgm:pt>
    <dgm:pt modelId="{AA721224-4F15-4AD5-B988-DED9D56A34D0}" type="pres">
      <dgm:prSet presAssocID="{53B3655A-3B96-4E00-B140-0C3CEEFBAFC9}" presName="rootText" presStyleLbl="node2" presStyleIdx="2" presStyleCnt="3">
        <dgm:presLayoutVars>
          <dgm:chPref val="3"/>
        </dgm:presLayoutVars>
      </dgm:prSet>
      <dgm:spPr/>
      <dgm:t>
        <a:bodyPr/>
        <a:lstStyle/>
        <a:p>
          <a:endParaRPr lang="ru-RU"/>
        </a:p>
      </dgm:t>
    </dgm:pt>
    <dgm:pt modelId="{6F9B68AA-A5ED-4C88-8AF8-3121B1D1C7C5}" type="pres">
      <dgm:prSet presAssocID="{53B3655A-3B96-4E00-B140-0C3CEEFBAFC9}" presName="rootConnector" presStyleLbl="node2" presStyleIdx="2" presStyleCnt="3"/>
      <dgm:spPr/>
      <dgm:t>
        <a:bodyPr/>
        <a:lstStyle/>
        <a:p>
          <a:endParaRPr lang="ru-RU"/>
        </a:p>
      </dgm:t>
    </dgm:pt>
    <dgm:pt modelId="{9B8C0496-D862-4F5E-9801-C9E035F4AA2F}" type="pres">
      <dgm:prSet presAssocID="{53B3655A-3B96-4E00-B140-0C3CEEFBAFC9}" presName="hierChild4" presStyleCnt="0"/>
      <dgm:spPr/>
    </dgm:pt>
    <dgm:pt modelId="{13FF9F91-A235-4C09-B99C-543BE8652CCD}" type="pres">
      <dgm:prSet presAssocID="{53B3655A-3B96-4E00-B140-0C3CEEFBAFC9}" presName="hierChild5" presStyleCnt="0"/>
      <dgm:spPr/>
    </dgm:pt>
    <dgm:pt modelId="{FD57BDC1-6D60-4E2E-8248-761E12ECFB49}" type="pres">
      <dgm:prSet presAssocID="{D47967F3-CBDB-4C21-BD6A-2E322ADB797A}" presName="hierChild3" presStyleCnt="0"/>
      <dgm:spPr/>
    </dgm:pt>
  </dgm:ptLst>
  <dgm:cxnLst>
    <dgm:cxn modelId="{F1B3FA13-0B40-4C08-8116-27E7436C0017}" srcId="{D47967F3-CBDB-4C21-BD6A-2E322ADB797A}" destId="{05410609-F796-415B-9B39-0BDE3B9759FA}" srcOrd="1" destOrd="0" parTransId="{BBA7CE97-5151-44F1-82D6-8F5029B32E5B}" sibTransId="{6584708A-13B9-4904-8DDA-4E9472C7C99A}"/>
    <dgm:cxn modelId="{76B7B213-4197-42E4-B502-0F4FC1839123}" type="presOf" srcId="{37EFECC3-1A55-4ADC-A85C-F9A56E113C32}" destId="{01CD1018-7BCD-46A2-96E4-DBECCE8AB686}" srcOrd="0" destOrd="0" presId="urn:microsoft.com/office/officeart/2005/8/layout/orgChart1"/>
    <dgm:cxn modelId="{832C38AD-8BDE-4BCD-911E-0C31990D28BB}" type="presOf" srcId="{39F89D07-75A8-4E6F-BAF2-AE5C9E42F481}" destId="{8A4D67AA-609A-4B37-BAE7-D9BA11EE8583}" srcOrd="0" destOrd="0" presId="urn:microsoft.com/office/officeart/2005/8/layout/orgChart1"/>
    <dgm:cxn modelId="{9B4C090D-0B5A-4303-B14B-42CA4B2F1211}" type="presOf" srcId="{05410609-F796-415B-9B39-0BDE3B9759FA}" destId="{74870738-4994-4D43-BBE1-73E20094B5E7}" srcOrd="0" destOrd="0" presId="urn:microsoft.com/office/officeart/2005/8/layout/orgChart1"/>
    <dgm:cxn modelId="{95C365F7-7E17-40CD-9AE7-7B5DDD6B12F0}" type="presOf" srcId="{D47967F3-CBDB-4C21-BD6A-2E322ADB797A}" destId="{52495263-3CD6-4A4F-938B-889692A4C7EE}" srcOrd="0" destOrd="0" presId="urn:microsoft.com/office/officeart/2005/8/layout/orgChart1"/>
    <dgm:cxn modelId="{F8C0611C-A91B-4BD2-B494-51C4134DB04F}" type="presOf" srcId="{B3926803-FE8C-4A52-813F-48580D94EE08}" destId="{34058DBB-6C3F-442A-B499-132955ED5AF3}" srcOrd="1" destOrd="0" presId="urn:microsoft.com/office/officeart/2005/8/layout/orgChart1"/>
    <dgm:cxn modelId="{13774A25-245E-40DF-AED9-A4E077C1098F}" type="presOf" srcId="{99517533-8F47-4F70-8C68-88FBBED30525}" destId="{1CB23A44-262C-48AC-B23B-AB21B32783CC}" srcOrd="0" destOrd="0" presId="urn:microsoft.com/office/officeart/2005/8/layout/orgChart1"/>
    <dgm:cxn modelId="{E9F030BF-0733-483D-879A-E8FFAC36E17C}" type="presOf" srcId="{05410609-F796-415B-9B39-0BDE3B9759FA}" destId="{06270DE8-4154-4CAE-B892-E75A2E33E7D2}" srcOrd="1" destOrd="0" presId="urn:microsoft.com/office/officeart/2005/8/layout/orgChart1"/>
    <dgm:cxn modelId="{BAF01995-6F37-4C94-9303-22A579C076E8}" srcId="{D47967F3-CBDB-4C21-BD6A-2E322ADB797A}" destId="{B3926803-FE8C-4A52-813F-48580D94EE08}" srcOrd="0" destOrd="0" parTransId="{99517533-8F47-4F70-8C68-88FBBED30525}" sibTransId="{A713ADF4-2FEA-4EF2-9776-047784B5CF78}"/>
    <dgm:cxn modelId="{4C9A952D-E3CA-4B6E-8768-3FC7475770DB}" srcId="{37EFECC3-1A55-4ADC-A85C-F9A56E113C32}" destId="{D47967F3-CBDB-4C21-BD6A-2E322ADB797A}" srcOrd="0" destOrd="0" parTransId="{4C1A6F66-9AC6-44AF-A21C-0CDBBC253023}" sibTransId="{FA6FF2CD-DA81-4263-B1FB-8008670FBA4A}"/>
    <dgm:cxn modelId="{F8A55923-A1F9-4D06-B565-FA09807A9626}" type="presOf" srcId="{53B3655A-3B96-4E00-B140-0C3CEEFBAFC9}" destId="{6F9B68AA-A5ED-4C88-8AF8-3121B1D1C7C5}" srcOrd="1" destOrd="0" presId="urn:microsoft.com/office/officeart/2005/8/layout/orgChart1"/>
    <dgm:cxn modelId="{C7CC1B54-ED94-46B5-830B-C20B7631CDAA}" type="presOf" srcId="{B3926803-FE8C-4A52-813F-48580D94EE08}" destId="{9F08E268-33E5-42BC-A90A-004B6CFCB374}" srcOrd="0" destOrd="0" presId="urn:microsoft.com/office/officeart/2005/8/layout/orgChart1"/>
    <dgm:cxn modelId="{9A48F81C-D9F8-4C2C-BC97-B466ADDF9C43}" type="presOf" srcId="{BBA7CE97-5151-44F1-82D6-8F5029B32E5B}" destId="{DB3A72E5-6480-43A8-BE7A-53EDC8F87857}" srcOrd="0" destOrd="0" presId="urn:microsoft.com/office/officeart/2005/8/layout/orgChart1"/>
    <dgm:cxn modelId="{6DB34764-8DB6-41B5-B383-1D61FCAA70CA}" type="presOf" srcId="{53B3655A-3B96-4E00-B140-0C3CEEFBAFC9}" destId="{AA721224-4F15-4AD5-B988-DED9D56A34D0}" srcOrd="0" destOrd="0" presId="urn:microsoft.com/office/officeart/2005/8/layout/orgChart1"/>
    <dgm:cxn modelId="{AC0A3045-4BD0-439C-9020-7CACD4BC2356}" srcId="{D47967F3-CBDB-4C21-BD6A-2E322ADB797A}" destId="{53B3655A-3B96-4E00-B140-0C3CEEFBAFC9}" srcOrd="2" destOrd="0" parTransId="{39F89D07-75A8-4E6F-BAF2-AE5C9E42F481}" sibTransId="{2122B293-0273-489E-8C21-4D52C30D3CBA}"/>
    <dgm:cxn modelId="{1ADE24BB-926F-42EE-A529-E6F32387EEAF}" type="presOf" srcId="{D47967F3-CBDB-4C21-BD6A-2E322ADB797A}" destId="{61637D66-FA4B-49B9-B384-1BC9EC69F6B7}" srcOrd="1" destOrd="0" presId="urn:microsoft.com/office/officeart/2005/8/layout/orgChart1"/>
    <dgm:cxn modelId="{9D4185D8-E108-4CE8-AF79-715105C4D6D7}" type="presParOf" srcId="{01CD1018-7BCD-46A2-96E4-DBECCE8AB686}" destId="{78590E9E-05B2-453A-9D31-F8B3417F4A05}" srcOrd="0" destOrd="0" presId="urn:microsoft.com/office/officeart/2005/8/layout/orgChart1"/>
    <dgm:cxn modelId="{8AAA3A78-A441-4480-81A6-5E25D2E20D4E}" type="presParOf" srcId="{78590E9E-05B2-453A-9D31-F8B3417F4A05}" destId="{417E5211-D8A6-45FA-A4A9-FDE2EFC461D1}" srcOrd="0" destOrd="0" presId="urn:microsoft.com/office/officeart/2005/8/layout/orgChart1"/>
    <dgm:cxn modelId="{B656EE40-D022-49F8-AC7A-0D94AB32AEAA}" type="presParOf" srcId="{417E5211-D8A6-45FA-A4A9-FDE2EFC461D1}" destId="{52495263-3CD6-4A4F-938B-889692A4C7EE}" srcOrd="0" destOrd="0" presId="urn:microsoft.com/office/officeart/2005/8/layout/orgChart1"/>
    <dgm:cxn modelId="{2D7A1F45-67D2-46B6-942B-8F3167B89B55}" type="presParOf" srcId="{417E5211-D8A6-45FA-A4A9-FDE2EFC461D1}" destId="{61637D66-FA4B-49B9-B384-1BC9EC69F6B7}" srcOrd="1" destOrd="0" presId="urn:microsoft.com/office/officeart/2005/8/layout/orgChart1"/>
    <dgm:cxn modelId="{C6AACD79-3F4E-44F4-938C-3C68FDD938CB}" type="presParOf" srcId="{78590E9E-05B2-453A-9D31-F8B3417F4A05}" destId="{44C39EFF-CDB8-40F5-9C1A-5C92DC9355AB}" srcOrd="1" destOrd="0" presId="urn:microsoft.com/office/officeart/2005/8/layout/orgChart1"/>
    <dgm:cxn modelId="{23447D61-5DFA-4181-9FB2-F170BA75795F}" type="presParOf" srcId="{44C39EFF-CDB8-40F5-9C1A-5C92DC9355AB}" destId="{1CB23A44-262C-48AC-B23B-AB21B32783CC}" srcOrd="0" destOrd="0" presId="urn:microsoft.com/office/officeart/2005/8/layout/orgChart1"/>
    <dgm:cxn modelId="{4130DA7C-5F68-435A-AB4B-4664129D0677}" type="presParOf" srcId="{44C39EFF-CDB8-40F5-9C1A-5C92DC9355AB}" destId="{9FA19B75-B56F-4938-9D00-A828EAEC7A77}" srcOrd="1" destOrd="0" presId="urn:microsoft.com/office/officeart/2005/8/layout/orgChart1"/>
    <dgm:cxn modelId="{43F758AC-511B-49B1-A7D4-A01ABB48FA69}" type="presParOf" srcId="{9FA19B75-B56F-4938-9D00-A828EAEC7A77}" destId="{73F13B14-F9A0-417C-BC99-1C7B4CF316C5}" srcOrd="0" destOrd="0" presId="urn:microsoft.com/office/officeart/2005/8/layout/orgChart1"/>
    <dgm:cxn modelId="{4215562B-D4B6-41AC-B148-BF9C13E2CE50}" type="presParOf" srcId="{73F13B14-F9A0-417C-BC99-1C7B4CF316C5}" destId="{9F08E268-33E5-42BC-A90A-004B6CFCB374}" srcOrd="0" destOrd="0" presId="urn:microsoft.com/office/officeart/2005/8/layout/orgChart1"/>
    <dgm:cxn modelId="{4DE9A03F-B0D2-46AE-A70B-A4431366C7B0}" type="presParOf" srcId="{73F13B14-F9A0-417C-BC99-1C7B4CF316C5}" destId="{34058DBB-6C3F-442A-B499-132955ED5AF3}" srcOrd="1" destOrd="0" presId="urn:microsoft.com/office/officeart/2005/8/layout/orgChart1"/>
    <dgm:cxn modelId="{CD8BC813-DBB9-49D2-AACE-6F15C3B73081}" type="presParOf" srcId="{9FA19B75-B56F-4938-9D00-A828EAEC7A77}" destId="{9267ED98-125E-43F0-A6BD-ABC3D8A04AE8}" srcOrd="1" destOrd="0" presId="urn:microsoft.com/office/officeart/2005/8/layout/orgChart1"/>
    <dgm:cxn modelId="{27AE0EBE-746F-40D4-902E-BA0DC9040B19}" type="presParOf" srcId="{9FA19B75-B56F-4938-9D00-A828EAEC7A77}" destId="{E6A13710-7865-4816-A4FF-F13A60A51DCB}" srcOrd="2" destOrd="0" presId="urn:microsoft.com/office/officeart/2005/8/layout/orgChart1"/>
    <dgm:cxn modelId="{0D126475-7C90-43C4-AC31-E461D2EE86BA}" type="presParOf" srcId="{44C39EFF-CDB8-40F5-9C1A-5C92DC9355AB}" destId="{DB3A72E5-6480-43A8-BE7A-53EDC8F87857}" srcOrd="2" destOrd="0" presId="urn:microsoft.com/office/officeart/2005/8/layout/orgChart1"/>
    <dgm:cxn modelId="{30F5749F-9232-4448-B6D7-6676B4C983B0}" type="presParOf" srcId="{44C39EFF-CDB8-40F5-9C1A-5C92DC9355AB}" destId="{64F48A49-6DF6-46CD-B1BF-FC6F9FF41F06}" srcOrd="3" destOrd="0" presId="urn:microsoft.com/office/officeart/2005/8/layout/orgChart1"/>
    <dgm:cxn modelId="{39194BA3-F8B8-4CBC-BA92-BE9A1453EDC0}" type="presParOf" srcId="{64F48A49-6DF6-46CD-B1BF-FC6F9FF41F06}" destId="{23ADBE55-1B8D-4C8D-A6E2-BBA7C7F7CD7E}" srcOrd="0" destOrd="0" presId="urn:microsoft.com/office/officeart/2005/8/layout/orgChart1"/>
    <dgm:cxn modelId="{B9661786-371F-42DA-9855-ADE9FD814777}" type="presParOf" srcId="{23ADBE55-1B8D-4C8D-A6E2-BBA7C7F7CD7E}" destId="{74870738-4994-4D43-BBE1-73E20094B5E7}" srcOrd="0" destOrd="0" presId="urn:microsoft.com/office/officeart/2005/8/layout/orgChart1"/>
    <dgm:cxn modelId="{00CDBC25-D0FB-4F5B-8C55-D99B9F519E67}" type="presParOf" srcId="{23ADBE55-1B8D-4C8D-A6E2-BBA7C7F7CD7E}" destId="{06270DE8-4154-4CAE-B892-E75A2E33E7D2}" srcOrd="1" destOrd="0" presId="urn:microsoft.com/office/officeart/2005/8/layout/orgChart1"/>
    <dgm:cxn modelId="{DD8D0C15-4DB3-487E-877E-0302D23340B7}" type="presParOf" srcId="{64F48A49-6DF6-46CD-B1BF-FC6F9FF41F06}" destId="{96A82652-B9B0-4543-A1E5-802BB22A0768}" srcOrd="1" destOrd="0" presId="urn:microsoft.com/office/officeart/2005/8/layout/orgChart1"/>
    <dgm:cxn modelId="{31EC20BA-348C-476D-81CD-B765008ACF4A}" type="presParOf" srcId="{64F48A49-6DF6-46CD-B1BF-FC6F9FF41F06}" destId="{16AD8FA8-4FF2-4AA1-9D2C-0F547C834505}" srcOrd="2" destOrd="0" presId="urn:microsoft.com/office/officeart/2005/8/layout/orgChart1"/>
    <dgm:cxn modelId="{21ECBDF1-EBC6-4FBF-AF0C-FFE15F252229}" type="presParOf" srcId="{44C39EFF-CDB8-40F5-9C1A-5C92DC9355AB}" destId="{8A4D67AA-609A-4B37-BAE7-D9BA11EE8583}" srcOrd="4" destOrd="0" presId="urn:microsoft.com/office/officeart/2005/8/layout/orgChart1"/>
    <dgm:cxn modelId="{80AF114A-E710-4E82-AE1D-91D621BB953F}" type="presParOf" srcId="{44C39EFF-CDB8-40F5-9C1A-5C92DC9355AB}" destId="{1FD3B8C7-1FAA-4201-A025-AAF0C81DD7A1}" srcOrd="5" destOrd="0" presId="urn:microsoft.com/office/officeart/2005/8/layout/orgChart1"/>
    <dgm:cxn modelId="{E70A6C1A-573D-49D6-B92B-9C1EC28855D9}" type="presParOf" srcId="{1FD3B8C7-1FAA-4201-A025-AAF0C81DD7A1}" destId="{6C0ACC92-41D6-4FF6-9AE7-76585775AAB4}" srcOrd="0" destOrd="0" presId="urn:microsoft.com/office/officeart/2005/8/layout/orgChart1"/>
    <dgm:cxn modelId="{5B2544F6-5F2B-44D7-BA42-B290C17E9C76}" type="presParOf" srcId="{6C0ACC92-41D6-4FF6-9AE7-76585775AAB4}" destId="{AA721224-4F15-4AD5-B988-DED9D56A34D0}" srcOrd="0" destOrd="0" presId="urn:microsoft.com/office/officeart/2005/8/layout/orgChart1"/>
    <dgm:cxn modelId="{0B0E86E3-B4B5-4E93-9934-F9B1D63D4B44}" type="presParOf" srcId="{6C0ACC92-41D6-4FF6-9AE7-76585775AAB4}" destId="{6F9B68AA-A5ED-4C88-8AF8-3121B1D1C7C5}" srcOrd="1" destOrd="0" presId="urn:microsoft.com/office/officeart/2005/8/layout/orgChart1"/>
    <dgm:cxn modelId="{860CF8B7-4C6F-4B85-962D-F2A6DEC3FD73}" type="presParOf" srcId="{1FD3B8C7-1FAA-4201-A025-AAF0C81DD7A1}" destId="{9B8C0496-D862-4F5E-9801-C9E035F4AA2F}" srcOrd="1" destOrd="0" presId="urn:microsoft.com/office/officeart/2005/8/layout/orgChart1"/>
    <dgm:cxn modelId="{B9F709F7-6F5F-4714-8DC0-4B78364C7C2A}" type="presParOf" srcId="{1FD3B8C7-1FAA-4201-A025-AAF0C81DD7A1}" destId="{13FF9F91-A235-4C09-B99C-543BE8652CCD}" srcOrd="2" destOrd="0" presId="urn:microsoft.com/office/officeart/2005/8/layout/orgChart1"/>
    <dgm:cxn modelId="{368EBDAC-E038-46F5-9869-2E5A925E5BE4}" type="presParOf" srcId="{78590E9E-05B2-453A-9D31-F8B3417F4A05}" destId="{FD57BDC1-6D60-4E2E-8248-761E12ECFB49}" srcOrd="2" destOrd="0" presId="urn:microsoft.com/office/officeart/2005/8/layout/orgChart1"/>
  </dgm:cxnLst>
  <dgm:bg/>
  <dgm:whole/>
</dgm:dataModel>
</file>

<file path=ppt/diagrams/data2.xml><?xml version="1.0" encoding="utf-8"?>
<dgm:dataModel xmlns:dgm="http://schemas.openxmlformats.org/drawingml/2006/diagram" xmlns:a="http://schemas.openxmlformats.org/drawingml/2006/main">
  <dgm:ptLst>
    <dgm:pt modelId="{F561EBA0-D2B3-4C8B-B72E-2DFC7A9355F9}" type="doc">
      <dgm:prSet loTypeId="urn:microsoft.com/office/officeart/2005/8/layout/hList7" loCatId="process" qsTypeId="urn:microsoft.com/office/officeart/2005/8/quickstyle/simple3" qsCatId="simple" csTypeId="urn:microsoft.com/office/officeart/2005/8/colors/accent1_2" csCatId="accent1" phldr="1"/>
      <dgm:spPr/>
    </dgm:pt>
    <dgm:pt modelId="{96D7B28D-3622-4ECD-9D4E-E049DEB15FCD}">
      <dgm:prSet phldrT="[Текст]"/>
      <dgm:spPr/>
      <dgm:t>
        <a:bodyPr/>
        <a:lstStyle/>
        <a:p>
          <a:r>
            <a:rPr lang="ru-RU"/>
            <a:t>консультации, рекомендации, советы, </a:t>
          </a:r>
        </a:p>
      </dgm:t>
    </dgm:pt>
    <dgm:pt modelId="{88B2280F-9B27-45FF-9D75-621823163497}" type="parTrans" cxnId="{302650E7-EFD1-40E0-8974-7CAFA18D19C8}">
      <dgm:prSet/>
      <dgm:spPr/>
      <dgm:t>
        <a:bodyPr/>
        <a:lstStyle/>
        <a:p>
          <a:endParaRPr lang="ru-RU"/>
        </a:p>
      </dgm:t>
    </dgm:pt>
    <dgm:pt modelId="{7015008F-FB29-49C8-B45F-2C8CC8050E97}" type="sibTrans" cxnId="{302650E7-EFD1-40E0-8974-7CAFA18D19C8}">
      <dgm:prSet/>
      <dgm:spPr/>
      <dgm:t>
        <a:bodyPr/>
        <a:lstStyle/>
        <a:p>
          <a:endParaRPr lang="ru-RU"/>
        </a:p>
      </dgm:t>
    </dgm:pt>
    <dgm:pt modelId="{EFD640A6-F5E4-433A-AAA3-26D9CB39C893}">
      <dgm:prSet phldrT="[Текст]"/>
      <dgm:spPr/>
      <dgm:t>
        <a:bodyPr/>
        <a:lstStyle/>
        <a:p>
          <a:r>
            <a:rPr lang="ru-RU"/>
            <a:t>дидактические игры, графомоторные задания, изо-деятельность, тесты, пед.задачи</a:t>
          </a:r>
        </a:p>
      </dgm:t>
    </dgm:pt>
    <dgm:pt modelId="{89A67BBD-9CED-4BD7-BF5F-40CCCDDE8B51}" type="parTrans" cxnId="{E6D3D6F7-8967-4AF0-9BC1-B79CDC632726}">
      <dgm:prSet/>
      <dgm:spPr/>
      <dgm:t>
        <a:bodyPr/>
        <a:lstStyle/>
        <a:p>
          <a:endParaRPr lang="ru-RU"/>
        </a:p>
      </dgm:t>
    </dgm:pt>
    <dgm:pt modelId="{030D87A4-D15A-4263-988B-740654B18284}" type="sibTrans" cxnId="{E6D3D6F7-8967-4AF0-9BC1-B79CDC632726}">
      <dgm:prSet/>
      <dgm:spPr/>
      <dgm:t>
        <a:bodyPr/>
        <a:lstStyle/>
        <a:p>
          <a:endParaRPr lang="ru-RU"/>
        </a:p>
      </dgm:t>
    </dgm:pt>
    <dgm:pt modelId="{F03E7BE3-1BC6-498B-889E-99B38886A1AB}">
      <dgm:prSet phldrT="[Текст]"/>
      <dgm:spPr/>
      <dgm:t>
        <a:bodyPr/>
        <a:lstStyle/>
        <a:p>
          <a:r>
            <a:rPr lang="ru-RU"/>
            <a:t>флешмоб, опросники, анкетирование, онлайн общение, индивидуальная работа, электронная почта</a:t>
          </a:r>
        </a:p>
      </dgm:t>
    </dgm:pt>
    <dgm:pt modelId="{03552B3B-3EF3-444A-A919-C0506D102DB6}" type="parTrans" cxnId="{A47BC8D7-7B75-4EF4-AB29-CB4FBA5EE48E}">
      <dgm:prSet/>
      <dgm:spPr/>
      <dgm:t>
        <a:bodyPr/>
        <a:lstStyle/>
        <a:p>
          <a:endParaRPr lang="ru-RU"/>
        </a:p>
      </dgm:t>
    </dgm:pt>
    <dgm:pt modelId="{DA7FDE3C-31C2-40DB-A35D-8294E5A3BA0F}" type="sibTrans" cxnId="{A47BC8D7-7B75-4EF4-AB29-CB4FBA5EE48E}">
      <dgm:prSet/>
      <dgm:spPr/>
      <dgm:t>
        <a:bodyPr/>
        <a:lstStyle/>
        <a:p>
          <a:endParaRPr lang="ru-RU"/>
        </a:p>
      </dgm:t>
    </dgm:pt>
    <dgm:pt modelId="{5C486BDF-914F-4AEF-A9CC-C62D2C15CCF1}" type="pres">
      <dgm:prSet presAssocID="{F561EBA0-D2B3-4C8B-B72E-2DFC7A9355F9}" presName="Name0" presStyleCnt="0">
        <dgm:presLayoutVars>
          <dgm:dir/>
          <dgm:resizeHandles val="exact"/>
        </dgm:presLayoutVars>
      </dgm:prSet>
      <dgm:spPr/>
    </dgm:pt>
    <dgm:pt modelId="{27AE98A6-A112-4935-AA34-951993CE4891}" type="pres">
      <dgm:prSet presAssocID="{F561EBA0-D2B3-4C8B-B72E-2DFC7A9355F9}" presName="fgShape" presStyleLbl="fgShp" presStyleIdx="0" presStyleCnt="1"/>
      <dgm:spPr/>
    </dgm:pt>
    <dgm:pt modelId="{696E9C77-B2EA-4918-9269-8EC780A7079C}" type="pres">
      <dgm:prSet presAssocID="{F561EBA0-D2B3-4C8B-B72E-2DFC7A9355F9}" presName="linComp" presStyleCnt="0"/>
      <dgm:spPr/>
    </dgm:pt>
    <dgm:pt modelId="{BD731576-984E-4E59-89F3-BB135E854A07}" type="pres">
      <dgm:prSet presAssocID="{96D7B28D-3622-4ECD-9D4E-E049DEB15FCD}" presName="compNode" presStyleCnt="0"/>
      <dgm:spPr/>
    </dgm:pt>
    <dgm:pt modelId="{024134A6-E8CB-42FE-8EC2-CF4004414F3E}" type="pres">
      <dgm:prSet presAssocID="{96D7B28D-3622-4ECD-9D4E-E049DEB15FCD}" presName="bkgdShape" presStyleLbl="node1" presStyleIdx="0" presStyleCnt="3"/>
      <dgm:spPr/>
      <dgm:t>
        <a:bodyPr/>
        <a:lstStyle/>
        <a:p>
          <a:endParaRPr lang="ru-RU"/>
        </a:p>
      </dgm:t>
    </dgm:pt>
    <dgm:pt modelId="{7D89CBD5-83F5-4CD4-865E-2870757DA65D}" type="pres">
      <dgm:prSet presAssocID="{96D7B28D-3622-4ECD-9D4E-E049DEB15FCD}" presName="nodeTx" presStyleLbl="node1" presStyleIdx="0" presStyleCnt="3">
        <dgm:presLayoutVars>
          <dgm:bulletEnabled val="1"/>
        </dgm:presLayoutVars>
      </dgm:prSet>
      <dgm:spPr/>
      <dgm:t>
        <a:bodyPr/>
        <a:lstStyle/>
        <a:p>
          <a:endParaRPr lang="ru-RU"/>
        </a:p>
      </dgm:t>
    </dgm:pt>
    <dgm:pt modelId="{DF7DA482-2615-4D15-AEA2-7FA48CA79538}" type="pres">
      <dgm:prSet presAssocID="{96D7B28D-3622-4ECD-9D4E-E049DEB15FCD}" presName="invisiNode" presStyleLbl="node1" presStyleIdx="0" presStyleCnt="3"/>
      <dgm:spPr/>
    </dgm:pt>
    <dgm:pt modelId="{76D0BAC6-CC75-4F3E-8883-440FE9CC13DA}" type="pres">
      <dgm:prSet presAssocID="{96D7B28D-3622-4ECD-9D4E-E049DEB15FCD}" presName="imagNode" presStyleLbl="fgImgPlace1" presStyleIdx="0" presStyleCnt="3"/>
      <dgm:spPr>
        <a:blipFill rotWithShape="0">
          <a:blip xmlns:r="http://schemas.openxmlformats.org/officeDocument/2006/relationships" r:embed="rId1"/>
          <a:stretch>
            <a:fillRect/>
          </a:stretch>
        </a:blipFill>
      </dgm:spPr>
    </dgm:pt>
    <dgm:pt modelId="{E492BC75-7152-49EA-88E4-F98DA6E28877}" type="pres">
      <dgm:prSet presAssocID="{7015008F-FB29-49C8-B45F-2C8CC8050E97}" presName="sibTrans" presStyleLbl="sibTrans2D1" presStyleIdx="0" presStyleCnt="0"/>
      <dgm:spPr/>
      <dgm:t>
        <a:bodyPr/>
        <a:lstStyle/>
        <a:p>
          <a:endParaRPr lang="ru-RU"/>
        </a:p>
      </dgm:t>
    </dgm:pt>
    <dgm:pt modelId="{233CE407-C85E-44D7-B7F1-8065215C4AA2}" type="pres">
      <dgm:prSet presAssocID="{EFD640A6-F5E4-433A-AAA3-26D9CB39C893}" presName="compNode" presStyleCnt="0"/>
      <dgm:spPr/>
    </dgm:pt>
    <dgm:pt modelId="{CCB4118D-5195-45B3-BB53-98577C4A62EE}" type="pres">
      <dgm:prSet presAssocID="{EFD640A6-F5E4-433A-AAA3-26D9CB39C893}" presName="bkgdShape" presStyleLbl="node1" presStyleIdx="1" presStyleCnt="3"/>
      <dgm:spPr/>
      <dgm:t>
        <a:bodyPr/>
        <a:lstStyle/>
        <a:p>
          <a:endParaRPr lang="ru-RU"/>
        </a:p>
      </dgm:t>
    </dgm:pt>
    <dgm:pt modelId="{0E2646A9-2E96-44C0-8FEE-339CDA9EE3F5}" type="pres">
      <dgm:prSet presAssocID="{EFD640A6-F5E4-433A-AAA3-26D9CB39C893}" presName="nodeTx" presStyleLbl="node1" presStyleIdx="1" presStyleCnt="3">
        <dgm:presLayoutVars>
          <dgm:bulletEnabled val="1"/>
        </dgm:presLayoutVars>
      </dgm:prSet>
      <dgm:spPr/>
      <dgm:t>
        <a:bodyPr/>
        <a:lstStyle/>
        <a:p>
          <a:endParaRPr lang="ru-RU"/>
        </a:p>
      </dgm:t>
    </dgm:pt>
    <dgm:pt modelId="{47E05942-7FA6-4E7B-93E0-E32D0BA8A442}" type="pres">
      <dgm:prSet presAssocID="{EFD640A6-F5E4-433A-AAA3-26D9CB39C893}" presName="invisiNode" presStyleLbl="node1" presStyleIdx="1" presStyleCnt="3"/>
      <dgm:spPr/>
    </dgm:pt>
    <dgm:pt modelId="{B9C1123F-5E9C-474E-9A3D-0327E63621D0}" type="pres">
      <dgm:prSet presAssocID="{EFD640A6-F5E4-433A-AAA3-26D9CB39C893}" presName="imagNode" presStyleLbl="fgImgPlace1" presStyleIdx="1" presStyleCnt="3"/>
      <dgm:spPr>
        <a:blipFill rotWithShape="0">
          <a:blip xmlns:r="http://schemas.openxmlformats.org/officeDocument/2006/relationships" r:embed="rId2"/>
          <a:stretch>
            <a:fillRect/>
          </a:stretch>
        </a:blipFill>
      </dgm:spPr>
    </dgm:pt>
    <dgm:pt modelId="{D93DB6D5-745D-46F6-8F03-9FA0343E9964}" type="pres">
      <dgm:prSet presAssocID="{030D87A4-D15A-4263-988B-740654B18284}" presName="sibTrans" presStyleLbl="sibTrans2D1" presStyleIdx="0" presStyleCnt="0"/>
      <dgm:spPr/>
      <dgm:t>
        <a:bodyPr/>
        <a:lstStyle/>
        <a:p>
          <a:endParaRPr lang="ru-RU"/>
        </a:p>
      </dgm:t>
    </dgm:pt>
    <dgm:pt modelId="{EDA7224E-831F-4B2C-98BB-1F7234C5173D}" type="pres">
      <dgm:prSet presAssocID="{F03E7BE3-1BC6-498B-889E-99B38886A1AB}" presName="compNode" presStyleCnt="0"/>
      <dgm:spPr/>
    </dgm:pt>
    <dgm:pt modelId="{3F2E8361-04B3-403D-8165-DE0E7F774AC7}" type="pres">
      <dgm:prSet presAssocID="{F03E7BE3-1BC6-498B-889E-99B38886A1AB}" presName="bkgdShape" presStyleLbl="node1" presStyleIdx="2" presStyleCnt="3"/>
      <dgm:spPr/>
      <dgm:t>
        <a:bodyPr/>
        <a:lstStyle/>
        <a:p>
          <a:endParaRPr lang="ru-RU"/>
        </a:p>
      </dgm:t>
    </dgm:pt>
    <dgm:pt modelId="{D7702A04-58AC-4AFC-8BBB-81BDEE0B29F3}" type="pres">
      <dgm:prSet presAssocID="{F03E7BE3-1BC6-498B-889E-99B38886A1AB}" presName="nodeTx" presStyleLbl="node1" presStyleIdx="2" presStyleCnt="3">
        <dgm:presLayoutVars>
          <dgm:bulletEnabled val="1"/>
        </dgm:presLayoutVars>
      </dgm:prSet>
      <dgm:spPr/>
      <dgm:t>
        <a:bodyPr/>
        <a:lstStyle/>
        <a:p>
          <a:endParaRPr lang="ru-RU"/>
        </a:p>
      </dgm:t>
    </dgm:pt>
    <dgm:pt modelId="{A52F1F86-A747-4D78-BFA0-017D452BC115}" type="pres">
      <dgm:prSet presAssocID="{F03E7BE3-1BC6-498B-889E-99B38886A1AB}" presName="invisiNode" presStyleLbl="node1" presStyleIdx="2" presStyleCnt="3"/>
      <dgm:spPr/>
    </dgm:pt>
    <dgm:pt modelId="{0CFD3D53-614A-4E5E-AFEA-12891D270A4D}" type="pres">
      <dgm:prSet presAssocID="{F03E7BE3-1BC6-498B-889E-99B38886A1AB}" presName="imagNode" presStyleLbl="fgImgPlace1" presStyleIdx="2" presStyleCnt="3"/>
      <dgm:spPr>
        <a:blipFill rotWithShape="0">
          <a:blip xmlns:r="http://schemas.openxmlformats.org/officeDocument/2006/relationships" r:embed="rId3"/>
          <a:stretch>
            <a:fillRect/>
          </a:stretch>
        </a:blipFill>
      </dgm:spPr>
    </dgm:pt>
  </dgm:ptLst>
  <dgm:cxnLst>
    <dgm:cxn modelId="{A47BC8D7-7B75-4EF4-AB29-CB4FBA5EE48E}" srcId="{F561EBA0-D2B3-4C8B-B72E-2DFC7A9355F9}" destId="{F03E7BE3-1BC6-498B-889E-99B38886A1AB}" srcOrd="2" destOrd="0" parTransId="{03552B3B-3EF3-444A-A919-C0506D102DB6}" sibTransId="{DA7FDE3C-31C2-40DB-A35D-8294E5A3BA0F}"/>
    <dgm:cxn modelId="{044ED778-17B3-4A75-856C-5F31C1082053}" type="presOf" srcId="{EFD640A6-F5E4-433A-AAA3-26D9CB39C893}" destId="{0E2646A9-2E96-44C0-8FEE-339CDA9EE3F5}" srcOrd="1" destOrd="0" presId="urn:microsoft.com/office/officeart/2005/8/layout/hList7"/>
    <dgm:cxn modelId="{77E958FC-DB88-481C-8FA0-B400F470395A}" type="presOf" srcId="{EFD640A6-F5E4-433A-AAA3-26D9CB39C893}" destId="{CCB4118D-5195-45B3-BB53-98577C4A62EE}" srcOrd="0" destOrd="0" presId="urn:microsoft.com/office/officeart/2005/8/layout/hList7"/>
    <dgm:cxn modelId="{302650E7-EFD1-40E0-8974-7CAFA18D19C8}" srcId="{F561EBA0-D2B3-4C8B-B72E-2DFC7A9355F9}" destId="{96D7B28D-3622-4ECD-9D4E-E049DEB15FCD}" srcOrd="0" destOrd="0" parTransId="{88B2280F-9B27-45FF-9D75-621823163497}" sibTransId="{7015008F-FB29-49C8-B45F-2C8CC8050E97}"/>
    <dgm:cxn modelId="{EED57B30-8B02-48EF-AC45-3285C29A0E80}" type="presOf" srcId="{7015008F-FB29-49C8-B45F-2C8CC8050E97}" destId="{E492BC75-7152-49EA-88E4-F98DA6E28877}" srcOrd="0" destOrd="0" presId="urn:microsoft.com/office/officeart/2005/8/layout/hList7"/>
    <dgm:cxn modelId="{E6D3D6F7-8967-4AF0-9BC1-B79CDC632726}" srcId="{F561EBA0-D2B3-4C8B-B72E-2DFC7A9355F9}" destId="{EFD640A6-F5E4-433A-AAA3-26D9CB39C893}" srcOrd="1" destOrd="0" parTransId="{89A67BBD-9CED-4BD7-BF5F-40CCCDDE8B51}" sibTransId="{030D87A4-D15A-4263-988B-740654B18284}"/>
    <dgm:cxn modelId="{054485DC-C9E2-4B72-80A9-BF84B3B44CD4}" type="presOf" srcId="{F03E7BE3-1BC6-498B-889E-99B38886A1AB}" destId="{D7702A04-58AC-4AFC-8BBB-81BDEE0B29F3}" srcOrd="1" destOrd="0" presId="urn:microsoft.com/office/officeart/2005/8/layout/hList7"/>
    <dgm:cxn modelId="{26D16207-AFFA-4341-A42C-693EAABE7354}" type="presOf" srcId="{F03E7BE3-1BC6-498B-889E-99B38886A1AB}" destId="{3F2E8361-04B3-403D-8165-DE0E7F774AC7}" srcOrd="0" destOrd="0" presId="urn:microsoft.com/office/officeart/2005/8/layout/hList7"/>
    <dgm:cxn modelId="{CF05128D-1443-438C-B62E-02F03B6CE7CC}" type="presOf" srcId="{F561EBA0-D2B3-4C8B-B72E-2DFC7A9355F9}" destId="{5C486BDF-914F-4AEF-A9CC-C62D2C15CCF1}" srcOrd="0" destOrd="0" presId="urn:microsoft.com/office/officeart/2005/8/layout/hList7"/>
    <dgm:cxn modelId="{C2FC05B0-45C7-40E8-AF41-541FD40CBED7}" type="presOf" srcId="{96D7B28D-3622-4ECD-9D4E-E049DEB15FCD}" destId="{024134A6-E8CB-42FE-8EC2-CF4004414F3E}" srcOrd="0" destOrd="0" presId="urn:microsoft.com/office/officeart/2005/8/layout/hList7"/>
    <dgm:cxn modelId="{5A69EC80-71C9-4D97-A4C3-FF06068A0DAA}" type="presOf" srcId="{030D87A4-D15A-4263-988B-740654B18284}" destId="{D93DB6D5-745D-46F6-8F03-9FA0343E9964}" srcOrd="0" destOrd="0" presId="urn:microsoft.com/office/officeart/2005/8/layout/hList7"/>
    <dgm:cxn modelId="{04A48900-9DD8-49E9-93BF-BD4B10096797}" type="presOf" srcId="{96D7B28D-3622-4ECD-9D4E-E049DEB15FCD}" destId="{7D89CBD5-83F5-4CD4-865E-2870757DA65D}" srcOrd="1" destOrd="0" presId="urn:microsoft.com/office/officeart/2005/8/layout/hList7"/>
    <dgm:cxn modelId="{E52D77DF-31C7-4388-81E0-78B51C72A839}" type="presParOf" srcId="{5C486BDF-914F-4AEF-A9CC-C62D2C15CCF1}" destId="{27AE98A6-A112-4935-AA34-951993CE4891}" srcOrd="0" destOrd="0" presId="urn:microsoft.com/office/officeart/2005/8/layout/hList7"/>
    <dgm:cxn modelId="{352C11BC-D000-4B61-B1E9-C12FF0F82C92}" type="presParOf" srcId="{5C486BDF-914F-4AEF-A9CC-C62D2C15CCF1}" destId="{696E9C77-B2EA-4918-9269-8EC780A7079C}" srcOrd="1" destOrd="0" presId="urn:microsoft.com/office/officeart/2005/8/layout/hList7"/>
    <dgm:cxn modelId="{825C88AF-FBBC-41A8-B9BB-B5EE968DB0C4}" type="presParOf" srcId="{696E9C77-B2EA-4918-9269-8EC780A7079C}" destId="{BD731576-984E-4E59-89F3-BB135E854A07}" srcOrd="0" destOrd="0" presId="urn:microsoft.com/office/officeart/2005/8/layout/hList7"/>
    <dgm:cxn modelId="{B056862A-0741-40FF-A25E-5E2CB5AF0D44}" type="presParOf" srcId="{BD731576-984E-4E59-89F3-BB135E854A07}" destId="{024134A6-E8CB-42FE-8EC2-CF4004414F3E}" srcOrd="0" destOrd="0" presId="urn:microsoft.com/office/officeart/2005/8/layout/hList7"/>
    <dgm:cxn modelId="{36FFC954-3144-4895-AA67-C59600BCEB36}" type="presParOf" srcId="{BD731576-984E-4E59-89F3-BB135E854A07}" destId="{7D89CBD5-83F5-4CD4-865E-2870757DA65D}" srcOrd="1" destOrd="0" presId="urn:microsoft.com/office/officeart/2005/8/layout/hList7"/>
    <dgm:cxn modelId="{9627D710-71A9-4098-BCD7-24C1F6DD09C6}" type="presParOf" srcId="{BD731576-984E-4E59-89F3-BB135E854A07}" destId="{DF7DA482-2615-4D15-AEA2-7FA48CA79538}" srcOrd="2" destOrd="0" presId="urn:microsoft.com/office/officeart/2005/8/layout/hList7"/>
    <dgm:cxn modelId="{29C9C78B-A309-4796-908C-19CF7F26F20C}" type="presParOf" srcId="{BD731576-984E-4E59-89F3-BB135E854A07}" destId="{76D0BAC6-CC75-4F3E-8883-440FE9CC13DA}" srcOrd="3" destOrd="0" presId="urn:microsoft.com/office/officeart/2005/8/layout/hList7"/>
    <dgm:cxn modelId="{53D3F62B-81FE-4F1F-B40C-82C8C13ECBCF}" type="presParOf" srcId="{696E9C77-B2EA-4918-9269-8EC780A7079C}" destId="{E492BC75-7152-49EA-88E4-F98DA6E28877}" srcOrd="1" destOrd="0" presId="urn:microsoft.com/office/officeart/2005/8/layout/hList7"/>
    <dgm:cxn modelId="{BF1FC69C-AB89-4842-B92B-54ECBE8351CD}" type="presParOf" srcId="{696E9C77-B2EA-4918-9269-8EC780A7079C}" destId="{233CE407-C85E-44D7-B7F1-8065215C4AA2}" srcOrd="2" destOrd="0" presId="urn:microsoft.com/office/officeart/2005/8/layout/hList7"/>
    <dgm:cxn modelId="{867F1994-AA89-4611-851C-AA8C1ED8D1AE}" type="presParOf" srcId="{233CE407-C85E-44D7-B7F1-8065215C4AA2}" destId="{CCB4118D-5195-45B3-BB53-98577C4A62EE}" srcOrd="0" destOrd="0" presId="urn:microsoft.com/office/officeart/2005/8/layout/hList7"/>
    <dgm:cxn modelId="{E7222556-B010-4083-B058-41BEF0C7F83A}" type="presParOf" srcId="{233CE407-C85E-44D7-B7F1-8065215C4AA2}" destId="{0E2646A9-2E96-44C0-8FEE-339CDA9EE3F5}" srcOrd="1" destOrd="0" presId="urn:microsoft.com/office/officeart/2005/8/layout/hList7"/>
    <dgm:cxn modelId="{B96BA41D-2547-480C-8F41-C955C579135B}" type="presParOf" srcId="{233CE407-C85E-44D7-B7F1-8065215C4AA2}" destId="{47E05942-7FA6-4E7B-93E0-E32D0BA8A442}" srcOrd="2" destOrd="0" presId="urn:microsoft.com/office/officeart/2005/8/layout/hList7"/>
    <dgm:cxn modelId="{9C2D1391-ED1B-454C-8B27-78830237C4CF}" type="presParOf" srcId="{233CE407-C85E-44D7-B7F1-8065215C4AA2}" destId="{B9C1123F-5E9C-474E-9A3D-0327E63621D0}" srcOrd="3" destOrd="0" presId="urn:microsoft.com/office/officeart/2005/8/layout/hList7"/>
    <dgm:cxn modelId="{CB3E30FC-E1E8-413A-A34D-9E2FBD7CB122}" type="presParOf" srcId="{696E9C77-B2EA-4918-9269-8EC780A7079C}" destId="{D93DB6D5-745D-46F6-8F03-9FA0343E9964}" srcOrd="3" destOrd="0" presId="urn:microsoft.com/office/officeart/2005/8/layout/hList7"/>
    <dgm:cxn modelId="{28D9EDE5-9A1B-42F6-AB94-A9C02B5AA2D7}" type="presParOf" srcId="{696E9C77-B2EA-4918-9269-8EC780A7079C}" destId="{EDA7224E-831F-4B2C-98BB-1F7234C5173D}" srcOrd="4" destOrd="0" presId="urn:microsoft.com/office/officeart/2005/8/layout/hList7"/>
    <dgm:cxn modelId="{B6D75156-C676-4467-87F7-10E37C239D7D}" type="presParOf" srcId="{EDA7224E-831F-4B2C-98BB-1F7234C5173D}" destId="{3F2E8361-04B3-403D-8165-DE0E7F774AC7}" srcOrd="0" destOrd="0" presId="urn:microsoft.com/office/officeart/2005/8/layout/hList7"/>
    <dgm:cxn modelId="{BB075F73-440A-49F4-BAE9-81F319DCCCFF}" type="presParOf" srcId="{EDA7224E-831F-4B2C-98BB-1F7234C5173D}" destId="{D7702A04-58AC-4AFC-8BBB-81BDEE0B29F3}" srcOrd="1" destOrd="0" presId="urn:microsoft.com/office/officeart/2005/8/layout/hList7"/>
    <dgm:cxn modelId="{0335F4BE-1449-4435-993B-37392E2AB01E}" type="presParOf" srcId="{EDA7224E-831F-4B2C-98BB-1F7234C5173D}" destId="{A52F1F86-A747-4D78-BFA0-017D452BC115}" srcOrd="2" destOrd="0" presId="urn:microsoft.com/office/officeart/2005/8/layout/hList7"/>
    <dgm:cxn modelId="{6EC03F19-78B3-4D4E-9D9D-7E4D4162114F}" type="presParOf" srcId="{EDA7224E-831F-4B2C-98BB-1F7234C5173D}" destId="{0CFD3D53-614A-4E5E-AFEA-12891D270A4D}" srcOrd="3" destOrd="0" presId="urn:microsoft.com/office/officeart/2005/8/layout/hList7"/>
  </dgm:cxnLst>
  <dgm:bg/>
  <dgm:whole/>
</dgm:dataModel>
</file>

<file path=ppt/diagrams/data3.xml><?xml version="1.0" encoding="utf-8"?>
<dgm:dataModel xmlns:dgm="http://schemas.openxmlformats.org/drawingml/2006/diagram" xmlns:a="http://schemas.openxmlformats.org/drawingml/2006/main">
  <dgm:ptLst>
    <dgm:pt modelId="{8C26AEA0-B303-4C26-9FA0-76D814738A42}" type="doc">
      <dgm:prSet loTypeId="urn:microsoft.com/office/officeart/2005/8/layout/radial6" loCatId="relationship" qsTypeId="urn:microsoft.com/office/officeart/2005/8/quickstyle/simple1" qsCatId="simple" csTypeId="urn:microsoft.com/office/officeart/2005/8/colors/colorful1" csCatId="colorful" phldr="1"/>
      <dgm:spPr/>
      <dgm:t>
        <a:bodyPr/>
        <a:lstStyle/>
        <a:p>
          <a:endParaRPr lang="ru-RU"/>
        </a:p>
      </dgm:t>
    </dgm:pt>
    <dgm:pt modelId="{3337A862-7097-4AB7-8D72-6A7FFEC0A30A}">
      <dgm:prSet phldrT="[Текст]" custT="1"/>
      <dgm:spPr>
        <a:solidFill>
          <a:schemeClr val="tx2">
            <a:lumMod val="60000"/>
            <a:lumOff val="40000"/>
          </a:schemeClr>
        </a:solidFill>
      </dgm:spPr>
      <dgm:t>
        <a:bodyPr/>
        <a:lstStyle/>
        <a:p>
          <a:r>
            <a:rPr lang="ru-RU" sz="1600" b="1" dirty="0">
              <a:solidFill>
                <a:srgbClr val="002060"/>
              </a:solidFill>
              <a:latin typeface="Times New Roman" pitchFamily="18" charset="0"/>
              <a:cs typeface="Times New Roman" pitchFamily="18" charset="0"/>
            </a:rPr>
            <a:t>интернет-игра</a:t>
          </a:r>
        </a:p>
      </dgm:t>
    </dgm:pt>
    <dgm:pt modelId="{8D9878D3-B4E9-4186-81AF-C37F1645AF6D}" type="parTrans" cxnId="{2BE7E08F-47D4-45F1-9129-F4B0B0180D36}">
      <dgm:prSet/>
      <dgm:spPr/>
      <dgm:t>
        <a:bodyPr/>
        <a:lstStyle/>
        <a:p>
          <a:endParaRPr lang="ru-RU"/>
        </a:p>
      </dgm:t>
    </dgm:pt>
    <dgm:pt modelId="{C3E9E9E8-46B0-4C71-BB72-3E65C9166FB5}" type="sibTrans" cxnId="{2BE7E08F-47D4-45F1-9129-F4B0B0180D36}">
      <dgm:prSet/>
      <dgm:spPr/>
      <dgm:t>
        <a:bodyPr/>
        <a:lstStyle/>
        <a:p>
          <a:endParaRPr lang="ru-RU"/>
        </a:p>
      </dgm:t>
    </dgm:pt>
    <dgm:pt modelId="{C1ED24C6-FC7B-4B34-927A-60FE7048F6F3}">
      <dgm:prSet phldrT="[Текст]" custT="1"/>
      <dgm:spPr/>
      <dgm:t>
        <a:bodyPr/>
        <a:lstStyle/>
        <a:p>
          <a:r>
            <a:rPr lang="ru-RU" sz="1600" dirty="0">
              <a:solidFill>
                <a:srgbClr val="002060"/>
              </a:solidFill>
              <a:latin typeface="Times New Roman" pitchFamily="18" charset="0"/>
              <a:cs typeface="Times New Roman" pitchFamily="18" charset="0"/>
            </a:rPr>
            <a:t>внимание</a:t>
          </a:r>
        </a:p>
      </dgm:t>
    </dgm:pt>
    <dgm:pt modelId="{0E182F31-26C8-4EBF-9A2A-24B7FF9C0E8F}" type="parTrans" cxnId="{A9AF4BFA-72DF-41E5-8882-6363A483A0B2}">
      <dgm:prSet/>
      <dgm:spPr/>
      <dgm:t>
        <a:bodyPr/>
        <a:lstStyle/>
        <a:p>
          <a:endParaRPr lang="ru-RU"/>
        </a:p>
      </dgm:t>
    </dgm:pt>
    <dgm:pt modelId="{9655B1EA-ED14-4850-AA8D-A64CDCD14434}" type="sibTrans" cxnId="{A9AF4BFA-72DF-41E5-8882-6363A483A0B2}">
      <dgm:prSet/>
      <dgm:spPr/>
      <dgm:t>
        <a:bodyPr/>
        <a:lstStyle/>
        <a:p>
          <a:endParaRPr lang="ru-RU"/>
        </a:p>
      </dgm:t>
    </dgm:pt>
    <dgm:pt modelId="{F62318C2-2D67-40CF-B4F9-47DBE90EA7E6}">
      <dgm:prSet phldrT="[Текст]" custT="1"/>
      <dgm:spPr/>
      <dgm:t>
        <a:bodyPr/>
        <a:lstStyle/>
        <a:p>
          <a:r>
            <a:rPr lang="ru-RU" sz="1600" dirty="0">
              <a:solidFill>
                <a:srgbClr val="002060"/>
              </a:solidFill>
              <a:latin typeface="Times New Roman" pitchFamily="18" charset="0"/>
              <a:cs typeface="Times New Roman" pitchFamily="18" charset="0"/>
            </a:rPr>
            <a:t>развитие речи</a:t>
          </a:r>
        </a:p>
      </dgm:t>
    </dgm:pt>
    <dgm:pt modelId="{7A7F1872-49B6-4A9A-BE6F-8D04A2BE9DD8}" type="parTrans" cxnId="{6110BCE0-D1E1-4530-AF65-157D3BD2767D}">
      <dgm:prSet/>
      <dgm:spPr/>
      <dgm:t>
        <a:bodyPr/>
        <a:lstStyle/>
        <a:p>
          <a:endParaRPr lang="ru-RU"/>
        </a:p>
      </dgm:t>
    </dgm:pt>
    <dgm:pt modelId="{0BB81E75-F89F-4905-9B58-501C318C6F5E}" type="sibTrans" cxnId="{6110BCE0-D1E1-4530-AF65-157D3BD2767D}">
      <dgm:prSet/>
      <dgm:spPr/>
      <dgm:t>
        <a:bodyPr/>
        <a:lstStyle/>
        <a:p>
          <a:endParaRPr lang="ru-RU"/>
        </a:p>
      </dgm:t>
    </dgm:pt>
    <dgm:pt modelId="{2628C715-38FF-480F-8504-E96EB2CFA6D3}">
      <dgm:prSet phldrT="[Текст]" custT="1"/>
      <dgm:spPr/>
      <dgm:t>
        <a:bodyPr/>
        <a:lstStyle/>
        <a:p>
          <a:r>
            <a:rPr lang="ru-RU" sz="1600" dirty="0">
              <a:solidFill>
                <a:srgbClr val="002060"/>
              </a:solidFill>
              <a:latin typeface="Times New Roman" pitchFamily="18" charset="0"/>
              <a:cs typeface="Times New Roman" pitchFamily="18" charset="0"/>
            </a:rPr>
            <a:t>память</a:t>
          </a:r>
          <a:endParaRPr lang="ru-RU" sz="1600" dirty="0">
            <a:solidFill>
              <a:srgbClr val="002060"/>
            </a:solidFill>
          </a:endParaRPr>
        </a:p>
      </dgm:t>
    </dgm:pt>
    <dgm:pt modelId="{68CF61CC-519B-4C33-BB58-3FD39CFFF537}" type="parTrans" cxnId="{C46E5EC1-3421-4292-8399-7847120A74BE}">
      <dgm:prSet/>
      <dgm:spPr/>
      <dgm:t>
        <a:bodyPr/>
        <a:lstStyle/>
        <a:p>
          <a:endParaRPr lang="ru-RU"/>
        </a:p>
      </dgm:t>
    </dgm:pt>
    <dgm:pt modelId="{3A88AE24-C5DC-4D1D-9552-44FB5292FC77}" type="sibTrans" cxnId="{C46E5EC1-3421-4292-8399-7847120A74BE}">
      <dgm:prSet/>
      <dgm:spPr/>
      <dgm:t>
        <a:bodyPr/>
        <a:lstStyle/>
        <a:p>
          <a:endParaRPr lang="ru-RU"/>
        </a:p>
      </dgm:t>
    </dgm:pt>
    <dgm:pt modelId="{153F49A9-EB22-4618-BD51-2F60C9544C2B}">
      <dgm:prSet/>
      <dgm:spPr/>
      <dgm:t>
        <a:bodyPr/>
        <a:lstStyle/>
        <a:p>
          <a:endParaRPr lang="ru-RU"/>
        </a:p>
      </dgm:t>
    </dgm:pt>
    <dgm:pt modelId="{15A982D3-68DB-4CC8-9D3F-1ABA2AB5F5F4}" type="parTrans" cxnId="{E9165DCC-CD44-48D9-824B-70126E9B0F89}">
      <dgm:prSet/>
      <dgm:spPr/>
      <dgm:t>
        <a:bodyPr/>
        <a:lstStyle/>
        <a:p>
          <a:endParaRPr lang="ru-RU"/>
        </a:p>
      </dgm:t>
    </dgm:pt>
    <dgm:pt modelId="{40504008-5BE8-4ACE-AF17-B491EDAAC9A7}" type="sibTrans" cxnId="{E9165DCC-CD44-48D9-824B-70126E9B0F89}">
      <dgm:prSet/>
      <dgm:spPr/>
      <dgm:t>
        <a:bodyPr/>
        <a:lstStyle/>
        <a:p>
          <a:endParaRPr lang="ru-RU"/>
        </a:p>
      </dgm:t>
    </dgm:pt>
    <dgm:pt modelId="{FB2E4C83-BE39-410F-A188-59810734B019}">
      <dgm:prSet phldrT="[Текст]" custT="1"/>
      <dgm:spPr/>
      <dgm:t>
        <a:bodyPr/>
        <a:lstStyle/>
        <a:p>
          <a:r>
            <a:rPr lang="ru-RU" sz="1600" dirty="0">
              <a:solidFill>
                <a:srgbClr val="002060"/>
              </a:solidFill>
              <a:latin typeface="Times New Roman" pitchFamily="18" charset="0"/>
              <a:cs typeface="Times New Roman" pitchFamily="18" charset="0"/>
            </a:rPr>
            <a:t>логика</a:t>
          </a:r>
        </a:p>
      </dgm:t>
    </dgm:pt>
    <dgm:pt modelId="{74ED3A1A-D7E3-47FD-88D0-BAE184BE8E40}" type="parTrans" cxnId="{C607B7FE-8D3B-4A68-B7E5-000CC0397BCA}">
      <dgm:prSet/>
      <dgm:spPr/>
      <dgm:t>
        <a:bodyPr/>
        <a:lstStyle/>
        <a:p>
          <a:endParaRPr lang="ru-RU"/>
        </a:p>
      </dgm:t>
    </dgm:pt>
    <dgm:pt modelId="{D3989B9D-8CAF-4A85-95DF-07D9A5C27D1D}" type="sibTrans" cxnId="{C607B7FE-8D3B-4A68-B7E5-000CC0397BCA}">
      <dgm:prSet/>
      <dgm:spPr/>
      <dgm:t>
        <a:bodyPr/>
        <a:lstStyle/>
        <a:p>
          <a:endParaRPr lang="ru-RU"/>
        </a:p>
      </dgm:t>
    </dgm:pt>
    <dgm:pt modelId="{0907503B-0CD0-42B9-8B86-B99F79DC3F22}">
      <dgm:prSet phldrT="[Текст]" custT="1"/>
      <dgm:spPr/>
      <dgm:t>
        <a:bodyPr/>
        <a:lstStyle/>
        <a:p>
          <a:r>
            <a:rPr lang="ru-RU" sz="1600" dirty="0">
              <a:solidFill>
                <a:srgbClr val="002060"/>
              </a:solidFill>
              <a:latin typeface="Times New Roman" pitchFamily="18" charset="0"/>
              <a:cs typeface="Times New Roman" pitchFamily="18" charset="0"/>
            </a:rPr>
            <a:t>мышление</a:t>
          </a:r>
        </a:p>
      </dgm:t>
    </dgm:pt>
    <dgm:pt modelId="{5425BFC1-4CE6-4310-8EA0-CEF8A9904E98}" type="sibTrans" cxnId="{1BA10331-FB94-4C34-AA5F-5B9662900844}">
      <dgm:prSet/>
      <dgm:spPr/>
      <dgm:t>
        <a:bodyPr/>
        <a:lstStyle/>
        <a:p>
          <a:endParaRPr lang="ru-RU"/>
        </a:p>
      </dgm:t>
    </dgm:pt>
    <dgm:pt modelId="{6F940811-3E3D-499C-AF0D-AA90D7BBDAB9}" type="parTrans" cxnId="{1BA10331-FB94-4C34-AA5F-5B9662900844}">
      <dgm:prSet/>
      <dgm:spPr/>
      <dgm:t>
        <a:bodyPr/>
        <a:lstStyle/>
        <a:p>
          <a:endParaRPr lang="ru-RU"/>
        </a:p>
      </dgm:t>
    </dgm:pt>
    <dgm:pt modelId="{E7F8FF37-DB55-4B16-95A7-0E93548F87CB}">
      <dgm:prSet phldrT="[Текст]" custT="1"/>
      <dgm:spPr/>
      <dgm:t>
        <a:bodyPr/>
        <a:lstStyle/>
        <a:p>
          <a:r>
            <a:rPr lang="ru-RU" sz="1600" dirty="0">
              <a:solidFill>
                <a:srgbClr val="002060"/>
              </a:solidFill>
              <a:latin typeface="Times New Roman" pitchFamily="18" charset="0"/>
              <a:cs typeface="Times New Roman" pitchFamily="18" charset="0"/>
            </a:rPr>
            <a:t>коммуникация</a:t>
          </a:r>
          <a:endParaRPr lang="ru-RU" sz="1600" dirty="0">
            <a:solidFill>
              <a:srgbClr val="002060"/>
            </a:solidFill>
          </a:endParaRPr>
        </a:p>
      </dgm:t>
    </dgm:pt>
    <dgm:pt modelId="{B2811D31-BE00-4FD2-A6E4-57817957330B}" type="parTrans" cxnId="{2A66995B-7226-45CC-9A9E-B6A325961BE2}">
      <dgm:prSet/>
      <dgm:spPr/>
      <dgm:t>
        <a:bodyPr/>
        <a:lstStyle/>
        <a:p>
          <a:endParaRPr lang="ru-RU"/>
        </a:p>
      </dgm:t>
    </dgm:pt>
    <dgm:pt modelId="{F65E7426-177F-4642-B072-BBE1766C0142}" type="sibTrans" cxnId="{2A66995B-7226-45CC-9A9E-B6A325961BE2}">
      <dgm:prSet/>
      <dgm:spPr/>
      <dgm:t>
        <a:bodyPr/>
        <a:lstStyle/>
        <a:p>
          <a:endParaRPr lang="ru-RU"/>
        </a:p>
      </dgm:t>
    </dgm:pt>
    <dgm:pt modelId="{E47B873D-96C5-4645-91D1-4D24C6DC284D}">
      <dgm:prSet/>
      <dgm:spPr/>
      <dgm:t>
        <a:bodyPr/>
        <a:lstStyle/>
        <a:p>
          <a:endParaRPr lang="ru-RU"/>
        </a:p>
      </dgm:t>
    </dgm:pt>
    <dgm:pt modelId="{BE041DA3-AC5A-4B79-A91A-8C9BF2D8DAA8}" type="parTrans" cxnId="{64B28CCA-A8F7-4AAB-89E4-121E91DDAB48}">
      <dgm:prSet/>
      <dgm:spPr/>
      <dgm:t>
        <a:bodyPr/>
        <a:lstStyle/>
        <a:p>
          <a:endParaRPr lang="ru-RU"/>
        </a:p>
      </dgm:t>
    </dgm:pt>
    <dgm:pt modelId="{EE332B26-8689-4479-8A2B-9B8AEA2584C3}" type="sibTrans" cxnId="{64B28CCA-A8F7-4AAB-89E4-121E91DDAB48}">
      <dgm:prSet/>
      <dgm:spPr/>
      <dgm:t>
        <a:bodyPr/>
        <a:lstStyle/>
        <a:p>
          <a:endParaRPr lang="ru-RU"/>
        </a:p>
      </dgm:t>
    </dgm:pt>
    <dgm:pt modelId="{A91FA176-C2B4-4D14-88EC-691A1E95F58C}" type="pres">
      <dgm:prSet presAssocID="{8C26AEA0-B303-4C26-9FA0-76D814738A42}" presName="Name0" presStyleCnt="0">
        <dgm:presLayoutVars>
          <dgm:chMax val="1"/>
          <dgm:dir/>
          <dgm:animLvl val="ctr"/>
          <dgm:resizeHandles val="exact"/>
        </dgm:presLayoutVars>
      </dgm:prSet>
      <dgm:spPr/>
      <dgm:t>
        <a:bodyPr/>
        <a:lstStyle/>
        <a:p>
          <a:endParaRPr lang="ru-RU"/>
        </a:p>
      </dgm:t>
    </dgm:pt>
    <dgm:pt modelId="{8593E8FC-00AC-46BB-83F7-2C103E085B8B}" type="pres">
      <dgm:prSet presAssocID="{3337A862-7097-4AB7-8D72-6A7FFEC0A30A}" presName="centerShape" presStyleLbl="node0" presStyleIdx="0" presStyleCnt="1"/>
      <dgm:spPr/>
      <dgm:t>
        <a:bodyPr/>
        <a:lstStyle/>
        <a:p>
          <a:endParaRPr lang="ru-RU"/>
        </a:p>
      </dgm:t>
    </dgm:pt>
    <dgm:pt modelId="{37BACBDE-2029-4302-8F16-DA25CA7092CB}" type="pres">
      <dgm:prSet presAssocID="{0907503B-0CD0-42B9-8B86-B99F79DC3F22}" presName="node" presStyleLbl="node1" presStyleIdx="0" presStyleCnt="6">
        <dgm:presLayoutVars>
          <dgm:bulletEnabled val="1"/>
        </dgm:presLayoutVars>
      </dgm:prSet>
      <dgm:spPr/>
      <dgm:t>
        <a:bodyPr/>
        <a:lstStyle/>
        <a:p>
          <a:endParaRPr lang="ru-RU"/>
        </a:p>
      </dgm:t>
    </dgm:pt>
    <dgm:pt modelId="{238EAD99-BD90-4AD8-9D54-5713695CA877}" type="pres">
      <dgm:prSet presAssocID="{0907503B-0CD0-42B9-8B86-B99F79DC3F22}" presName="dummy" presStyleCnt="0"/>
      <dgm:spPr/>
    </dgm:pt>
    <dgm:pt modelId="{AAF436B4-95C2-4EEF-A079-1A9D30ABF785}" type="pres">
      <dgm:prSet presAssocID="{5425BFC1-4CE6-4310-8EA0-CEF8A9904E98}" presName="sibTrans" presStyleLbl="sibTrans2D1" presStyleIdx="0" presStyleCnt="6"/>
      <dgm:spPr/>
      <dgm:t>
        <a:bodyPr/>
        <a:lstStyle/>
        <a:p>
          <a:endParaRPr lang="ru-RU"/>
        </a:p>
      </dgm:t>
    </dgm:pt>
    <dgm:pt modelId="{0F8A81D3-FD50-4183-AFA9-252041C6B82C}" type="pres">
      <dgm:prSet presAssocID="{C1ED24C6-FC7B-4B34-927A-60FE7048F6F3}" presName="node" presStyleLbl="node1" presStyleIdx="1" presStyleCnt="6">
        <dgm:presLayoutVars>
          <dgm:bulletEnabled val="1"/>
        </dgm:presLayoutVars>
      </dgm:prSet>
      <dgm:spPr/>
      <dgm:t>
        <a:bodyPr/>
        <a:lstStyle/>
        <a:p>
          <a:endParaRPr lang="ru-RU"/>
        </a:p>
      </dgm:t>
    </dgm:pt>
    <dgm:pt modelId="{2E0AA084-FB99-4FC1-8E63-7876B4108B97}" type="pres">
      <dgm:prSet presAssocID="{C1ED24C6-FC7B-4B34-927A-60FE7048F6F3}" presName="dummy" presStyleCnt="0"/>
      <dgm:spPr/>
    </dgm:pt>
    <dgm:pt modelId="{CA5EA316-FFBF-4589-8CFB-9B35FBD4D1E4}" type="pres">
      <dgm:prSet presAssocID="{9655B1EA-ED14-4850-AA8D-A64CDCD14434}" presName="sibTrans" presStyleLbl="sibTrans2D1" presStyleIdx="1" presStyleCnt="6"/>
      <dgm:spPr/>
      <dgm:t>
        <a:bodyPr/>
        <a:lstStyle/>
        <a:p>
          <a:endParaRPr lang="ru-RU"/>
        </a:p>
      </dgm:t>
    </dgm:pt>
    <dgm:pt modelId="{F66F25F2-5A80-4C7A-B57B-87306B77A6D3}" type="pres">
      <dgm:prSet presAssocID="{E7F8FF37-DB55-4B16-95A7-0E93548F87CB}" presName="node" presStyleLbl="node1" presStyleIdx="2" presStyleCnt="6">
        <dgm:presLayoutVars>
          <dgm:bulletEnabled val="1"/>
        </dgm:presLayoutVars>
      </dgm:prSet>
      <dgm:spPr/>
      <dgm:t>
        <a:bodyPr/>
        <a:lstStyle/>
        <a:p>
          <a:endParaRPr lang="ru-RU"/>
        </a:p>
      </dgm:t>
    </dgm:pt>
    <dgm:pt modelId="{149425CF-53ED-416F-BE72-EB7415B1CAA6}" type="pres">
      <dgm:prSet presAssocID="{E7F8FF37-DB55-4B16-95A7-0E93548F87CB}" presName="dummy" presStyleCnt="0"/>
      <dgm:spPr/>
    </dgm:pt>
    <dgm:pt modelId="{43DF95D0-B874-4E8A-8C56-8B6CABF29531}" type="pres">
      <dgm:prSet presAssocID="{F65E7426-177F-4642-B072-BBE1766C0142}" presName="sibTrans" presStyleLbl="sibTrans2D1" presStyleIdx="2" presStyleCnt="6"/>
      <dgm:spPr/>
      <dgm:t>
        <a:bodyPr/>
        <a:lstStyle/>
        <a:p>
          <a:endParaRPr lang="ru-RU"/>
        </a:p>
      </dgm:t>
    </dgm:pt>
    <dgm:pt modelId="{5B465A58-4BCF-464C-A793-7FF399CB3790}" type="pres">
      <dgm:prSet presAssocID="{FB2E4C83-BE39-410F-A188-59810734B019}" presName="node" presStyleLbl="node1" presStyleIdx="3" presStyleCnt="6">
        <dgm:presLayoutVars>
          <dgm:bulletEnabled val="1"/>
        </dgm:presLayoutVars>
      </dgm:prSet>
      <dgm:spPr/>
      <dgm:t>
        <a:bodyPr/>
        <a:lstStyle/>
        <a:p>
          <a:endParaRPr lang="ru-RU"/>
        </a:p>
      </dgm:t>
    </dgm:pt>
    <dgm:pt modelId="{5C802146-B895-49E2-ACD2-217ECCF9316E}" type="pres">
      <dgm:prSet presAssocID="{FB2E4C83-BE39-410F-A188-59810734B019}" presName="dummy" presStyleCnt="0"/>
      <dgm:spPr/>
    </dgm:pt>
    <dgm:pt modelId="{0EC25EBF-35A4-4130-9CAA-119E8CBB59D9}" type="pres">
      <dgm:prSet presAssocID="{D3989B9D-8CAF-4A85-95DF-07D9A5C27D1D}" presName="sibTrans" presStyleLbl="sibTrans2D1" presStyleIdx="3" presStyleCnt="6"/>
      <dgm:spPr/>
      <dgm:t>
        <a:bodyPr/>
        <a:lstStyle/>
        <a:p>
          <a:endParaRPr lang="ru-RU"/>
        </a:p>
      </dgm:t>
    </dgm:pt>
    <dgm:pt modelId="{8C41CC4F-918D-4B85-BA8B-60A4714F15F5}" type="pres">
      <dgm:prSet presAssocID="{F62318C2-2D67-40CF-B4F9-47DBE90EA7E6}" presName="node" presStyleLbl="node1" presStyleIdx="4" presStyleCnt="6">
        <dgm:presLayoutVars>
          <dgm:bulletEnabled val="1"/>
        </dgm:presLayoutVars>
      </dgm:prSet>
      <dgm:spPr/>
      <dgm:t>
        <a:bodyPr/>
        <a:lstStyle/>
        <a:p>
          <a:endParaRPr lang="ru-RU"/>
        </a:p>
      </dgm:t>
    </dgm:pt>
    <dgm:pt modelId="{EBC07FB3-2314-499B-B285-28E9C16D1B05}" type="pres">
      <dgm:prSet presAssocID="{F62318C2-2D67-40CF-B4F9-47DBE90EA7E6}" presName="dummy" presStyleCnt="0"/>
      <dgm:spPr/>
    </dgm:pt>
    <dgm:pt modelId="{3900BEAB-0F45-4786-B54E-757676BB7585}" type="pres">
      <dgm:prSet presAssocID="{0BB81E75-F89F-4905-9B58-501C318C6F5E}" presName="sibTrans" presStyleLbl="sibTrans2D1" presStyleIdx="4" presStyleCnt="6"/>
      <dgm:spPr/>
      <dgm:t>
        <a:bodyPr/>
        <a:lstStyle/>
        <a:p>
          <a:endParaRPr lang="ru-RU"/>
        </a:p>
      </dgm:t>
    </dgm:pt>
    <dgm:pt modelId="{B7E61AC3-2C43-4531-A8C7-F8F20CEA4BA3}" type="pres">
      <dgm:prSet presAssocID="{2628C715-38FF-480F-8504-E96EB2CFA6D3}" presName="node" presStyleLbl="node1" presStyleIdx="5" presStyleCnt="6">
        <dgm:presLayoutVars>
          <dgm:bulletEnabled val="1"/>
        </dgm:presLayoutVars>
      </dgm:prSet>
      <dgm:spPr/>
      <dgm:t>
        <a:bodyPr/>
        <a:lstStyle/>
        <a:p>
          <a:endParaRPr lang="ru-RU"/>
        </a:p>
      </dgm:t>
    </dgm:pt>
    <dgm:pt modelId="{C19E552A-6968-4610-B3E2-103F74A9565F}" type="pres">
      <dgm:prSet presAssocID="{2628C715-38FF-480F-8504-E96EB2CFA6D3}" presName="dummy" presStyleCnt="0"/>
      <dgm:spPr/>
    </dgm:pt>
    <dgm:pt modelId="{A453B657-1817-452E-B40C-1C4D10F34AAE}" type="pres">
      <dgm:prSet presAssocID="{3A88AE24-C5DC-4D1D-9552-44FB5292FC77}" presName="sibTrans" presStyleLbl="sibTrans2D1" presStyleIdx="5" presStyleCnt="6"/>
      <dgm:spPr/>
      <dgm:t>
        <a:bodyPr/>
        <a:lstStyle/>
        <a:p>
          <a:endParaRPr lang="ru-RU"/>
        </a:p>
      </dgm:t>
    </dgm:pt>
  </dgm:ptLst>
  <dgm:cxnLst>
    <dgm:cxn modelId="{2E62515F-35AC-4373-95F1-ECD3206F1FE1}" type="presOf" srcId="{F65E7426-177F-4642-B072-BBE1766C0142}" destId="{43DF95D0-B874-4E8A-8C56-8B6CABF29531}" srcOrd="0" destOrd="0" presId="urn:microsoft.com/office/officeart/2005/8/layout/radial6"/>
    <dgm:cxn modelId="{15A6B8D4-8A5E-458C-8C45-48BE3C03018C}" type="presOf" srcId="{D3989B9D-8CAF-4A85-95DF-07D9A5C27D1D}" destId="{0EC25EBF-35A4-4130-9CAA-119E8CBB59D9}" srcOrd="0" destOrd="0" presId="urn:microsoft.com/office/officeart/2005/8/layout/radial6"/>
    <dgm:cxn modelId="{1BA10331-FB94-4C34-AA5F-5B9662900844}" srcId="{3337A862-7097-4AB7-8D72-6A7FFEC0A30A}" destId="{0907503B-0CD0-42B9-8B86-B99F79DC3F22}" srcOrd="0" destOrd="0" parTransId="{6F940811-3E3D-499C-AF0D-AA90D7BBDAB9}" sibTransId="{5425BFC1-4CE6-4310-8EA0-CEF8A9904E98}"/>
    <dgm:cxn modelId="{C607B7FE-8D3B-4A68-B7E5-000CC0397BCA}" srcId="{3337A862-7097-4AB7-8D72-6A7FFEC0A30A}" destId="{FB2E4C83-BE39-410F-A188-59810734B019}" srcOrd="3" destOrd="0" parTransId="{74ED3A1A-D7E3-47FD-88D0-BAE184BE8E40}" sibTransId="{D3989B9D-8CAF-4A85-95DF-07D9A5C27D1D}"/>
    <dgm:cxn modelId="{A9AF4BFA-72DF-41E5-8882-6363A483A0B2}" srcId="{3337A862-7097-4AB7-8D72-6A7FFEC0A30A}" destId="{C1ED24C6-FC7B-4B34-927A-60FE7048F6F3}" srcOrd="1" destOrd="0" parTransId="{0E182F31-26C8-4EBF-9A2A-24B7FF9C0E8F}" sibTransId="{9655B1EA-ED14-4850-AA8D-A64CDCD14434}"/>
    <dgm:cxn modelId="{6110BCE0-D1E1-4530-AF65-157D3BD2767D}" srcId="{3337A862-7097-4AB7-8D72-6A7FFEC0A30A}" destId="{F62318C2-2D67-40CF-B4F9-47DBE90EA7E6}" srcOrd="4" destOrd="0" parTransId="{7A7F1872-49B6-4A9A-BE6F-8D04A2BE9DD8}" sibTransId="{0BB81E75-F89F-4905-9B58-501C318C6F5E}"/>
    <dgm:cxn modelId="{64B28CCA-A8F7-4AAB-89E4-121E91DDAB48}" srcId="{8C26AEA0-B303-4C26-9FA0-76D814738A42}" destId="{E47B873D-96C5-4645-91D1-4D24C6DC284D}" srcOrd="2" destOrd="0" parTransId="{BE041DA3-AC5A-4B79-A91A-8C9BF2D8DAA8}" sibTransId="{EE332B26-8689-4479-8A2B-9B8AEA2584C3}"/>
    <dgm:cxn modelId="{E9165DCC-CD44-48D9-824B-70126E9B0F89}" srcId="{8C26AEA0-B303-4C26-9FA0-76D814738A42}" destId="{153F49A9-EB22-4618-BD51-2F60C9544C2B}" srcOrd="1" destOrd="0" parTransId="{15A982D3-68DB-4CC8-9D3F-1ABA2AB5F5F4}" sibTransId="{40504008-5BE8-4ACE-AF17-B491EDAAC9A7}"/>
    <dgm:cxn modelId="{2BE7E08F-47D4-45F1-9129-F4B0B0180D36}" srcId="{8C26AEA0-B303-4C26-9FA0-76D814738A42}" destId="{3337A862-7097-4AB7-8D72-6A7FFEC0A30A}" srcOrd="0" destOrd="0" parTransId="{8D9878D3-B4E9-4186-81AF-C37F1645AF6D}" sibTransId="{C3E9E9E8-46B0-4C71-BB72-3E65C9166FB5}"/>
    <dgm:cxn modelId="{0E7325DC-93BE-4F2A-87EC-9103AADDC99C}" type="presOf" srcId="{3337A862-7097-4AB7-8D72-6A7FFEC0A30A}" destId="{8593E8FC-00AC-46BB-83F7-2C103E085B8B}" srcOrd="0" destOrd="0" presId="urn:microsoft.com/office/officeart/2005/8/layout/radial6"/>
    <dgm:cxn modelId="{C46E5EC1-3421-4292-8399-7847120A74BE}" srcId="{3337A862-7097-4AB7-8D72-6A7FFEC0A30A}" destId="{2628C715-38FF-480F-8504-E96EB2CFA6D3}" srcOrd="5" destOrd="0" parTransId="{68CF61CC-519B-4C33-BB58-3FD39CFFF537}" sibTransId="{3A88AE24-C5DC-4D1D-9552-44FB5292FC77}"/>
    <dgm:cxn modelId="{325532E0-ECD3-4D49-8DE1-A7E058925225}" type="presOf" srcId="{3A88AE24-C5DC-4D1D-9552-44FB5292FC77}" destId="{A453B657-1817-452E-B40C-1C4D10F34AAE}" srcOrd="0" destOrd="0" presId="urn:microsoft.com/office/officeart/2005/8/layout/radial6"/>
    <dgm:cxn modelId="{7F8856D7-31BB-4B01-A6D9-8DF7BCE2D760}" type="presOf" srcId="{C1ED24C6-FC7B-4B34-927A-60FE7048F6F3}" destId="{0F8A81D3-FD50-4183-AFA9-252041C6B82C}" srcOrd="0" destOrd="0" presId="urn:microsoft.com/office/officeart/2005/8/layout/radial6"/>
    <dgm:cxn modelId="{365A7C1D-75F0-4190-95FA-FC066A6AE1C6}" type="presOf" srcId="{2628C715-38FF-480F-8504-E96EB2CFA6D3}" destId="{B7E61AC3-2C43-4531-A8C7-F8F20CEA4BA3}" srcOrd="0" destOrd="0" presId="urn:microsoft.com/office/officeart/2005/8/layout/radial6"/>
    <dgm:cxn modelId="{F909CD64-8A0C-4017-9053-82BF059D7841}" type="presOf" srcId="{E7F8FF37-DB55-4B16-95A7-0E93548F87CB}" destId="{F66F25F2-5A80-4C7A-B57B-87306B77A6D3}" srcOrd="0" destOrd="0" presId="urn:microsoft.com/office/officeart/2005/8/layout/radial6"/>
    <dgm:cxn modelId="{5FBDE784-9F1F-46B8-8AE3-6C717F28CC00}" type="presOf" srcId="{0BB81E75-F89F-4905-9B58-501C318C6F5E}" destId="{3900BEAB-0F45-4786-B54E-757676BB7585}" srcOrd="0" destOrd="0" presId="urn:microsoft.com/office/officeart/2005/8/layout/radial6"/>
    <dgm:cxn modelId="{863A5B70-DD07-4CC2-9BAE-F1A0F6CB387C}" type="presOf" srcId="{F62318C2-2D67-40CF-B4F9-47DBE90EA7E6}" destId="{8C41CC4F-918D-4B85-BA8B-60A4714F15F5}" srcOrd="0" destOrd="0" presId="urn:microsoft.com/office/officeart/2005/8/layout/radial6"/>
    <dgm:cxn modelId="{2A66995B-7226-45CC-9A9E-B6A325961BE2}" srcId="{3337A862-7097-4AB7-8D72-6A7FFEC0A30A}" destId="{E7F8FF37-DB55-4B16-95A7-0E93548F87CB}" srcOrd="2" destOrd="0" parTransId="{B2811D31-BE00-4FD2-A6E4-57817957330B}" sibTransId="{F65E7426-177F-4642-B072-BBE1766C0142}"/>
    <dgm:cxn modelId="{3A534D4C-C267-4983-83E4-3204385902F0}" type="presOf" srcId="{5425BFC1-4CE6-4310-8EA0-CEF8A9904E98}" destId="{AAF436B4-95C2-4EEF-A079-1A9D30ABF785}" srcOrd="0" destOrd="0" presId="urn:microsoft.com/office/officeart/2005/8/layout/radial6"/>
    <dgm:cxn modelId="{DD45C88B-0E81-4CEA-AE4F-BECA161BF15E}" type="presOf" srcId="{8C26AEA0-B303-4C26-9FA0-76D814738A42}" destId="{A91FA176-C2B4-4D14-88EC-691A1E95F58C}" srcOrd="0" destOrd="0" presId="urn:microsoft.com/office/officeart/2005/8/layout/radial6"/>
    <dgm:cxn modelId="{28F27A06-35DE-4BA5-A774-A6911832C732}" type="presOf" srcId="{FB2E4C83-BE39-410F-A188-59810734B019}" destId="{5B465A58-4BCF-464C-A793-7FF399CB3790}" srcOrd="0" destOrd="0" presId="urn:microsoft.com/office/officeart/2005/8/layout/radial6"/>
    <dgm:cxn modelId="{ECF8F035-7841-45F0-8492-6AA428C6E3A2}" type="presOf" srcId="{9655B1EA-ED14-4850-AA8D-A64CDCD14434}" destId="{CA5EA316-FFBF-4589-8CFB-9B35FBD4D1E4}" srcOrd="0" destOrd="0" presId="urn:microsoft.com/office/officeart/2005/8/layout/radial6"/>
    <dgm:cxn modelId="{080D8FAF-29F8-4ABB-AF6B-467F4FE8A132}" type="presOf" srcId="{0907503B-0CD0-42B9-8B86-B99F79DC3F22}" destId="{37BACBDE-2029-4302-8F16-DA25CA7092CB}" srcOrd="0" destOrd="0" presId="urn:microsoft.com/office/officeart/2005/8/layout/radial6"/>
    <dgm:cxn modelId="{92C10863-C865-41BD-8F20-F8B3507E3236}" type="presParOf" srcId="{A91FA176-C2B4-4D14-88EC-691A1E95F58C}" destId="{8593E8FC-00AC-46BB-83F7-2C103E085B8B}" srcOrd="0" destOrd="0" presId="urn:microsoft.com/office/officeart/2005/8/layout/radial6"/>
    <dgm:cxn modelId="{8ED35211-4059-4B94-BA92-918AA4A275E5}" type="presParOf" srcId="{A91FA176-C2B4-4D14-88EC-691A1E95F58C}" destId="{37BACBDE-2029-4302-8F16-DA25CA7092CB}" srcOrd="1" destOrd="0" presId="urn:microsoft.com/office/officeart/2005/8/layout/radial6"/>
    <dgm:cxn modelId="{2A2E7F22-63CE-4758-B45A-A48E41F46BD8}" type="presParOf" srcId="{A91FA176-C2B4-4D14-88EC-691A1E95F58C}" destId="{238EAD99-BD90-4AD8-9D54-5713695CA877}" srcOrd="2" destOrd="0" presId="urn:microsoft.com/office/officeart/2005/8/layout/radial6"/>
    <dgm:cxn modelId="{12AB33BE-85B4-476D-A8D9-B315EE3EB88D}" type="presParOf" srcId="{A91FA176-C2B4-4D14-88EC-691A1E95F58C}" destId="{AAF436B4-95C2-4EEF-A079-1A9D30ABF785}" srcOrd="3" destOrd="0" presId="urn:microsoft.com/office/officeart/2005/8/layout/radial6"/>
    <dgm:cxn modelId="{170EC9EF-52F0-45E6-9D1C-6ADF9DD97BD8}" type="presParOf" srcId="{A91FA176-C2B4-4D14-88EC-691A1E95F58C}" destId="{0F8A81D3-FD50-4183-AFA9-252041C6B82C}" srcOrd="4" destOrd="0" presId="urn:microsoft.com/office/officeart/2005/8/layout/radial6"/>
    <dgm:cxn modelId="{B9417FA2-F61A-47E5-9CBC-BF15AF7D82C1}" type="presParOf" srcId="{A91FA176-C2B4-4D14-88EC-691A1E95F58C}" destId="{2E0AA084-FB99-4FC1-8E63-7876B4108B97}" srcOrd="5" destOrd="0" presId="urn:microsoft.com/office/officeart/2005/8/layout/radial6"/>
    <dgm:cxn modelId="{1F755CEA-2E94-407C-90BB-263F17FE82A0}" type="presParOf" srcId="{A91FA176-C2B4-4D14-88EC-691A1E95F58C}" destId="{CA5EA316-FFBF-4589-8CFB-9B35FBD4D1E4}" srcOrd="6" destOrd="0" presId="urn:microsoft.com/office/officeart/2005/8/layout/radial6"/>
    <dgm:cxn modelId="{63808C7D-BD63-414B-A117-B80AE6A729C1}" type="presParOf" srcId="{A91FA176-C2B4-4D14-88EC-691A1E95F58C}" destId="{F66F25F2-5A80-4C7A-B57B-87306B77A6D3}" srcOrd="7" destOrd="0" presId="urn:microsoft.com/office/officeart/2005/8/layout/radial6"/>
    <dgm:cxn modelId="{BC356500-DE92-4D81-92B7-E4C65F1B9A3E}" type="presParOf" srcId="{A91FA176-C2B4-4D14-88EC-691A1E95F58C}" destId="{149425CF-53ED-416F-BE72-EB7415B1CAA6}" srcOrd="8" destOrd="0" presId="urn:microsoft.com/office/officeart/2005/8/layout/radial6"/>
    <dgm:cxn modelId="{7A8F0616-A356-47EF-8B55-BB7BED19F0C7}" type="presParOf" srcId="{A91FA176-C2B4-4D14-88EC-691A1E95F58C}" destId="{43DF95D0-B874-4E8A-8C56-8B6CABF29531}" srcOrd="9" destOrd="0" presId="urn:microsoft.com/office/officeart/2005/8/layout/radial6"/>
    <dgm:cxn modelId="{4E8BDA4E-372E-438E-9FAC-4F2568075889}" type="presParOf" srcId="{A91FA176-C2B4-4D14-88EC-691A1E95F58C}" destId="{5B465A58-4BCF-464C-A793-7FF399CB3790}" srcOrd="10" destOrd="0" presId="urn:microsoft.com/office/officeart/2005/8/layout/radial6"/>
    <dgm:cxn modelId="{DF758F69-6E57-460D-809F-9FE9F2DD273C}" type="presParOf" srcId="{A91FA176-C2B4-4D14-88EC-691A1E95F58C}" destId="{5C802146-B895-49E2-ACD2-217ECCF9316E}" srcOrd="11" destOrd="0" presId="urn:microsoft.com/office/officeart/2005/8/layout/radial6"/>
    <dgm:cxn modelId="{D748F6CA-58AE-4BAE-AB93-5894FD6F8891}" type="presParOf" srcId="{A91FA176-C2B4-4D14-88EC-691A1E95F58C}" destId="{0EC25EBF-35A4-4130-9CAA-119E8CBB59D9}" srcOrd="12" destOrd="0" presId="urn:microsoft.com/office/officeart/2005/8/layout/radial6"/>
    <dgm:cxn modelId="{26593230-E4A0-4604-ADAE-6FB933C61F08}" type="presParOf" srcId="{A91FA176-C2B4-4D14-88EC-691A1E95F58C}" destId="{8C41CC4F-918D-4B85-BA8B-60A4714F15F5}" srcOrd="13" destOrd="0" presId="urn:microsoft.com/office/officeart/2005/8/layout/radial6"/>
    <dgm:cxn modelId="{3298018F-A6E1-4ACA-B200-A27E143E9232}" type="presParOf" srcId="{A91FA176-C2B4-4D14-88EC-691A1E95F58C}" destId="{EBC07FB3-2314-499B-B285-28E9C16D1B05}" srcOrd="14" destOrd="0" presId="urn:microsoft.com/office/officeart/2005/8/layout/radial6"/>
    <dgm:cxn modelId="{30F2CF8F-D5EF-4FD6-AE9D-47BCF02B6197}" type="presParOf" srcId="{A91FA176-C2B4-4D14-88EC-691A1E95F58C}" destId="{3900BEAB-0F45-4786-B54E-757676BB7585}" srcOrd="15" destOrd="0" presId="urn:microsoft.com/office/officeart/2005/8/layout/radial6"/>
    <dgm:cxn modelId="{DEE95190-5BB7-467A-8AD2-F2779D03936C}" type="presParOf" srcId="{A91FA176-C2B4-4D14-88EC-691A1E95F58C}" destId="{B7E61AC3-2C43-4531-A8C7-F8F20CEA4BA3}" srcOrd="16" destOrd="0" presId="urn:microsoft.com/office/officeart/2005/8/layout/radial6"/>
    <dgm:cxn modelId="{8BC30792-11C4-4698-B7DA-8C324F300BCE}" type="presParOf" srcId="{A91FA176-C2B4-4D14-88EC-691A1E95F58C}" destId="{C19E552A-6968-4610-B3E2-103F74A9565F}" srcOrd="17" destOrd="0" presId="urn:microsoft.com/office/officeart/2005/8/layout/radial6"/>
    <dgm:cxn modelId="{EE1CC8A7-35ED-4B91-A72F-33992A9639F0}" type="presParOf" srcId="{A91FA176-C2B4-4D14-88EC-691A1E95F58C}" destId="{A453B657-1817-452E-B40C-1C4D10F34AAE}" srcOrd="18" destOrd="0" presId="urn:microsoft.com/office/officeart/2005/8/layout/radial6"/>
  </dgm:cxnLst>
  <dgm:bg/>
  <dgm:whole/>
</dgm:dataModel>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22.05.2020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22.05.2020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22.05.2020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22.05.2020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22.05.2020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22.05.2020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22.05.2020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22.05.2020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Data" Target="../diagrams/data1.xml"/><Relationship Id="rId7" Type="http://schemas.openxmlformats.org/officeDocument/2006/relationships/diagramData" Target="../diagrams/data2.xml"/><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10" Type="http://schemas.openxmlformats.org/officeDocument/2006/relationships/diagramColors" Target="../diagrams/colors2.xml"/><Relationship Id="rId4" Type="http://schemas.openxmlformats.org/officeDocument/2006/relationships/diagramLayout" Target="../diagrams/layout1.xml"/><Relationship Id="rId9"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s://myslide.ru/documents_4/af032c0c98db94246cae63b965eaf296/img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428596" y="2214554"/>
            <a:ext cx="8229600" cy="1143000"/>
          </a:xfrm>
        </p:spPr>
        <p:txBody>
          <a:bodyPr>
            <a:noAutofit/>
          </a:bodyPr>
          <a:lstStyle/>
          <a:p>
            <a:r>
              <a:rPr lang="ru-RU" sz="2800" b="1" dirty="0" smtClean="0">
                <a:solidFill>
                  <a:srgbClr val="002060"/>
                </a:solidFill>
                <a:latin typeface="Arial" pitchFamily="34" charset="0"/>
                <a:cs typeface="Arial" pitchFamily="34" charset="0"/>
              </a:rPr>
              <a:t>ИННОВАЦИОННЫЙ ПРОЕКТ</a:t>
            </a:r>
            <a:br>
              <a:rPr lang="ru-RU" sz="2800" b="1" dirty="0" smtClean="0">
                <a:solidFill>
                  <a:srgbClr val="002060"/>
                </a:solidFill>
                <a:latin typeface="Arial" pitchFamily="34" charset="0"/>
                <a:cs typeface="Arial" pitchFamily="34" charset="0"/>
              </a:rPr>
            </a:br>
            <a:r>
              <a:rPr lang="ru-RU" sz="2600" b="1" dirty="0" smtClean="0">
                <a:solidFill>
                  <a:srgbClr val="002060"/>
                </a:solidFill>
                <a:latin typeface="Arial" pitchFamily="34" charset="0"/>
                <a:cs typeface="Arial" pitchFamily="34" charset="0"/>
              </a:rPr>
              <a:t>Разработка Модели взаимодействия родителей с ДОУ по познавательному развитию дошкольников с ОВЗ (ЗПР)  на основе  использования  ЦОР и  ее  апробация.</a:t>
            </a:r>
            <a:r>
              <a:rPr lang="ru-RU" sz="2800" b="1" dirty="0" smtClean="0">
                <a:latin typeface="Arial" pitchFamily="34" charset="0"/>
                <a:cs typeface="Arial" pitchFamily="34" charset="0"/>
              </a:rPr>
              <a:t/>
            </a:r>
            <a:br>
              <a:rPr lang="ru-RU" sz="2800" b="1" dirty="0" smtClean="0">
                <a:latin typeface="Arial" pitchFamily="34" charset="0"/>
                <a:cs typeface="Arial" pitchFamily="34" charset="0"/>
              </a:rPr>
            </a:br>
            <a:endParaRPr lang="ru-RU" sz="2800" b="1" dirty="0">
              <a:latin typeface="Arial" pitchFamily="34" charset="0"/>
              <a:cs typeface="Arial" pitchFamily="34" charset="0"/>
            </a:endParaRPr>
          </a:p>
        </p:txBody>
      </p:sp>
      <p:sp>
        <p:nvSpPr>
          <p:cNvPr id="15361" name="Rectangle 1"/>
          <p:cNvSpPr>
            <a:spLocks noChangeArrowheads="1"/>
          </p:cNvSpPr>
          <p:nvPr/>
        </p:nvSpPr>
        <p:spPr bwMode="auto">
          <a:xfrm>
            <a:off x="2857488" y="3786190"/>
            <a:ext cx="6000760" cy="13388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430463" algn="r" defTabSz="914400" rtl="0" eaLnBrk="1" fontAlgn="base"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Авторы проекта:</a:t>
            </a:r>
            <a:endParaRPr kumimoji="0" lang="ru-RU" sz="1200" b="1" i="0" u="none" strike="noStrike" cap="none" normalizeH="0" baseline="0" dirty="0" smtClean="0">
              <a:ln>
                <a:noFill/>
              </a:ln>
              <a:solidFill>
                <a:srgbClr val="002060"/>
              </a:solidFill>
              <a:effectLst/>
              <a:latin typeface="Arial" pitchFamily="34" charset="0"/>
              <a:cs typeface="Arial" pitchFamily="34" charset="0"/>
            </a:endParaRPr>
          </a:p>
          <a:p>
            <a:pPr marL="0" marR="0" lvl="0" indent="2430463" algn="r" defTabSz="914400" rtl="0" eaLnBrk="0" fontAlgn="base" latinLnBrk="0" hangingPunct="0">
              <a:lnSpc>
                <a:spcPct val="100000"/>
              </a:lnSpc>
              <a:spcBef>
                <a:spcPct val="0"/>
              </a:spcBef>
              <a:spcAft>
                <a:spcPct val="0"/>
              </a:spcAft>
              <a:buClrTx/>
              <a:buSzTx/>
              <a:buFontTx/>
              <a:buNone/>
              <a:tabLst/>
            </a:pPr>
            <a:r>
              <a:rPr kumimoji="0" lang="ru-RU" sz="1200" b="1"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Дорофеева Татьяна Александровна, воспитатель</a:t>
            </a:r>
            <a:endParaRPr kumimoji="0" lang="ru-RU" sz="1200" b="1" i="0" u="none" strike="noStrike" cap="none" normalizeH="0" baseline="0" dirty="0" smtClean="0">
              <a:ln>
                <a:noFill/>
              </a:ln>
              <a:solidFill>
                <a:srgbClr val="002060"/>
              </a:solidFill>
              <a:effectLst/>
              <a:latin typeface="Arial" pitchFamily="34" charset="0"/>
              <a:cs typeface="Arial" pitchFamily="34" charset="0"/>
            </a:endParaRPr>
          </a:p>
          <a:p>
            <a:pPr marL="0" marR="0" lvl="0" indent="2430463" algn="r" defTabSz="914400" rtl="0" eaLnBrk="0" fontAlgn="base" latinLnBrk="0" hangingPunct="0">
              <a:lnSpc>
                <a:spcPct val="100000"/>
              </a:lnSpc>
              <a:spcBef>
                <a:spcPct val="0"/>
              </a:spcBef>
              <a:spcAft>
                <a:spcPct val="0"/>
              </a:spcAft>
              <a:buClrTx/>
              <a:buSzTx/>
              <a:buFontTx/>
              <a:buNone/>
              <a:tabLst/>
            </a:pPr>
            <a:r>
              <a:rPr kumimoji="0" lang="ru-RU" sz="1200" b="1"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Улитина Мария Евгеньевна, воспитатель</a:t>
            </a:r>
            <a:endParaRPr kumimoji="0" lang="ru-RU" sz="1200" b="1" i="0" u="none" strike="noStrike" cap="none" normalizeH="0" baseline="0" dirty="0" smtClean="0">
              <a:ln>
                <a:noFill/>
              </a:ln>
              <a:solidFill>
                <a:srgbClr val="002060"/>
              </a:solidFill>
              <a:effectLst/>
              <a:latin typeface="Arial" pitchFamily="34" charset="0"/>
              <a:cs typeface="Arial" pitchFamily="34" charset="0"/>
            </a:endParaRPr>
          </a:p>
          <a:p>
            <a:pPr lvl="0" indent="2430463" algn="r" eaLnBrk="0" fontAlgn="base" hangingPunct="0">
              <a:spcBef>
                <a:spcPct val="0"/>
              </a:spcBef>
              <a:spcAft>
                <a:spcPct val="0"/>
              </a:spcAft>
            </a:pPr>
            <a:r>
              <a:rPr kumimoji="0" lang="ru-RU" sz="1200" b="1"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Шестакова Елена Евгеньевна, учитель-логопед,</a:t>
            </a:r>
            <a:r>
              <a:rPr lang="ru-RU" sz="1200" b="1" dirty="0" smtClean="0">
                <a:solidFill>
                  <a:srgbClr val="002060"/>
                </a:solidFill>
                <a:latin typeface="Arial" pitchFamily="34" charset="0"/>
                <a:ea typeface="Times New Roman" pitchFamily="18" charset="0"/>
                <a:cs typeface="Arial" pitchFamily="34" charset="0"/>
              </a:rPr>
              <a:t> дефектолог</a:t>
            </a:r>
            <a:endParaRPr kumimoji="0" lang="ru-RU" sz="1200" b="1" i="0" u="none" strike="noStrike" cap="none" normalizeH="0" baseline="0" dirty="0" smtClean="0">
              <a:ln>
                <a:noFill/>
              </a:ln>
              <a:solidFill>
                <a:srgbClr val="002060"/>
              </a:solidFill>
              <a:effectLst/>
              <a:latin typeface="Arial" pitchFamily="34" charset="0"/>
              <a:ea typeface="Times New Roman" pitchFamily="18" charset="0"/>
              <a:cs typeface="Arial" pitchFamily="34" charset="0"/>
            </a:endParaRPr>
          </a:p>
          <a:p>
            <a:pPr marL="0" marR="0" lvl="0" indent="2430463" algn="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chemeClr val="tx1"/>
                </a:solidFill>
                <a:effectLst/>
                <a:latin typeface="Arial" pitchFamily="34" charset="0"/>
                <a:cs typeface="Arial" pitchFamily="34"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362" name="Rectangle 2"/>
          <p:cNvSpPr>
            <a:spLocks noChangeArrowheads="1"/>
          </p:cNvSpPr>
          <p:nvPr/>
        </p:nvSpPr>
        <p:spPr bwMode="auto">
          <a:xfrm>
            <a:off x="2000232" y="357166"/>
            <a:ext cx="5027145" cy="83099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200" i="0" u="none" strike="noStrike" cap="none" normalizeH="0" baseline="0" dirty="0" err="1" smtClean="0">
                <a:ln>
                  <a:noFill/>
                </a:ln>
                <a:solidFill>
                  <a:srgbClr val="002060"/>
                </a:solidFill>
                <a:effectLst/>
                <a:latin typeface="Calibri" pitchFamily="34" charset="0"/>
                <a:ea typeface="Times New Roman" pitchFamily="18" charset="0"/>
                <a:cs typeface="Times New Roman" pitchFamily="18" charset="0"/>
              </a:rPr>
              <a:t>Краснокамский</a:t>
            </a:r>
            <a:r>
              <a:rPr kumimoji="0" lang="ru-RU" sz="1200" i="0" u="none" strike="noStrike" cap="none" normalizeH="0" baseline="0" dirty="0" smtClean="0">
                <a:ln>
                  <a:noFill/>
                </a:ln>
                <a:solidFill>
                  <a:srgbClr val="002060"/>
                </a:solidFill>
                <a:effectLst/>
                <a:latin typeface="Calibri" pitchFamily="34" charset="0"/>
                <a:ea typeface="Times New Roman" pitchFamily="18" charset="0"/>
                <a:cs typeface="Times New Roman" pitchFamily="18" charset="0"/>
              </a:rPr>
              <a:t> городской округ</a:t>
            </a:r>
            <a:endParaRPr kumimoji="0" lang="ru-RU" sz="900" i="0" u="none" strike="noStrike" cap="none" normalizeH="0" baseline="0" dirty="0" smtClean="0">
              <a:ln>
                <a:noFill/>
              </a:ln>
              <a:solidFill>
                <a:srgbClr val="002060"/>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200" i="0" u="none" strike="noStrike" cap="none" normalizeH="0" baseline="0" dirty="0" smtClean="0">
                <a:ln>
                  <a:noFill/>
                </a:ln>
                <a:solidFill>
                  <a:srgbClr val="002060"/>
                </a:solidFill>
                <a:effectLst/>
                <a:latin typeface="Calibri" pitchFamily="34" charset="0"/>
                <a:ea typeface="Times New Roman" pitchFamily="18" charset="0"/>
                <a:cs typeface="Times New Roman" pitchFamily="18" charset="0"/>
              </a:rPr>
              <a:t>Управление системой образования администрации города Краснокамска</a:t>
            </a:r>
            <a:endParaRPr kumimoji="0" lang="ru-RU" sz="900" i="0" u="none" strike="noStrike" cap="none" normalizeH="0" baseline="0" dirty="0" smtClean="0">
              <a:ln>
                <a:noFill/>
              </a:ln>
              <a:solidFill>
                <a:srgbClr val="002060"/>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200" i="0" u="none" strike="noStrike" cap="none" normalizeH="0" baseline="0" dirty="0" smtClean="0">
                <a:ln>
                  <a:noFill/>
                </a:ln>
                <a:solidFill>
                  <a:srgbClr val="002060"/>
                </a:solidFill>
                <a:effectLst/>
                <a:latin typeface="Calibri" pitchFamily="34" charset="0"/>
                <a:ea typeface="Times New Roman" pitchFamily="18" charset="0"/>
                <a:cs typeface="Times New Roman" pitchFamily="18" charset="0"/>
              </a:rPr>
              <a:t>Муниципальное бюджетное дошкольное образовательное учреждение </a:t>
            </a:r>
            <a:endParaRPr kumimoji="0" lang="ru-RU" sz="900" i="0" u="none" strike="noStrike" cap="none" normalizeH="0" baseline="0" dirty="0" smtClean="0">
              <a:ln>
                <a:noFill/>
              </a:ln>
              <a:solidFill>
                <a:srgbClr val="002060"/>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200" i="0" u="none" strike="noStrike" cap="none" normalizeH="0" baseline="0" dirty="0" smtClean="0">
                <a:ln>
                  <a:noFill/>
                </a:ln>
                <a:solidFill>
                  <a:srgbClr val="002060"/>
                </a:solidFill>
                <a:effectLst/>
                <a:latin typeface="Calibri" pitchFamily="34" charset="0"/>
                <a:ea typeface="Times New Roman" pitchFamily="18" charset="0"/>
                <a:cs typeface="Times New Roman" pitchFamily="18" charset="0"/>
              </a:rPr>
              <a:t>«Детский сад «КАЛЕЙДОСКОП»</a:t>
            </a:r>
            <a:endParaRPr kumimoji="0" lang="ru-RU" sz="1800" i="0" u="none" strike="noStrike" cap="none" normalizeH="0" baseline="0" dirty="0" smtClean="0">
              <a:ln>
                <a:noFill/>
              </a:ln>
              <a:solidFill>
                <a:srgbClr val="002060"/>
              </a:solidFill>
              <a:effectLst/>
              <a:latin typeface="Arial" pitchFamily="34" charset="0"/>
              <a:cs typeface="Arial" pitchFamily="34" charset="0"/>
            </a:endParaRPr>
          </a:p>
        </p:txBody>
      </p:sp>
      <p:sp>
        <p:nvSpPr>
          <p:cNvPr id="15363" name="Rectangle 3"/>
          <p:cNvSpPr>
            <a:spLocks noChangeArrowheads="1"/>
          </p:cNvSpPr>
          <p:nvPr/>
        </p:nvSpPr>
        <p:spPr bwMode="auto">
          <a:xfrm>
            <a:off x="3643306" y="6357958"/>
            <a:ext cx="1771126"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г. Краснокамск, 2020 г.</a:t>
            </a:r>
            <a:endParaRPr kumimoji="0" lang="ru-RU" sz="1800" b="0" i="0" u="none" strike="noStrike" cap="none" normalizeH="0" baseline="0" dirty="0" smtClean="0">
              <a:ln>
                <a:noFill/>
              </a:ln>
              <a:solidFill>
                <a:srgbClr val="002060"/>
              </a:solidFill>
              <a:effectLst/>
              <a:latin typeface="Arial" pitchFamily="34" charset="0"/>
              <a:cs typeface="Arial" pitchFamily="34" charset="0"/>
            </a:endParaRPr>
          </a:p>
        </p:txBody>
      </p:sp>
      <p:pic>
        <p:nvPicPr>
          <p:cNvPr id="7" name="Picture 2" descr="https://dou15-krkam.caduk.ru/images/s-a-"/>
          <p:cNvPicPr>
            <a:picLocks noChangeAspect="1" noChangeArrowheads="1"/>
          </p:cNvPicPr>
          <p:nvPr/>
        </p:nvPicPr>
        <p:blipFill>
          <a:blip r:embed="rId3" cstate="print">
            <a:clrChange>
              <a:clrFrom>
                <a:srgbClr val="FEFEFE"/>
              </a:clrFrom>
              <a:clrTo>
                <a:srgbClr val="FEFEFE">
                  <a:alpha val="0"/>
                </a:srgbClr>
              </a:clrTo>
            </a:clrChange>
            <a:lum bright="-10000" contrast="10000"/>
          </a:blip>
          <a:srcRect/>
          <a:stretch>
            <a:fillRect/>
          </a:stretch>
        </p:blipFill>
        <p:spPr bwMode="auto">
          <a:xfrm>
            <a:off x="571472" y="642918"/>
            <a:ext cx="690567" cy="653635"/>
          </a:xfrm>
          <a:prstGeom prst="rect">
            <a:avLst/>
          </a:prstGeom>
          <a:noFill/>
          <a:ln w="19050">
            <a:solidFill>
              <a:srgbClr val="FF0000"/>
            </a:solid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s://myslide.ru/documents_4/af032c0c98db94246cae63b965eaf296/img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428596" y="2214554"/>
            <a:ext cx="8229600" cy="1143000"/>
          </a:xfrm>
        </p:spPr>
        <p:txBody>
          <a:bodyPr>
            <a:noAutofit/>
          </a:bodyPr>
          <a:lstStyle/>
          <a:p>
            <a:r>
              <a:rPr lang="ru-RU" sz="2800" b="1" dirty="0" smtClean="0">
                <a:latin typeface="Arial" pitchFamily="34" charset="0"/>
                <a:cs typeface="Arial" pitchFamily="34" charset="0"/>
              </a:rPr>
              <a:t/>
            </a:r>
            <a:br>
              <a:rPr lang="ru-RU" sz="2800" b="1" dirty="0" smtClean="0">
                <a:latin typeface="Arial" pitchFamily="34" charset="0"/>
                <a:cs typeface="Arial" pitchFamily="34" charset="0"/>
              </a:rPr>
            </a:br>
            <a:endParaRPr lang="ru-RU" sz="2800" b="1" dirty="0">
              <a:latin typeface="Arial" pitchFamily="34" charset="0"/>
              <a:cs typeface="Arial" pitchFamily="34" charset="0"/>
            </a:endParaRPr>
          </a:p>
        </p:txBody>
      </p:sp>
      <p:sp>
        <p:nvSpPr>
          <p:cNvPr id="15361" name="Rectangle 1"/>
          <p:cNvSpPr>
            <a:spLocks noChangeArrowheads="1"/>
          </p:cNvSpPr>
          <p:nvPr/>
        </p:nvSpPr>
        <p:spPr bwMode="auto">
          <a:xfrm>
            <a:off x="2857488" y="3786190"/>
            <a:ext cx="6000760" cy="2308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430463" algn="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chemeClr val="tx1"/>
                </a:solidFill>
                <a:effectLst/>
                <a:latin typeface="Arial" pitchFamily="34" charset="0"/>
                <a:cs typeface="Arial" pitchFamily="34"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363" name="Rectangle 3"/>
          <p:cNvSpPr>
            <a:spLocks noChangeArrowheads="1"/>
          </p:cNvSpPr>
          <p:nvPr/>
        </p:nvSpPr>
        <p:spPr bwMode="auto">
          <a:xfrm>
            <a:off x="3643306" y="6357958"/>
            <a:ext cx="227948"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a:t>
            </a:r>
            <a:endParaRPr kumimoji="0" lang="ru-RU" sz="1800" b="0" i="0" u="none" strike="noStrike" cap="none" normalizeH="0" baseline="0" dirty="0" smtClean="0">
              <a:ln>
                <a:noFill/>
              </a:ln>
              <a:solidFill>
                <a:srgbClr val="002060"/>
              </a:solidFill>
              <a:effectLst/>
              <a:latin typeface="Arial" pitchFamily="34" charset="0"/>
              <a:cs typeface="Arial" pitchFamily="34" charset="0"/>
            </a:endParaRPr>
          </a:p>
        </p:txBody>
      </p:sp>
      <p:sp>
        <p:nvSpPr>
          <p:cNvPr id="19457" name="Rectangle 1"/>
          <p:cNvSpPr>
            <a:spLocks noChangeArrowheads="1"/>
          </p:cNvSpPr>
          <p:nvPr/>
        </p:nvSpPr>
        <p:spPr bwMode="auto">
          <a:xfrm>
            <a:off x="642910" y="642918"/>
            <a:ext cx="7072362"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Происходящие  в настоящее время изменения в дошкольном образовании,     обусловлены   признанием  статуса дошкольного образования в системе образования РФ,  как первого уровня системы образования РФ  (Федеральный закон  «Об образовании в Российской Федерации» от 29.12.2012г.), актуализацией положений «Концепции развития системы дошкольного образования города Перми до 2021 года», ориентирующей на создание условий для обеспечения детям города нового качества образования посредством преобразования ресурсов, как в части программно-методического и кадрового обеспечения, так и в части создания современной материально-технической среды дошкольных учреждений.</a:t>
            </a:r>
            <a:endParaRPr kumimoji="0" lang="ru-RU" sz="1400" b="0" i="0" u="none" strike="noStrike" cap="none" normalizeH="0" baseline="0" dirty="0" smtClean="0">
              <a:ln>
                <a:noFill/>
              </a:ln>
              <a:solidFill>
                <a:srgbClr val="002060"/>
              </a:solidFill>
              <a:effectLst/>
              <a:latin typeface="Arial" pitchFamily="34" charset="0"/>
              <a:cs typeface="Arial" pitchFamily="34" charset="0"/>
            </a:endParaRPr>
          </a:p>
        </p:txBody>
      </p:sp>
      <p:sp>
        <p:nvSpPr>
          <p:cNvPr id="19458" name="Rectangle 2"/>
          <p:cNvSpPr>
            <a:spLocks noChangeArrowheads="1"/>
          </p:cNvSpPr>
          <p:nvPr/>
        </p:nvSpPr>
        <p:spPr bwMode="auto">
          <a:xfrm>
            <a:off x="2214546" y="3000372"/>
            <a:ext cx="6786642" cy="28931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Вст.44 Закона об образовании в Российской Федерации определено, что родители (законные представители) несовершеннолетних обучающихся) имеют преимущественное право на обучение и воспитание детей перед всеми другими лицами. Они обязаны заложить основы физического, нравственного и интеллектуального развития личности ребенка». Федеральный государственный стандарт дошкольного образования определяет принцип партнерского взаимодействия с родителями воспитанников: «Взаимодействие с родителями (законными представителями) по вопросам образования ребенка, непосредственное вовлечение их в образовательную деятельность, в том числе путем создания образовательных проектов совместно с семьей на основе выявления потребностей и поддержки образовательных инициатив семьи», ориентируя их на участие в реализации программы ДОУ в формате сотрудничества.</a:t>
            </a:r>
            <a:endParaRPr kumimoji="0" lang="ru-RU" sz="1400" b="0" i="0" u="none" strike="noStrike" cap="none" normalizeH="0" baseline="0" dirty="0" smtClean="0">
              <a:ln>
                <a:noFill/>
              </a:ln>
              <a:solidFill>
                <a:srgbClr val="002060"/>
              </a:solidFill>
              <a:effectLst/>
              <a:latin typeface="Arial" pitchFamily="34" charset="0"/>
              <a:cs typeface="Arial" pitchFamily="34" charset="0"/>
            </a:endParaRPr>
          </a:p>
        </p:txBody>
      </p:sp>
      <p:sp>
        <p:nvSpPr>
          <p:cNvPr id="8" name="Прямоугольник 7"/>
          <p:cNvSpPr/>
          <p:nvPr/>
        </p:nvSpPr>
        <p:spPr>
          <a:xfrm>
            <a:off x="3643306" y="285728"/>
            <a:ext cx="1596912" cy="369332"/>
          </a:xfrm>
          <a:prstGeom prst="rect">
            <a:avLst/>
          </a:prstGeom>
        </p:spPr>
        <p:txBody>
          <a:bodyPr wrap="none">
            <a:spAutoFit/>
          </a:bodyPr>
          <a:lstStyle/>
          <a:p>
            <a:r>
              <a:rPr lang="ru-RU" b="1" dirty="0" smtClean="0">
                <a:solidFill>
                  <a:srgbClr val="002060"/>
                </a:solidFill>
              </a:rPr>
              <a:t>Актуальность.</a:t>
            </a:r>
            <a:endParaRPr lang="ru-RU" dirty="0">
              <a:solidFill>
                <a:srgbClr val="00206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Заголовок 9"/>
          <p:cNvSpPr>
            <a:spLocks noGrp="1"/>
          </p:cNvSpPr>
          <p:nvPr>
            <p:ph type="title"/>
          </p:nvPr>
        </p:nvSpPr>
        <p:spPr/>
        <p:txBody>
          <a:bodyPr/>
          <a:lstStyle/>
          <a:p>
            <a:endParaRPr lang="ru-RU" dirty="0"/>
          </a:p>
        </p:txBody>
      </p:sp>
      <p:pic>
        <p:nvPicPr>
          <p:cNvPr id="3" name="Picture 2" descr="https://myslide.ru/documents_4/af032c0c98db94246cae63b965eaf296/img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15361" name="Rectangle 1"/>
          <p:cNvSpPr>
            <a:spLocks noChangeArrowheads="1"/>
          </p:cNvSpPr>
          <p:nvPr/>
        </p:nvSpPr>
        <p:spPr bwMode="auto">
          <a:xfrm>
            <a:off x="2857488" y="3786190"/>
            <a:ext cx="6000760" cy="2308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430463" algn="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chemeClr val="tx1"/>
                </a:solidFill>
                <a:effectLst/>
                <a:latin typeface="Arial" pitchFamily="34" charset="0"/>
                <a:cs typeface="Arial" pitchFamily="34"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363" name="Rectangle 3"/>
          <p:cNvSpPr>
            <a:spLocks noChangeArrowheads="1"/>
          </p:cNvSpPr>
          <p:nvPr/>
        </p:nvSpPr>
        <p:spPr bwMode="auto">
          <a:xfrm>
            <a:off x="3643306" y="6357958"/>
            <a:ext cx="227948"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a:t>
            </a:r>
            <a:endParaRPr kumimoji="0" lang="ru-RU" sz="1800" b="0" i="0" u="none" strike="noStrike" cap="none" normalizeH="0" baseline="0" dirty="0" smtClean="0">
              <a:ln>
                <a:noFill/>
              </a:ln>
              <a:solidFill>
                <a:srgbClr val="002060"/>
              </a:solidFill>
              <a:effectLst/>
              <a:latin typeface="Arial" pitchFamily="34" charset="0"/>
              <a:cs typeface="Arial" pitchFamily="34" charset="0"/>
            </a:endParaRPr>
          </a:p>
        </p:txBody>
      </p:sp>
      <p:sp>
        <p:nvSpPr>
          <p:cNvPr id="7" name="Прямоугольник 6"/>
          <p:cNvSpPr/>
          <p:nvPr/>
        </p:nvSpPr>
        <p:spPr>
          <a:xfrm>
            <a:off x="357158" y="571480"/>
            <a:ext cx="7858180" cy="584775"/>
          </a:xfrm>
          <a:prstGeom prst="rect">
            <a:avLst/>
          </a:prstGeom>
        </p:spPr>
        <p:txBody>
          <a:bodyPr wrap="square">
            <a:spAutoFit/>
          </a:bodyPr>
          <a:lstStyle/>
          <a:p>
            <a:pPr algn="r"/>
            <a:r>
              <a:rPr lang="ru-RU" sz="1600" dirty="0" smtClean="0">
                <a:solidFill>
                  <a:srgbClr val="002060"/>
                </a:solidFill>
                <a:latin typeface="Arial" pitchFamily="34" charset="0"/>
                <a:cs typeface="Arial" pitchFamily="34" charset="0"/>
              </a:rPr>
              <a:t>"Он лишь до тех пор способен на самом деле воспитывать и образовывать, пока сам работает над своим собственным воспитанием и образованием"</a:t>
            </a:r>
            <a:endParaRPr lang="ru-RU" sz="1600" dirty="0">
              <a:solidFill>
                <a:srgbClr val="002060"/>
              </a:solidFill>
              <a:latin typeface="Arial" pitchFamily="34" charset="0"/>
              <a:cs typeface="Arial" pitchFamily="34" charset="0"/>
            </a:endParaRPr>
          </a:p>
        </p:txBody>
      </p:sp>
      <p:sp>
        <p:nvSpPr>
          <p:cNvPr id="8" name="Прямоугольник 7"/>
          <p:cNvSpPr/>
          <p:nvPr/>
        </p:nvSpPr>
        <p:spPr>
          <a:xfrm>
            <a:off x="3714744" y="1285860"/>
            <a:ext cx="4572000" cy="307777"/>
          </a:xfrm>
          <a:prstGeom prst="rect">
            <a:avLst/>
          </a:prstGeom>
        </p:spPr>
        <p:txBody>
          <a:bodyPr>
            <a:spAutoFit/>
          </a:bodyPr>
          <a:lstStyle/>
          <a:p>
            <a:r>
              <a:rPr lang="ru-RU" sz="1400" dirty="0" smtClean="0">
                <a:solidFill>
                  <a:srgbClr val="002060"/>
                </a:solidFill>
                <a:latin typeface="Arial" pitchFamily="34" charset="0"/>
                <a:cs typeface="Arial" pitchFamily="34" charset="0"/>
              </a:rPr>
              <a:t>немецкий педагог Адольф </a:t>
            </a:r>
            <a:r>
              <a:rPr lang="ru-RU" sz="1400" dirty="0" err="1" smtClean="0">
                <a:solidFill>
                  <a:srgbClr val="002060"/>
                </a:solidFill>
                <a:latin typeface="Arial" pitchFamily="34" charset="0"/>
                <a:cs typeface="Arial" pitchFamily="34" charset="0"/>
              </a:rPr>
              <a:t>Дистервег</a:t>
            </a:r>
            <a:endParaRPr lang="ru-RU" sz="1400" dirty="0">
              <a:solidFill>
                <a:srgbClr val="002060"/>
              </a:solidFill>
              <a:latin typeface="Arial" pitchFamily="34" charset="0"/>
              <a:cs typeface="Arial" pitchFamily="34" charset="0"/>
            </a:endParaRPr>
          </a:p>
        </p:txBody>
      </p:sp>
      <p:sp>
        <p:nvSpPr>
          <p:cNvPr id="18434" name="Rectangle 2"/>
          <p:cNvSpPr>
            <a:spLocks noChangeArrowheads="1"/>
          </p:cNvSpPr>
          <p:nvPr/>
        </p:nvSpPr>
        <p:spPr bwMode="auto">
          <a:xfrm>
            <a:off x="2357422" y="4286256"/>
            <a:ext cx="6429388"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450850" fontAlgn="base">
              <a:spcBef>
                <a:spcPct val="0"/>
              </a:spcBef>
              <a:spcAft>
                <a:spcPct val="0"/>
              </a:spcAft>
            </a:pPr>
            <a:r>
              <a:rPr kumimoji="0" lang="ru-RU" sz="14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Любой школьник, студент высшего или сотрудник компании имеют возможность частично или полностью пройти обучение при помощи ряда интернет-технологий (</a:t>
            </a:r>
            <a:r>
              <a:rPr kumimoji="0" lang="ru-RU" sz="1400" b="0" i="0" u="none" strike="noStrike" cap="none" normalizeH="0" baseline="0" dirty="0" err="1" smtClean="0">
                <a:ln>
                  <a:noFill/>
                </a:ln>
                <a:solidFill>
                  <a:srgbClr val="002060"/>
                </a:solidFill>
                <a:effectLst/>
                <a:latin typeface="Arial" pitchFamily="34" charset="0"/>
                <a:ea typeface="Times New Roman" pitchFamily="18" charset="0"/>
                <a:cs typeface="Arial" pitchFamily="34" charset="0"/>
              </a:rPr>
              <a:t>онлайн</a:t>
            </a:r>
            <a:r>
              <a:rPr kumimoji="0" lang="ru-RU" sz="14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 - платформы, электронные библиотеки, коллекции цифровых образовательных ресурсов, тренинги). Одними из наиболее популярных образовательных  </a:t>
            </a:r>
            <a:r>
              <a:rPr kumimoji="0" lang="ru-RU" sz="1400" b="0" i="0" u="none" strike="noStrike" cap="none" normalizeH="0" baseline="0" dirty="0" err="1" smtClean="0">
                <a:ln>
                  <a:noFill/>
                </a:ln>
                <a:solidFill>
                  <a:srgbClr val="002060"/>
                </a:solidFill>
                <a:effectLst/>
                <a:latin typeface="Arial" pitchFamily="34" charset="0"/>
                <a:ea typeface="Times New Roman" pitchFamily="18" charset="0"/>
                <a:cs typeface="Arial" pitchFamily="34" charset="0"/>
              </a:rPr>
              <a:t>веб</a:t>
            </a:r>
            <a:r>
              <a:rPr kumimoji="0" lang="ru-RU" sz="14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 - технологий  являются  </a:t>
            </a:r>
            <a:r>
              <a:rPr kumimoji="0" lang="ru-RU" sz="1400" b="0" i="0" u="none" strike="noStrike" cap="none" normalizeH="0" baseline="0" dirty="0" err="1" smtClean="0">
                <a:ln>
                  <a:noFill/>
                </a:ln>
                <a:solidFill>
                  <a:srgbClr val="002060"/>
                </a:solidFill>
                <a:effectLst/>
                <a:latin typeface="Arial" pitchFamily="34" charset="0"/>
                <a:ea typeface="Times New Roman" pitchFamily="18" charset="0"/>
                <a:cs typeface="Arial" pitchFamily="34" charset="0"/>
              </a:rPr>
              <a:t>вебинары</a:t>
            </a:r>
            <a:r>
              <a:rPr kumimoji="0" lang="ru-RU" sz="14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  интернет - игры,  </a:t>
            </a:r>
            <a:r>
              <a:rPr kumimoji="0" lang="ru-RU" sz="1400" b="0" i="0" u="none" strike="noStrike" cap="none" normalizeH="0" baseline="0" dirty="0" err="1" smtClean="0">
                <a:ln>
                  <a:noFill/>
                </a:ln>
                <a:solidFill>
                  <a:srgbClr val="002060"/>
                </a:solidFill>
                <a:effectLst/>
                <a:latin typeface="Arial" pitchFamily="34" charset="0"/>
                <a:ea typeface="Times New Roman" pitchFamily="18" charset="0"/>
                <a:cs typeface="Arial" pitchFamily="34" charset="0"/>
              </a:rPr>
              <a:t>веб</a:t>
            </a:r>
            <a:r>
              <a:rPr kumimoji="0" lang="ru-RU" sz="14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 - </a:t>
            </a:r>
            <a:r>
              <a:rPr kumimoji="0" lang="ru-RU" sz="1400" b="0" i="0" u="none" strike="noStrike" cap="none" normalizeH="0" baseline="0" dirty="0" err="1" smtClean="0">
                <a:ln>
                  <a:noFill/>
                </a:ln>
                <a:solidFill>
                  <a:srgbClr val="002060"/>
                </a:solidFill>
                <a:effectLst/>
                <a:latin typeface="Arial" pitchFamily="34" charset="0"/>
                <a:ea typeface="Times New Roman" pitchFamily="18" charset="0"/>
                <a:cs typeface="Arial" pitchFamily="34" charset="0"/>
              </a:rPr>
              <a:t>квесты</a:t>
            </a:r>
            <a:r>
              <a:rPr kumimoji="0" lang="ru-RU" sz="14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  виртуальные музеи и др.</a:t>
            </a:r>
            <a:r>
              <a:rPr lang="ru-RU" sz="1400" dirty="0" smtClean="0">
                <a:solidFill>
                  <a:srgbClr val="002060"/>
                </a:solidFill>
                <a:latin typeface="Arial" pitchFamily="34" charset="0"/>
                <a:ea typeface="Times New Roman" pitchFamily="18" charset="0"/>
                <a:cs typeface="Arial" pitchFamily="34" charset="0"/>
              </a:rPr>
              <a:t> На данный момент технологии такого рода позволяют создать единую открытую образовательную среду. </a:t>
            </a:r>
            <a:endParaRPr kumimoji="0" lang="ru-RU" sz="1400" b="0" i="0" u="none" strike="noStrike" cap="none" normalizeH="0" baseline="0" dirty="0" smtClean="0">
              <a:ln>
                <a:noFill/>
              </a:ln>
              <a:solidFill>
                <a:srgbClr val="002060"/>
              </a:solidFill>
              <a:effectLst/>
              <a:latin typeface="Arial" pitchFamily="34" charset="0"/>
              <a:cs typeface="Arial" pitchFamily="34" charset="0"/>
            </a:endParaRPr>
          </a:p>
        </p:txBody>
      </p:sp>
      <p:sp>
        <p:nvSpPr>
          <p:cNvPr id="18437" name="Rectangle 5"/>
          <p:cNvSpPr>
            <a:spLocks noChangeArrowheads="1"/>
          </p:cNvSpPr>
          <p:nvPr/>
        </p:nvSpPr>
        <p:spPr bwMode="auto">
          <a:xfrm>
            <a:off x="357158" y="2071678"/>
            <a:ext cx="8358246"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Согласно  Федеральным  государственным  образовательным  стандартам  в  </a:t>
            </a:r>
            <a:r>
              <a:rPr kumimoji="0" lang="ru-RU" sz="1400" b="0" i="0" u="none" strike="noStrike" cap="none" normalizeH="0" baseline="0" dirty="0" err="1" smtClean="0">
                <a:ln>
                  <a:noFill/>
                </a:ln>
                <a:solidFill>
                  <a:srgbClr val="002060"/>
                </a:solidFill>
                <a:effectLst/>
                <a:latin typeface="Arial" pitchFamily="34" charset="0"/>
                <a:ea typeface="Times New Roman" pitchFamily="18" charset="0"/>
                <a:cs typeface="Arial" pitchFamily="34" charset="0"/>
              </a:rPr>
              <a:t>образователь-ных</a:t>
            </a:r>
            <a:r>
              <a:rPr kumimoji="0" lang="ru-RU" sz="14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 </a:t>
            </a:r>
            <a:r>
              <a:rPr kumimoji="0" lang="ru-RU" sz="14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 учреждениях  должна  быть  сформирована  информационно-образовательная  среда,  которая,  в  том  числе,  в  рамках  дистанционного  образования  должна  обеспечивать  взаимодействие  всех  участников  образовательного  процесса:  обучающихся,  их  родителей  (законных  представителей),  педагогических  работников,  органов  управления  в  сфере  образования,  общественности. </a:t>
            </a:r>
            <a:endParaRPr kumimoji="0" lang="ru-RU" sz="1800" b="0" i="0" u="none" strike="noStrike" cap="none" normalizeH="0" baseline="0" dirty="0" smtClean="0">
              <a:ln>
                <a:noFill/>
              </a:ln>
              <a:solidFill>
                <a:srgbClr val="002060"/>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s://myslide.ru/documents_4/af032c0c98db94246cae63b965eaf296/img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428596" y="2214554"/>
            <a:ext cx="8229600" cy="1143000"/>
          </a:xfrm>
        </p:spPr>
        <p:txBody>
          <a:bodyPr>
            <a:noAutofit/>
          </a:bodyPr>
          <a:lstStyle/>
          <a:p>
            <a:r>
              <a:rPr lang="ru-RU" sz="2800" b="1" dirty="0" smtClean="0">
                <a:latin typeface="Arial" pitchFamily="34" charset="0"/>
                <a:cs typeface="Arial" pitchFamily="34" charset="0"/>
              </a:rPr>
              <a:t/>
            </a:r>
            <a:br>
              <a:rPr lang="ru-RU" sz="2800" b="1" dirty="0" smtClean="0">
                <a:latin typeface="Arial" pitchFamily="34" charset="0"/>
                <a:cs typeface="Arial" pitchFamily="34" charset="0"/>
              </a:rPr>
            </a:br>
            <a:endParaRPr lang="ru-RU" sz="2800" b="1" dirty="0">
              <a:latin typeface="Arial" pitchFamily="34" charset="0"/>
              <a:cs typeface="Arial" pitchFamily="34" charset="0"/>
            </a:endParaRPr>
          </a:p>
        </p:txBody>
      </p:sp>
      <p:sp>
        <p:nvSpPr>
          <p:cNvPr id="15361" name="Rectangle 1"/>
          <p:cNvSpPr>
            <a:spLocks noChangeArrowheads="1"/>
          </p:cNvSpPr>
          <p:nvPr/>
        </p:nvSpPr>
        <p:spPr bwMode="auto">
          <a:xfrm>
            <a:off x="2857488" y="3786190"/>
            <a:ext cx="6000760" cy="2308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430463" algn="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chemeClr val="tx1"/>
                </a:solidFill>
                <a:effectLst/>
                <a:latin typeface="Arial" pitchFamily="34" charset="0"/>
                <a:cs typeface="Arial" pitchFamily="34"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363" name="Rectangle 3"/>
          <p:cNvSpPr>
            <a:spLocks noChangeArrowheads="1"/>
          </p:cNvSpPr>
          <p:nvPr/>
        </p:nvSpPr>
        <p:spPr bwMode="auto">
          <a:xfrm>
            <a:off x="3643306" y="6357958"/>
            <a:ext cx="227948"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a:t>
            </a:r>
            <a:endParaRPr kumimoji="0" lang="ru-RU" sz="1800" b="0" i="0" u="none" strike="noStrike" cap="none" normalizeH="0" baseline="0" dirty="0" smtClean="0">
              <a:ln>
                <a:noFill/>
              </a:ln>
              <a:solidFill>
                <a:srgbClr val="002060"/>
              </a:solidFill>
              <a:effectLst/>
              <a:latin typeface="Arial" pitchFamily="34" charset="0"/>
              <a:cs typeface="Arial" pitchFamily="34" charset="0"/>
            </a:endParaRPr>
          </a:p>
        </p:txBody>
      </p:sp>
      <p:sp>
        <p:nvSpPr>
          <p:cNvPr id="17409" name="Rectangle 1"/>
          <p:cNvSpPr>
            <a:spLocks noChangeArrowheads="1"/>
          </p:cNvSpPr>
          <p:nvPr/>
        </p:nvSpPr>
        <p:spPr bwMode="auto">
          <a:xfrm>
            <a:off x="500034" y="642918"/>
            <a:ext cx="742952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ru-RU" sz="1600" b="1"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Цель</a:t>
            </a:r>
            <a:r>
              <a:rPr kumimoji="0" lang="ru-RU" sz="16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 Создание условий  для развития интеллектуального и познавательного  потенциала родителей и детей с ОВЗ (ЗПР) на основе  проектирования  модели взаимодействия семьи с ДОУ через использование   интернет-технологий. </a:t>
            </a:r>
            <a:endParaRPr kumimoji="0" lang="ru-RU" sz="1600" b="0" i="0" u="none" strike="noStrike" cap="none" normalizeH="0" baseline="0" dirty="0" smtClean="0">
              <a:ln>
                <a:noFill/>
              </a:ln>
              <a:solidFill>
                <a:srgbClr val="002060"/>
              </a:solidFill>
              <a:effectLst/>
              <a:latin typeface="Arial" pitchFamily="34" charset="0"/>
              <a:cs typeface="Arial" pitchFamily="34" charset="0"/>
            </a:endParaRPr>
          </a:p>
        </p:txBody>
      </p:sp>
      <p:sp>
        <p:nvSpPr>
          <p:cNvPr id="17410" name="Rectangle 2"/>
          <p:cNvSpPr>
            <a:spLocks noChangeArrowheads="1"/>
          </p:cNvSpPr>
          <p:nvPr/>
        </p:nvSpPr>
        <p:spPr bwMode="auto">
          <a:xfrm>
            <a:off x="2214546" y="2000240"/>
            <a:ext cx="6429420" cy="46782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ru-RU" sz="1400" b="1" i="0" u="none" strike="noStrike" cap="none" normalizeH="0" baseline="0" dirty="0" smtClean="0">
                <a:ln>
                  <a:noFill/>
                </a:ln>
                <a:solidFill>
                  <a:srgbClr val="002060"/>
                </a:solidFill>
                <a:effectLst/>
                <a:latin typeface="Arial" pitchFamily="34" charset="0"/>
                <a:ea typeface="Times New Roman" pitchFamily="18" charset="0"/>
                <a:cs typeface="Times New Roman" pitchFamily="18" charset="0"/>
              </a:rPr>
              <a:t>Задачи проекта:</a:t>
            </a:r>
            <a:endParaRPr kumimoji="0" lang="ru-RU" sz="1400" b="1" i="0" u="none" strike="noStrike" cap="none" normalizeH="0" baseline="0" dirty="0" smtClean="0">
              <a:ln>
                <a:noFill/>
              </a:ln>
              <a:solidFill>
                <a:srgbClr val="002060"/>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ru-RU" sz="140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Изучить нормативно-правовую и научно-методическую литературу.</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ru-RU" sz="140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Провести  социологический опрос. </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ru-RU" sz="140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Спроектировать модель  взаимодействия семьи с ДОУ через обучающие </a:t>
            </a:r>
            <a:r>
              <a:rPr kumimoji="0" lang="ru-RU" sz="1400" i="0" u="none" strike="noStrike" cap="none" normalizeH="0" baseline="0" dirty="0" err="1" smtClean="0">
                <a:ln>
                  <a:noFill/>
                </a:ln>
                <a:solidFill>
                  <a:srgbClr val="002060"/>
                </a:solidFill>
                <a:effectLst/>
                <a:latin typeface="Arial" pitchFamily="34" charset="0"/>
                <a:ea typeface="Times New Roman" pitchFamily="18" charset="0"/>
                <a:cs typeface="Arial" pitchFamily="34" charset="0"/>
              </a:rPr>
              <a:t>вебинары</a:t>
            </a:r>
            <a:r>
              <a:rPr kumimoji="0" lang="ru-RU" sz="140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 и интеллектуальные развивающие  </a:t>
            </a:r>
            <a:r>
              <a:rPr kumimoji="0" lang="ru-RU" sz="1400" i="0" u="none" strike="noStrike" cap="none" normalizeH="0" baseline="0" dirty="0" err="1" smtClean="0">
                <a:ln>
                  <a:noFill/>
                </a:ln>
                <a:solidFill>
                  <a:srgbClr val="002060"/>
                </a:solidFill>
                <a:effectLst/>
                <a:latin typeface="Arial" pitchFamily="34" charset="0"/>
                <a:ea typeface="Times New Roman" pitchFamily="18" charset="0"/>
                <a:cs typeface="Arial" pitchFamily="34" charset="0"/>
              </a:rPr>
              <a:t>интернет-игры</a:t>
            </a:r>
            <a:r>
              <a:rPr kumimoji="0" lang="ru-RU" sz="140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ru-RU" sz="140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Спроектировать содержание  образовательной  деятельности по модулям-блокам. </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ru-RU" sz="140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Разработать структуру вебинаров</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ru-RU" sz="140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Разработать, внедрить и апробировать интеллектуальные развивающие  </a:t>
            </a:r>
            <a:r>
              <a:rPr kumimoji="0" lang="ru-RU" sz="1400" i="0" u="none" strike="noStrike" cap="none" normalizeH="0" baseline="0" dirty="0" err="1" smtClean="0">
                <a:ln>
                  <a:noFill/>
                </a:ln>
                <a:solidFill>
                  <a:srgbClr val="002060"/>
                </a:solidFill>
                <a:effectLst/>
                <a:latin typeface="Arial" pitchFamily="34" charset="0"/>
                <a:ea typeface="Times New Roman" pitchFamily="18" charset="0"/>
                <a:cs typeface="Arial" pitchFamily="34" charset="0"/>
              </a:rPr>
              <a:t>интернет-игры</a:t>
            </a:r>
            <a:r>
              <a:rPr kumimoji="0" lang="ru-RU" sz="140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  для родителей и детей с ОВЗ (ЗПР); </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ru-RU" sz="140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Провести мастер-классы для воспитателей и родителей. </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ru-RU" sz="140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Провести </a:t>
            </a:r>
            <a:r>
              <a:rPr kumimoji="0" lang="ru-RU" sz="1400" i="0" u="none" strike="noStrike" cap="none" normalizeH="0" baseline="0" dirty="0" err="1" smtClean="0">
                <a:ln>
                  <a:noFill/>
                </a:ln>
                <a:solidFill>
                  <a:srgbClr val="002060"/>
                </a:solidFill>
                <a:effectLst/>
                <a:latin typeface="Arial" pitchFamily="34" charset="0"/>
                <a:ea typeface="Times New Roman" pitchFamily="18" charset="0"/>
                <a:cs typeface="Arial" pitchFamily="34" charset="0"/>
              </a:rPr>
              <a:t>флешмобы</a:t>
            </a:r>
            <a:r>
              <a:rPr kumimoji="0" lang="ru-RU" sz="140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 для отслеживания эффективности внедрения </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ru-RU" sz="140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Внедрить и апробировать обучающие </a:t>
            </a:r>
            <a:r>
              <a:rPr kumimoji="0" lang="ru-RU" sz="1400" i="0" u="none" strike="noStrike" cap="none" normalizeH="0" baseline="0" dirty="0" err="1" smtClean="0">
                <a:ln>
                  <a:noFill/>
                </a:ln>
                <a:solidFill>
                  <a:srgbClr val="002060"/>
                </a:solidFill>
                <a:effectLst/>
                <a:latin typeface="Arial" pitchFamily="34" charset="0"/>
                <a:ea typeface="Times New Roman" pitchFamily="18" charset="0"/>
                <a:cs typeface="Arial" pitchFamily="34" charset="0"/>
              </a:rPr>
              <a:t>вебинары</a:t>
            </a:r>
            <a:r>
              <a:rPr kumimoji="0" lang="ru-RU" sz="140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 для родителей и детей ОВЗ. </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ru-RU" sz="140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Создать страничку «ВЕБ - </a:t>
            </a:r>
            <a:r>
              <a:rPr kumimoji="0" lang="en-US" sz="140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Logistik</a:t>
            </a:r>
            <a:r>
              <a:rPr kumimoji="0" lang="ru-RU" sz="140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  для публикации вебинаров и размещения интеллектуальных развивающих   интернет - игр.</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ru-RU" sz="140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Провести презентацию «ВЕБ – </a:t>
            </a:r>
            <a:r>
              <a:rPr kumimoji="0" lang="en-US" sz="1400" i="0" u="none" strike="noStrike" cap="none" normalizeH="0" baseline="0" dirty="0" err="1" smtClean="0">
                <a:ln>
                  <a:noFill/>
                </a:ln>
                <a:solidFill>
                  <a:srgbClr val="002060"/>
                </a:solidFill>
                <a:effectLst/>
                <a:latin typeface="Arial" pitchFamily="34" charset="0"/>
                <a:ea typeface="Times New Roman" pitchFamily="18" charset="0"/>
                <a:cs typeface="Arial" pitchFamily="34" charset="0"/>
              </a:rPr>
              <a:t>Logist</a:t>
            </a:r>
            <a:r>
              <a:rPr kumimoji="0" lang="ru-RU" sz="1400" i="0" u="none" strike="noStrike" cap="none" normalizeH="0" baseline="0" dirty="0" err="1" smtClean="0">
                <a:ln>
                  <a:noFill/>
                </a:ln>
                <a:solidFill>
                  <a:srgbClr val="002060"/>
                </a:solidFill>
                <a:effectLst/>
                <a:latin typeface="Arial" pitchFamily="34" charset="0"/>
                <a:ea typeface="Times New Roman" pitchFamily="18" charset="0"/>
                <a:cs typeface="Arial" pitchFamily="34" charset="0"/>
              </a:rPr>
              <a:t>ik</a:t>
            </a:r>
            <a:r>
              <a:rPr kumimoji="0" lang="ru-RU" sz="140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ru-RU" sz="140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Трансляция опыта работы для педагогов на институциональном,  муниципальном, краевом уровне.</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ru-RU" sz="140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Создать  Электронное  пособие  по теме  проекта.</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s://myslide.ru/documents_4/af032c0c98db94246cae63b965eaf296/img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428596" y="2214554"/>
            <a:ext cx="8229600" cy="1143000"/>
          </a:xfrm>
        </p:spPr>
        <p:txBody>
          <a:bodyPr>
            <a:noAutofit/>
          </a:bodyPr>
          <a:lstStyle/>
          <a:p>
            <a:r>
              <a:rPr lang="ru-RU" sz="2800" b="1" dirty="0" smtClean="0">
                <a:latin typeface="Arial" pitchFamily="34" charset="0"/>
                <a:cs typeface="Arial" pitchFamily="34" charset="0"/>
              </a:rPr>
              <a:t/>
            </a:r>
            <a:br>
              <a:rPr lang="ru-RU" sz="2800" b="1" dirty="0" smtClean="0">
                <a:latin typeface="Arial" pitchFamily="34" charset="0"/>
                <a:cs typeface="Arial" pitchFamily="34" charset="0"/>
              </a:rPr>
            </a:br>
            <a:endParaRPr lang="ru-RU" sz="2800" b="1" dirty="0">
              <a:latin typeface="Arial" pitchFamily="34" charset="0"/>
              <a:cs typeface="Arial" pitchFamily="34" charset="0"/>
            </a:endParaRPr>
          </a:p>
        </p:txBody>
      </p:sp>
      <p:sp>
        <p:nvSpPr>
          <p:cNvPr id="15361" name="Rectangle 1"/>
          <p:cNvSpPr>
            <a:spLocks noChangeArrowheads="1"/>
          </p:cNvSpPr>
          <p:nvPr/>
        </p:nvSpPr>
        <p:spPr bwMode="auto">
          <a:xfrm>
            <a:off x="2857488" y="3786190"/>
            <a:ext cx="6000760" cy="2308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430463" algn="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chemeClr val="tx1"/>
                </a:solidFill>
                <a:effectLst/>
                <a:latin typeface="Arial" pitchFamily="34" charset="0"/>
                <a:cs typeface="Arial" pitchFamily="34"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363" name="Rectangle 3"/>
          <p:cNvSpPr>
            <a:spLocks noChangeArrowheads="1"/>
          </p:cNvSpPr>
          <p:nvPr/>
        </p:nvSpPr>
        <p:spPr bwMode="auto">
          <a:xfrm>
            <a:off x="3643306" y="6357958"/>
            <a:ext cx="227948"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a:t>
            </a:r>
            <a:endParaRPr kumimoji="0" lang="ru-RU" sz="1800" b="0" i="0" u="none" strike="noStrike" cap="none" normalizeH="0" baseline="0" dirty="0" smtClean="0">
              <a:ln>
                <a:noFill/>
              </a:ln>
              <a:solidFill>
                <a:srgbClr val="002060"/>
              </a:solidFill>
              <a:effectLst/>
              <a:latin typeface="Arial" pitchFamily="34" charset="0"/>
              <a:cs typeface="Arial" pitchFamily="34" charset="0"/>
            </a:endParaRPr>
          </a:p>
        </p:txBody>
      </p:sp>
      <p:graphicFrame>
        <p:nvGraphicFramePr>
          <p:cNvPr id="6" name="Схема 5"/>
          <p:cNvGraphicFramePr/>
          <p:nvPr/>
        </p:nvGraphicFramePr>
        <p:xfrm>
          <a:off x="2071670" y="0"/>
          <a:ext cx="5486400" cy="3200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0" name="Схема 9"/>
          <p:cNvGraphicFramePr/>
          <p:nvPr/>
        </p:nvGraphicFramePr>
        <p:xfrm>
          <a:off x="2214546" y="3357562"/>
          <a:ext cx="5486400" cy="32004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1" name="Стрелка вниз 10"/>
          <p:cNvSpPr/>
          <p:nvPr/>
        </p:nvSpPr>
        <p:spPr>
          <a:xfrm>
            <a:off x="2857488" y="2643182"/>
            <a:ext cx="45719" cy="5715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Стрелка вниз 11"/>
          <p:cNvSpPr/>
          <p:nvPr/>
        </p:nvSpPr>
        <p:spPr>
          <a:xfrm>
            <a:off x="4857752" y="2643182"/>
            <a:ext cx="45719" cy="5715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Стрелка вниз 12"/>
          <p:cNvSpPr/>
          <p:nvPr/>
        </p:nvSpPr>
        <p:spPr>
          <a:xfrm>
            <a:off x="6715140" y="2643182"/>
            <a:ext cx="45719" cy="5715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s://myslide.ru/documents_4/af032c0c98db94246cae63b965eaf296/img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428596" y="2214554"/>
            <a:ext cx="8229600" cy="1143000"/>
          </a:xfrm>
        </p:spPr>
        <p:txBody>
          <a:bodyPr>
            <a:noAutofit/>
          </a:bodyPr>
          <a:lstStyle/>
          <a:p>
            <a:r>
              <a:rPr lang="ru-RU" sz="2800" b="1" dirty="0" smtClean="0">
                <a:latin typeface="Arial" pitchFamily="34" charset="0"/>
                <a:cs typeface="Arial" pitchFamily="34" charset="0"/>
              </a:rPr>
              <a:t/>
            </a:r>
            <a:br>
              <a:rPr lang="ru-RU" sz="2800" b="1" dirty="0" smtClean="0">
                <a:latin typeface="Arial" pitchFamily="34" charset="0"/>
                <a:cs typeface="Arial" pitchFamily="34" charset="0"/>
              </a:rPr>
            </a:br>
            <a:endParaRPr lang="ru-RU" sz="2800" b="1" dirty="0">
              <a:latin typeface="Arial" pitchFamily="34" charset="0"/>
              <a:cs typeface="Arial" pitchFamily="34" charset="0"/>
            </a:endParaRPr>
          </a:p>
        </p:txBody>
      </p:sp>
      <p:sp>
        <p:nvSpPr>
          <p:cNvPr id="15361" name="Rectangle 1"/>
          <p:cNvSpPr>
            <a:spLocks noChangeArrowheads="1"/>
          </p:cNvSpPr>
          <p:nvPr/>
        </p:nvSpPr>
        <p:spPr bwMode="auto">
          <a:xfrm>
            <a:off x="2857488" y="3786190"/>
            <a:ext cx="6000760" cy="2308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430463" algn="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chemeClr val="tx1"/>
                </a:solidFill>
                <a:effectLst/>
                <a:latin typeface="Arial" pitchFamily="34" charset="0"/>
                <a:cs typeface="Arial" pitchFamily="34"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363" name="Rectangle 3"/>
          <p:cNvSpPr>
            <a:spLocks noChangeArrowheads="1"/>
          </p:cNvSpPr>
          <p:nvPr/>
        </p:nvSpPr>
        <p:spPr bwMode="auto">
          <a:xfrm>
            <a:off x="3643306" y="6357958"/>
            <a:ext cx="227948"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a:t>
            </a:r>
            <a:endParaRPr kumimoji="0" lang="ru-RU" sz="1800" b="0" i="0" u="none" strike="noStrike" cap="none" normalizeH="0" baseline="0" dirty="0" smtClean="0">
              <a:ln>
                <a:noFill/>
              </a:ln>
              <a:solidFill>
                <a:srgbClr val="002060"/>
              </a:solidFill>
              <a:effectLst/>
              <a:latin typeface="Arial" pitchFamily="34" charset="0"/>
              <a:cs typeface="Arial" pitchFamily="34" charset="0"/>
            </a:endParaRPr>
          </a:p>
        </p:txBody>
      </p:sp>
      <p:sp>
        <p:nvSpPr>
          <p:cNvPr id="20482" name="Rectangle 2"/>
          <p:cNvSpPr>
            <a:spLocks noChangeArrowheads="1"/>
          </p:cNvSpPr>
          <p:nvPr/>
        </p:nvSpPr>
        <p:spPr bwMode="auto">
          <a:xfrm>
            <a:off x="3143240" y="928670"/>
            <a:ext cx="3322640" cy="785818"/>
          </a:xfrm>
          <a:prstGeom prst="rect">
            <a:avLst/>
          </a:prstGeom>
          <a:solidFill>
            <a:srgbClr val="8DB3E2"/>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1" i="0" u="none" strike="noStrike" cap="none" normalizeH="0" baseline="0" noProof="1" smtClean="0">
                <a:ln>
                  <a:noFill/>
                </a:ln>
                <a:solidFill>
                  <a:srgbClr val="002060"/>
                </a:solidFill>
                <a:effectLst/>
                <a:latin typeface="Arial" pitchFamily="34" charset="0"/>
                <a:cs typeface="Arial" pitchFamily="34" charset="0"/>
              </a:rPr>
              <a:t>Структура обучающего вебинара</a:t>
            </a:r>
            <a:endParaRPr kumimoji="0" lang="ru-RU" b="0" i="0" u="none" strike="noStrike" cap="none" normalizeH="0" baseline="0" dirty="0" smtClean="0">
              <a:ln>
                <a:noFill/>
              </a:ln>
              <a:solidFill>
                <a:srgbClr val="002060"/>
              </a:solidFill>
              <a:effectLst/>
              <a:latin typeface="Arial" pitchFamily="34" charset="0"/>
              <a:cs typeface="Arial" pitchFamily="34" charset="0"/>
            </a:endParaRPr>
          </a:p>
        </p:txBody>
      </p:sp>
      <p:sp>
        <p:nvSpPr>
          <p:cNvPr id="20483" name="Rectangle 3"/>
          <p:cNvSpPr>
            <a:spLocks noChangeArrowheads="1"/>
          </p:cNvSpPr>
          <p:nvPr/>
        </p:nvSpPr>
        <p:spPr bwMode="auto">
          <a:xfrm>
            <a:off x="1357290" y="2285992"/>
            <a:ext cx="2565402" cy="785818"/>
          </a:xfrm>
          <a:prstGeom prst="rect">
            <a:avLst/>
          </a:prstGeom>
          <a:solidFill>
            <a:srgbClr val="C2D69B"/>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600" b="1" i="0" u="none" strike="noStrike" cap="none" normalizeH="0" baseline="0" noProof="1" smtClean="0">
              <a:ln>
                <a:noFill/>
              </a:ln>
              <a:solidFill>
                <a:srgbClr val="002060"/>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noProof="1" smtClean="0">
                <a:ln>
                  <a:noFill/>
                </a:ln>
                <a:solidFill>
                  <a:srgbClr val="002060"/>
                </a:solidFill>
                <a:effectLst/>
                <a:latin typeface="Arial" pitchFamily="34" charset="0"/>
                <a:cs typeface="Arial" pitchFamily="34" charset="0"/>
              </a:rPr>
              <a:t>Обучающий блок</a:t>
            </a:r>
            <a:endParaRPr kumimoji="0" lang="ru-RU" sz="1600" b="0" i="0" u="none" strike="noStrike" cap="none" normalizeH="0" baseline="0" dirty="0" smtClean="0">
              <a:ln>
                <a:noFill/>
              </a:ln>
              <a:solidFill>
                <a:srgbClr val="002060"/>
              </a:solidFill>
              <a:effectLst/>
              <a:latin typeface="Arial" pitchFamily="34" charset="0"/>
              <a:cs typeface="Arial" pitchFamily="34" charset="0"/>
            </a:endParaRPr>
          </a:p>
        </p:txBody>
      </p:sp>
      <p:sp>
        <p:nvSpPr>
          <p:cNvPr id="20484" name="Rectangle 4"/>
          <p:cNvSpPr>
            <a:spLocks noChangeArrowheads="1"/>
          </p:cNvSpPr>
          <p:nvPr/>
        </p:nvSpPr>
        <p:spPr bwMode="auto">
          <a:xfrm>
            <a:off x="5786446" y="2285992"/>
            <a:ext cx="2465389" cy="785818"/>
          </a:xfrm>
          <a:prstGeom prst="rect">
            <a:avLst/>
          </a:prstGeom>
          <a:solidFill>
            <a:srgbClr val="D99594"/>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600" b="1" i="0" u="none" strike="noStrike" cap="none" normalizeH="0" baseline="0" noProof="1" smtClean="0">
              <a:ln>
                <a:noFill/>
              </a:ln>
              <a:solidFill>
                <a:srgbClr val="002060"/>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noProof="1" smtClean="0">
                <a:ln>
                  <a:noFill/>
                </a:ln>
                <a:solidFill>
                  <a:srgbClr val="002060"/>
                </a:solidFill>
                <a:effectLst/>
                <a:latin typeface="Arial" pitchFamily="34" charset="0"/>
                <a:cs typeface="Arial" pitchFamily="34" charset="0"/>
              </a:rPr>
              <a:t>Продуктивный блок</a:t>
            </a:r>
            <a:endParaRPr kumimoji="0" lang="ru-RU" sz="1600" b="0" i="0" u="none" strike="noStrike" cap="none" normalizeH="0" baseline="0" dirty="0" smtClean="0">
              <a:ln>
                <a:noFill/>
              </a:ln>
              <a:solidFill>
                <a:srgbClr val="002060"/>
              </a:solidFill>
              <a:effectLst/>
              <a:latin typeface="Arial" pitchFamily="34" charset="0"/>
              <a:cs typeface="Arial" pitchFamily="34" charset="0"/>
            </a:endParaRPr>
          </a:p>
        </p:txBody>
      </p:sp>
      <p:sp>
        <p:nvSpPr>
          <p:cNvPr id="20485" name="Rectangle 5"/>
          <p:cNvSpPr>
            <a:spLocks noChangeArrowheads="1"/>
          </p:cNvSpPr>
          <p:nvPr/>
        </p:nvSpPr>
        <p:spPr bwMode="auto">
          <a:xfrm>
            <a:off x="2285984" y="4143380"/>
            <a:ext cx="2357454" cy="1214446"/>
          </a:xfrm>
          <a:prstGeom prst="rect">
            <a:avLst/>
          </a:prstGeom>
          <a:solidFill>
            <a:srgbClr val="EAF1DD"/>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accent3">
                    <a:lumMod val="50000"/>
                  </a:schemeClr>
                </a:solidFill>
                <a:effectLst/>
                <a:latin typeface="Arial" pitchFamily="34" charset="0"/>
                <a:cs typeface="Arial" pitchFamily="34" charset="0"/>
              </a:rPr>
              <a:t>Консультации</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accent3">
                    <a:lumMod val="50000"/>
                  </a:schemeClr>
                </a:solidFill>
                <a:effectLst/>
                <a:latin typeface="Arial" pitchFamily="34" charset="0"/>
                <a:cs typeface="Arial" pitchFamily="34" charset="0"/>
              </a:rPr>
              <a:t>Мастер-классы</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accent3">
                    <a:lumMod val="50000"/>
                  </a:schemeClr>
                </a:solidFill>
                <a:effectLst/>
                <a:latin typeface="Arial" pitchFamily="34" charset="0"/>
                <a:cs typeface="Arial" pitchFamily="34" charset="0"/>
              </a:rPr>
              <a:t>Рекомендации</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chemeClr val="accent3">
                    <a:lumMod val="50000"/>
                  </a:schemeClr>
                </a:solidFill>
                <a:effectLst/>
                <a:latin typeface="Arial" pitchFamily="34" charset="0"/>
                <a:cs typeface="Arial" pitchFamily="34" charset="0"/>
              </a:rPr>
              <a:t>Дидактические  игры</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486" name="Rectangle 6"/>
          <p:cNvSpPr>
            <a:spLocks noChangeArrowheads="1"/>
          </p:cNvSpPr>
          <p:nvPr/>
        </p:nvSpPr>
        <p:spPr bwMode="auto">
          <a:xfrm>
            <a:off x="5715008" y="4143380"/>
            <a:ext cx="2465389" cy="1214446"/>
          </a:xfrm>
          <a:prstGeom prst="rect">
            <a:avLst/>
          </a:prstGeom>
          <a:solidFill>
            <a:srgbClr val="F2DBDB"/>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C00000"/>
                </a:solidFill>
                <a:effectLst/>
                <a:latin typeface="Arial" pitchFamily="34" charset="0"/>
                <a:cs typeface="Arial" pitchFamily="34" charset="0"/>
              </a:rPr>
              <a:t>Опыты</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err="1" smtClean="0">
                <a:ln>
                  <a:noFill/>
                </a:ln>
                <a:solidFill>
                  <a:srgbClr val="C00000"/>
                </a:solidFill>
                <a:effectLst/>
                <a:latin typeface="Arial" pitchFamily="34" charset="0"/>
                <a:cs typeface="Arial" pitchFamily="34" charset="0"/>
              </a:rPr>
              <a:t>Изо-деятельность</a:t>
            </a:r>
            <a:endParaRPr kumimoji="0" lang="ru-RU" sz="1400" b="0" i="0" u="none" strike="noStrike" cap="none" normalizeH="0" baseline="0" dirty="0" smtClean="0">
              <a:ln>
                <a:noFill/>
              </a:ln>
              <a:solidFill>
                <a:srgbClr val="C00000"/>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C00000"/>
                </a:solidFill>
                <a:effectLst/>
                <a:latin typeface="Arial" pitchFamily="34" charset="0"/>
                <a:cs typeface="Arial" pitchFamily="34" charset="0"/>
              </a:rPr>
              <a:t>Игры-презентации</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0" i="0" u="none" strike="noStrike" cap="none" normalizeH="0" baseline="0" dirty="0" smtClean="0">
                <a:ln>
                  <a:noFill/>
                </a:ln>
                <a:solidFill>
                  <a:srgbClr val="C00000"/>
                </a:solidFill>
                <a:effectLst/>
                <a:latin typeface="Arial" pitchFamily="34" charset="0"/>
                <a:cs typeface="Arial" pitchFamily="34" charset="0"/>
              </a:rPr>
              <a:t>Практические упражнения</a:t>
            </a:r>
          </a:p>
        </p:txBody>
      </p:sp>
      <p:sp>
        <p:nvSpPr>
          <p:cNvPr id="11" name="Стрелка вниз 10"/>
          <p:cNvSpPr/>
          <p:nvPr/>
        </p:nvSpPr>
        <p:spPr>
          <a:xfrm>
            <a:off x="3500430" y="1785926"/>
            <a:ext cx="142876"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Стрелка вниз 11"/>
          <p:cNvSpPr/>
          <p:nvPr/>
        </p:nvSpPr>
        <p:spPr>
          <a:xfrm>
            <a:off x="5929322" y="1785926"/>
            <a:ext cx="142876"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Стрелка вниз 12"/>
          <p:cNvSpPr/>
          <p:nvPr/>
        </p:nvSpPr>
        <p:spPr>
          <a:xfrm>
            <a:off x="7000892" y="3214686"/>
            <a:ext cx="142876" cy="714380"/>
          </a:xfrm>
          <a:prstGeom prst="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Стрелка вниз 13"/>
          <p:cNvSpPr/>
          <p:nvPr/>
        </p:nvSpPr>
        <p:spPr>
          <a:xfrm>
            <a:off x="2857488" y="3214686"/>
            <a:ext cx="142876" cy="714380"/>
          </a:xfrm>
          <a:prstGeom prst="downArrow">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487" name="Rectangle 7"/>
          <p:cNvSpPr>
            <a:spLocks noChangeArrowheads="1"/>
          </p:cNvSpPr>
          <p:nvPr/>
        </p:nvSpPr>
        <p:spPr bwMode="auto">
          <a:xfrm>
            <a:off x="1571604" y="6286520"/>
            <a:ext cx="6429388"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 КОНТАКТЕ  в группе </a:t>
            </a:r>
            <a:r>
              <a:rPr kumimoji="0" lang="ru-RU" sz="1200" b="1"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1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ВЕБ-</a:t>
            </a:r>
            <a:r>
              <a:rPr kumimoji="0" lang="en-US" sz="1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Logistik</a:t>
            </a:r>
            <a:r>
              <a:rPr kumimoji="0" lang="ru-RU" sz="1200" b="1" i="0" u="none" strike="noStrike" cap="none" normalizeH="0" baseline="0" dirty="0" smtClean="0">
                <a:ln>
                  <a:noFill/>
                </a:ln>
                <a:solidFill>
                  <a:schemeClr val="tx1"/>
                </a:solidFill>
                <a:effectLst/>
                <a:latin typeface="Calibri"/>
                <a:ea typeface="Times New Roman" pitchFamily="18" charset="0"/>
                <a:cs typeface="Times New Roman" pitchFamily="18" charset="0"/>
              </a:rPr>
              <a:t>»</a:t>
            </a:r>
            <a:r>
              <a:rPr kumimoji="0" lang="ru-RU" sz="1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1 раз в месяц</a:t>
            </a:r>
            <a:r>
              <a:rPr kumimoji="0" lang="ru-RU" sz="1200" b="1"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(сентябрь 2020 – май 2021 г.)</a:t>
            </a:r>
            <a:endParaRPr kumimoji="0" lang="ru-RU" sz="18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s://myslide.ru/documents_4/af032c0c98db94246cae63b965eaf296/img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428596" y="2214554"/>
            <a:ext cx="8229600" cy="1143000"/>
          </a:xfrm>
        </p:spPr>
        <p:txBody>
          <a:bodyPr>
            <a:noAutofit/>
          </a:bodyPr>
          <a:lstStyle/>
          <a:p>
            <a:r>
              <a:rPr lang="ru-RU" sz="2800" b="1" dirty="0" smtClean="0">
                <a:latin typeface="Arial" pitchFamily="34" charset="0"/>
                <a:cs typeface="Arial" pitchFamily="34" charset="0"/>
              </a:rPr>
              <a:t/>
            </a:r>
            <a:br>
              <a:rPr lang="ru-RU" sz="2800" b="1" dirty="0" smtClean="0">
                <a:latin typeface="Arial" pitchFamily="34" charset="0"/>
                <a:cs typeface="Arial" pitchFamily="34" charset="0"/>
              </a:rPr>
            </a:br>
            <a:endParaRPr lang="ru-RU" sz="2800" b="1" dirty="0">
              <a:latin typeface="Arial" pitchFamily="34" charset="0"/>
              <a:cs typeface="Arial" pitchFamily="34" charset="0"/>
            </a:endParaRPr>
          </a:p>
        </p:txBody>
      </p:sp>
      <p:sp>
        <p:nvSpPr>
          <p:cNvPr id="15361" name="Rectangle 1"/>
          <p:cNvSpPr>
            <a:spLocks noChangeArrowheads="1"/>
          </p:cNvSpPr>
          <p:nvPr/>
        </p:nvSpPr>
        <p:spPr bwMode="auto">
          <a:xfrm>
            <a:off x="2857488" y="3786190"/>
            <a:ext cx="6000760" cy="2308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430463" algn="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chemeClr val="tx1"/>
                </a:solidFill>
                <a:effectLst/>
                <a:latin typeface="Arial" pitchFamily="34" charset="0"/>
                <a:cs typeface="Arial" pitchFamily="34"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363" name="Rectangle 3"/>
          <p:cNvSpPr>
            <a:spLocks noChangeArrowheads="1"/>
          </p:cNvSpPr>
          <p:nvPr/>
        </p:nvSpPr>
        <p:spPr bwMode="auto">
          <a:xfrm>
            <a:off x="3643306" y="6357958"/>
            <a:ext cx="227948"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a:t>
            </a:r>
            <a:endParaRPr kumimoji="0" lang="ru-RU" sz="1800" b="0" i="0" u="none" strike="noStrike" cap="none" normalizeH="0" baseline="0" dirty="0" smtClean="0">
              <a:ln>
                <a:noFill/>
              </a:ln>
              <a:solidFill>
                <a:srgbClr val="002060"/>
              </a:solidFill>
              <a:effectLst/>
              <a:latin typeface="Arial" pitchFamily="34" charset="0"/>
              <a:cs typeface="Arial" pitchFamily="34" charset="0"/>
            </a:endParaRPr>
          </a:p>
        </p:txBody>
      </p:sp>
      <p:sp>
        <p:nvSpPr>
          <p:cNvPr id="21506" name="Rectangle 2"/>
          <p:cNvSpPr>
            <a:spLocks noChangeArrowheads="1"/>
          </p:cNvSpPr>
          <p:nvPr/>
        </p:nvSpPr>
        <p:spPr bwMode="auto">
          <a:xfrm>
            <a:off x="2357422" y="571480"/>
            <a:ext cx="4529139" cy="785818"/>
          </a:xfrm>
          <a:prstGeom prst="rect">
            <a:avLst/>
          </a:prstGeom>
          <a:solidFill>
            <a:srgbClr val="C6D9F1"/>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ru-RU" b="1" i="0" u="none" strike="noStrike" cap="none" normalizeH="0" baseline="0" dirty="0" smtClean="0">
                <a:ln>
                  <a:noFill/>
                </a:ln>
                <a:solidFill>
                  <a:srgbClr val="002060"/>
                </a:solidFill>
                <a:effectLst/>
                <a:latin typeface="Arial" pitchFamily="34" charset="0"/>
                <a:cs typeface="Arial" pitchFamily="34" charset="0"/>
              </a:rPr>
              <a:t>Структура интеллектуальной интернет - игры</a:t>
            </a:r>
            <a:endParaRPr kumimoji="0" lang="ru-RU" b="0" i="0" u="none" strike="noStrike" cap="none" normalizeH="0" baseline="0" dirty="0" smtClean="0">
              <a:ln>
                <a:noFill/>
              </a:ln>
              <a:solidFill>
                <a:srgbClr val="002060"/>
              </a:solidFill>
              <a:effectLst/>
              <a:latin typeface="Arial" pitchFamily="34" charset="0"/>
              <a:cs typeface="Arial" pitchFamily="34" charset="0"/>
            </a:endParaRPr>
          </a:p>
        </p:txBody>
      </p:sp>
      <p:graphicFrame>
        <p:nvGraphicFramePr>
          <p:cNvPr id="7" name="Схема 6"/>
          <p:cNvGraphicFramePr/>
          <p:nvPr/>
        </p:nvGraphicFramePr>
        <p:xfrm>
          <a:off x="1643042" y="1571612"/>
          <a:ext cx="6929486" cy="46434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Нашивка 7"/>
          <p:cNvSpPr/>
          <p:nvPr/>
        </p:nvSpPr>
        <p:spPr>
          <a:xfrm rot="1520285">
            <a:off x="5774392" y="4259524"/>
            <a:ext cx="285752" cy="341756"/>
          </a:xfrm>
          <a:prstGeom prst="chevron">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9" name="Нашивка 8"/>
          <p:cNvSpPr/>
          <p:nvPr/>
        </p:nvSpPr>
        <p:spPr>
          <a:xfrm rot="8807843">
            <a:off x="4131317" y="4259524"/>
            <a:ext cx="285752" cy="341756"/>
          </a:xfrm>
          <a:prstGeom prst="chevron">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0" name="Нашивка 9"/>
          <p:cNvSpPr/>
          <p:nvPr/>
        </p:nvSpPr>
        <p:spPr>
          <a:xfrm rot="5400000">
            <a:off x="4971792" y="4704712"/>
            <a:ext cx="285752" cy="341756"/>
          </a:xfrm>
          <a:prstGeom prst="chevron">
            <a:avLst/>
          </a:prstGeom>
          <a:solidFill>
            <a:srgbClr val="65A4A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1" name="Нашивка 10"/>
          <p:cNvSpPr/>
          <p:nvPr/>
        </p:nvSpPr>
        <p:spPr>
          <a:xfrm rot="12174715">
            <a:off x="4058807" y="3264677"/>
            <a:ext cx="312901" cy="341756"/>
          </a:xfrm>
          <a:prstGeom prst="chevron">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2" name="Нашивка 11"/>
          <p:cNvSpPr/>
          <p:nvPr/>
        </p:nvSpPr>
        <p:spPr>
          <a:xfrm rot="16200000">
            <a:off x="4988574" y="2759326"/>
            <a:ext cx="285752" cy="341756"/>
          </a:xfrm>
          <a:prstGeom prst="chevron">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3" name="Нашивка 12"/>
          <p:cNvSpPr/>
          <p:nvPr/>
        </p:nvSpPr>
        <p:spPr>
          <a:xfrm rot="19739460">
            <a:off x="5845829" y="3259393"/>
            <a:ext cx="285752" cy="341756"/>
          </a:xfrm>
          <a:prstGeom prst="chevron">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4" name="Прямоугольник 13"/>
          <p:cNvSpPr/>
          <p:nvPr/>
        </p:nvSpPr>
        <p:spPr>
          <a:xfrm>
            <a:off x="3071802" y="6215082"/>
            <a:ext cx="4295663" cy="369332"/>
          </a:xfrm>
          <a:prstGeom prst="rect">
            <a:avLst/>
          </a:prstGeom>
        </p:spPr>
        <p:txBody>
          <a:bodyPr wrap="none">
            <a:spAutoFit/>
          </a:bodyPr>
          <a:lstStyle/>
          <a:p>
            <a:r>
              <a:rPr lang="ru-RU" b="1" dirty="0" smtClean="0"/>
              <a:t>Перспектива (сентябрь 2021 – май 2022).</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s://myslide.ru/documents_4/af032c0c98db94246cae63b965eaf296/img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428596" y="2214554"/>
            <a:ext cx="8229600" cy="1143000"/>
          </a:xfrm>
        </p:spPr>
        <p:txBody>
          <a:bodyPr>
            <a:noAutofit/>
          </a:bodyPr>
          <a:lstStyle/>
          <a:p>
            <a:r>
              <a:rPr lang="ru-RU" sz="2800" b="1" dirty="0" smtClean="0">
                <a:latin typeface="Arial" pitchFamily="34" charset="0"/>
                <a:cs typeface="Arial" pitchFamily="34" charset="0"/>
              </a:rPr>
              <a:t/>
            </a:r>
            <a:br>
              <a:rPr lang="ru-RU" sz="2800" b="1" dirty="0" smtClean="0">
                <a:latin typeface="Arial" pitchFamily="34" charset="0"/>
                <a:cs typeface="Arial" pitchFamily="34" charset="0"/>
              </a:rPr>
            </a:br>
            <a:endParaRPr lang="ru-RU" sz="2800" b="1" dirty="0">
              <a:latin typeface="Arial" pitchFamily="34" charset="0"/>
              <a:cs typeface="Arial" pitchFamily="34" charset="0"/>
            </a:endParaRPr>
          </a:p>
        </p:txBody>
      </p:sp>
      <p:sp>
        <p:nvSpPr>
          <p:cNvPr id="15361" name="Rectangle 1"/>
          <p:cNvSpPr>
            <a:spLocks noChangeArrowheads="1"/>
          </p:cNvSpPr>
          <p:nvPr/>
        </p:nvSpPr>
        <p:spPr bwMode="auto">
          <a:xfrm>
            <a:off x="2857488" y="3786190"/>
            <a:ext cx="6000760" cy="2308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430463" algn="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chemeClr val="tx1"/>
                </a:solidFill>
                <a:effectLst/>
                <a:latin typeface="Arial" pitchFamily="34" charset="0"/>
                <a:cs typeface="Arial" pitchFamily="34"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363" name="Rectangle 3"/>
          <p:cNvSpPr>
            <a:spLocks noChangeArrowheads="1"/>
          </p:cNvSpPr>
          <p:nvPr/>
        </p:nvSpPr>
        <p:spPr bwMode="auto">
          <a:xfrm>
            <a:off x="3643306" y="6357958"/>
            <a:ext cx="227948"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a:t>
            </a:r>
            <a:endParaRPr kumimoji="0" lang="ru-RU" sz="1800" b="0" i="0" u="none" strike="noStrike" cap="none" normalizeH="0" baseline="0" dirty="0" smtClean="0">
              <a:ln>
                <a:noFill/>
              </a:ln>
              <a:solidFill>
                <a:srgbClr val="002060"/>
              </a:solidFill>
              <a:effectLst/>
              <a:latin typeface="Arial" pitchFamily="34" charset="0"/>
              <a:cs typeface="Arial" pitchFamily="34" charset="0"/>
            </a:endParaRPr>
          </a:p>
        </p:txBody>
      </p:sp>
      <p:sp>
        <p:nvSpPr>
          <p:cNvPr id="22529" name="Rectangle 1"/>
          <p:cNvSpPr>
            <a:spLocks noChangeArrowheads="1"/>
          </p:cNvSpPr>
          <p:nvPr/>
        </p:nvSpPr>
        <p:spPr bwMode="auto">
          <a:xfrm>
            <a:off x="571472" y="1000108"/>
            <a:ext cx="8143900"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pPr>
            <a:r>
              <a:rPr kumimoji="0" lang="ru-RU" sz="1600" b="1"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Результативность:</a:t>
            </a:r>
          </a:p>
          <a:p>
            <a:pPr marL="0" marR="0" lvl="0" indent="0" algn="ctr" defTabSz="914400" rtl="0" eaLnBrk="1" fontAlgn="base" latinLnBrk="0" hangingPunct="1">
              <a:lnSpc>
                <a:spcPct val="100000"/>
              </a:lnSpc>
              <a:spcBef>
                <a:spcPct val="0"/>
              </a:spcBef>
              <a:spcAft>
                <a:spcPct val="0"/>
              </a:spcAft>
              <a:buClrTx/>
              <a:buSzTx/>
              <a:tabLst/>
            </a:pPr>
            <a:endParaRPr kumimoji="0" lang="ru-RU" sz="1600" b="0" i="0" u="none" strike="noStrike" cap="none" normalizeH="0" baseline="0" dirty="0" smtClean="0">
              <a:ln>
                <a:noFill/>
              </a:ln>
              <a:solidFill>
                <a:srgbClr val="00206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6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Разработаны  и транслируются обучающие </a:t>
            </a:r>
            <a:r>
              <a:rPr kumimoji="0" lang="ru-RU" sz="1600" b="0" i="0" u="none" strike="noStrike" cap="none" normalizeH="0" baseline="0" dirty="0" err="1" smtClean="0">
                <a:ln>
                  <a:noFill/>
                </a:ln>
                <a:solidFill>
                  <a:srgbClr val="002060"/>
                </a:solidFill>
                <a:effectLst/>
                <a:latin typeface="Arial" pitchFamily="34" charset="0"/>
                <a:ea typeface="Times New Roman" pitchFamily="18" charset="0"/>
                <a:cs typeface="Arial" pitchFamily="34" charset="0"/>
              </a:rPr>
              <a:t>вебинары</a:t>
            </a:r>
            <a:r>
              <a:rPr kumimoji="0" lang="ru-RU" sz="16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a:t>
            </a:r>
            <a:endParaRPr kumimoji="0" lang="ru-RU" sz="1600" b="0" i="0" u="none" strike="noStrike" cap="none" normalizeH="0" baseline="0" dirty="0" smtClean="0">
              <a:ln>
                <a:noFill/>
              </a:ln>
              <a:solidFill>
                <a:srgbClr val="00206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6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Повышается уровень интеллектуального развития детей ОВЗ и их познавательная активность. </a:t>
            </a:r>
            <a:endParaRPr kumimoji="0" lang="ru-RU" sz="1600" b="0" i="0" u="none" strike="noStrike" cap="none" normalizeH="0" baseline="0" dirty="0" smtClean="0">
              <a:ln>
                <a:noFill/>
              </a:ln>
              <a:solidFill>
                <a:srgbClr val="00206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6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Родители вовлечены в единое образовательное пространство. </a:t>
            </a:r>
            <a:endParaRPr kumimoji="0" lang="ru-RU" sz="1600" b="0" i="0" u="none" strike="noStrike" cap="none" normalizeH="0" baseline="0" dirty="0" smtClean="0">
              <a:ln>
                <a:noFill/>
              </a:ln>
              <a:solidFill>
                <a:srgbClr val="00206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6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Повышается позитивный имидж ДОУ, доверие со стороны родителей к педагогам ДОУ.</a:t>
            </a:r>
            <a:endParaRPr kumimoji="0" lang="ru-RU" sz="1600" b="0" i="0" u="none" strike="noStrike" cap="none" normalizeH="0" baseline="0" dirty="0" smtClean="0">
              <a:ln>
                <a:noFill/>
              </a:ln>
              <a:solidFill>
                <a:srgbClr val="00206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6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Повысился уровень информированности родителей о деятельности детей.</a:t>
            </a:r>
            <a:endParaRPr kumimoji="0" lang="ru-RU" sz="1600" b="0" i="0" u="none" strike="noStrike" cap="none" normalizeH="0" baseline="0" dirty="0" smtClean="0">
              <a:ln>
                <a:noFill/>
              </a:ln>
              <a:solidFill>
                <a:srgbClr val="00206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sz="16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Повысилась  профессиональная компетентность педагогов и родителей в вопросах взаимодействия друг с другом, развития их креативности.</a:t>
            </a:r>
            <a:endParaRPr kumimoji="0" lang="ru-RU" sz="1600" b="0" i="0" u="none" strike="noStrike" cap="none" normalizeH="0" baseline="0" dirty="0" smtClean="0">
              <a:ln>
                <a:noFill/>
              </a:ln>
              <a:solidFill>
                <a:srgbClr val="002060"/>
              </a:solidFill>
              <a:effectLst/>
              <a:latin typeface="Arial" pitchFamily="34" charset="0"/>
              <a:cs typeface="Arial" pitchFamily="34" charset="0"/>
            </a:endParaRPr>
          </a:p>
        </p:txBody>
      </p:sp>
      <p:sp>
        <p:nvSpPr>
          <p:cNvPr id="7" name="Прямоугольник 6"/>
          <p:cNvSpPr/>
          <p:nvPr/>
        </p:nvSpPr>
        <p:spPr>
          <a:xfrm>
            <a:off x="2285984" y="3929066"/>
            <a:ext cx="6500858" cy="1569660"/>
          </a:xfrm>
          <a:prstGeom prst="rect">
            <a:avLst/>
          </a:prstGeom>
        </p:spPr>
        <p:txBody>
          <a:bodyPr wrap="square">
            <a:spAutoFit/>
          </a:bodyPr>
          <a:lstStyle/>
          <a:p>
            <a:pPr lvl="0" eaLnBrk="0" fontAlgn="base" hangingPunct="0">
              <a:spcBef>
                <a:spcPct val="0"/>
              </a:spcBef>
              <a:spcAft>
                <a:spcPct val="0"/>
              </a:spcAft>
              <a:buFontTx/>
              <a:buChar char="•"/>
            </a:pPr>
            <a:r>
              <a:rPr lang="ru-RU" sz="1600" dirty="0" smtClean="0">
                <a:solidFill>
                  <a:srgbClr val="002060"/>
                </a:solidFill>
                <a:latin typeface="Arial" pitchFamily="34" charset="0"/>
                <a:ea typeface="Times New Roman" pitchFamily="18" charset="0"/>
                <a:cs typeface="Arial" pitchFamily="34" charset="0"/>
              </a:rPr>
              <a:t>Повысилась активность и ответственность семей воспитанников детского сада в вопросах развития  детей.</a:t>
            </a:r>
            <a:endParaRPr lang="ru-RU" sz="1600" dirty="0" smtClean="0">
              <a:solidFill>
                <a:srgbClr val="002060"/>
              </a:solidFill>
              <a:latin typeface="Arial" pitchFamily="34" charset="0"/>
              <a:cs typeface="Arial" pitchFamily="34" charset="0"/>
            </a:endParaRPr>
          </a:p>
          <a:p>
            <a:pPr lvl="0" eaLnBrk="0" fontAlgn="base" hangingPunct="0">
              <a:spcBef>
                <a:spcPct val="0"/>
              </a:spcBef>
              <a:spcAft>
                <a:spcPct val="0"/>
              </a:spcAft>
              <a:buFontTx/>
              <a:buChar char="•"/>
            </a:pPr>
            <a:r>
              <a:rPr lang="ru-RU" sz="1600" dirty="0" smtClean="0">
                <a:solidFill>
                  <a:srgbClr val="002060"/>
                </a:solidFill>
                <a:latin typeface="Arial" pitchFamily="34" charset="0"/>
                <a:ea typeface="Times New Roman" pitchFamily="18" charset="0"/>
                <a:cs typeface="Arial" pitchFamily="34" charset="0"/>
              </a:rPr>
              <a:t>Апробируются сетевые модели взаимодействия, обеспечивающие доступность обучения педагогических кадров и обмена опытом, распространение и обобщение инновационного педагогического опыта   на разных уровнях.  </a:t>
            </a:r>
            <a:endParaRPr lang="ru-RU" sz="1600" dirty="0" smtClean="0">
              <a:solidFill>
                <a:srgbClr val="002060"/>
              </a:solidFill>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s://myslide.ru/documents_4/af032c0c98db94246cae63b965eaf296/img1.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Заголовок 1"/>
          <p:cNvSpPr>
            <a:spLocks noGrp="1"/>
          </p:cNvSpPr>
          <p:nvPr>
            <p:ph type="title"/>
          </p:nvPr>
        </p:nvSpPr>
        <p:spPr>
          <a:xfrm>
            <a:off x="428596" y="2214554"/>
            <a:ext cx="8229600" cy="1143000"/>
          </a:xfrm>
        </p:spPr>
        <p:txBody>
          <a:bodyPr>
            <a:noAutofit/>
          </a:bodyPr>
          <a:lstStyle/>
          <a:p>
            <a:r>
              <a:rPr lang="ru-RU" sz="2800" b="1" dirty="0" smtClean="0">
                <a:latin typeface="Arial" pitchFamily="34" charset="0"/>
                <a:cs typeface="Arial" pitchFamily="34" charset="0"/>
              </a:rPr>
              <a:t/>
            </a:r>
            <a:br>
              <a:rPr lang="ru-RU" sz="2800" b="1" dirty="0" smtClean="0">
                <a:latin typeface="Arial" pitchFamily="34" charset="0"/>
                <a:cs typeface="Arial" pitchFamily="34" charset="0"/>
              </a:rPr>
            </a:br>
            <a:endParaRPr lang="ru-RU" sz="2800" b="1" dirty="0">
              <a:latin typeface="Arial" pitchFamily="34" charset="0"/>
              <a:cs typeface="Arial" pitchFamily="34" charset="0"/>
            </a:endParaRPr>
          </a:p>
        </p:txBody>
      </p:sp>
      <p:sp>
        <p:nvSpPr>
          <p:cNvPr id="15361" name="Rectangle 1"/>
          <p:cNvSpPr>
            <a:spLocks noChangeArrowheads="1"/>
          </p:cNvSpPr>
          <p:nvPr/>
        </p:nvSpPr>
        <p:spPr bwMode="auto">
          <a:xfrm>
            <a:off x="2857488" y="3786190"/>
            <a:ext cx="6000760" cy="2308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430463" algn="r" defTabSz="914400" rtl="0" eaLnBrk="0" fontAlgn="base" latinLnBrk="0" hangingPunct="0">
              <a:lnSpc>
                <a:spcPct val="100000"/>
              </a:lnSpc>
              <a:spcBef>
                <a:spcPct val="0"/>
              </a:spcBef>
              <a:spcAft>
                <a:spcPct val="0"/>
              </a:spcAft>
              <a:buClrTx/>
              <a:buSzTx/>
              <a:buFontTx/>
              <a:buNone/>
              <a:tabLst/>
            </a:pPr>
            <a:r>
              <a:rPr kumimoji="0" lang="ru-RU" sz="900" b="0" i="0" u="none" strike="noStrike" cap="none" normalizeH="0" baseline="0" dirty="0" smtClean="0">
                <a:ln>
                  <a:noFill/>
                </a:ln>
                <a:solidFill>
                  <a:schemeClr val="tx1"/>
                </a:solidFill>
                <a:effectLst/>
                <a:latin typeface="Arial" pitchFamily="34" charset="0"/>
                <a:cs typeface="Arial" pitchFamily="34" charset="0"/>
              </a:rPr>
              <a:t> </a:t>
            </a: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363" name="Rectangle 3"/>
          <p:cNvSpPr>
            <a:spLocks noChangeArrowheads="1"/>
          </p:cNvSpPr>
          <p:nvPr/>
        </p:nvSpPr>
        <p:spPr bwMode="auto">
          <a:xfrm>
            <a:off x="3643306" y="6357958"/>
            <a:ext cx="227948"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rgbClr val="002060"/>
                </a:solidFill>
                <a:effectLst/>
                <a:latin typeface="Arial" pitchFamily="34" charset="0"/>
                <a:ea typeface="Times New Roman" pitchFamily="18" charset="0"/>
                <a:cs typeface="Arial" pitchFamily="34" charset="0"/>
              </a:rPr>
              <a:t>.</a:t>
            </a:r>
            <a:endParaRPr kumimoji="0" lang="ru-RU" sz="1800" b="0" i="0" u="none" strike="noStrike" cap="none" normalizeH="0" baseline="0" dirty="0" smtClean="0">
              <a:ln>
                <a:noFill/>
              </a:ln>
              <a:solidFill>
                <a:srgbClr val="002060"/>
              </a:solidFill>
              <a:effectLst/>
              <a:latin typeface="Arial" pitchFamily="34" charset="0"/>
              <a:cs typeface="Arial" pitchFamily="34" charset="0"/>
            </a:endParaRPr>
          </a:p>
        </p:txBody>
      </p:sp>
      <p:sp>
        <p:nvSpPr>
          <p:cNvPr id="6" name="Прямоугольник 5"/>
          <p:cNvSpPr/>
          <p:nvPr/>
        </p:nvSpPr>
        <p:spPr>
          <a:xfrm>
            <a:off x="2071670" y="1785926"/>
            <a:ext cx="5643586" cy="3416320"/>
          </a:xfrm>
          <a:prstGeom prst="rect">
            <a:avLst/>
          </a:prstGeom>
        </p:spPr>
        <p:txBody>
          <a:bodyPr wrap="square">
            <a:spAutoFit/>
          </a:bodyPr>
          <a:lstStyle/>
          <a:p>
            <a:r>
              <a:rPr lang="ru-RU" sz="3600" b="1" dirty="0" smtClean="0">
                <a:ln w="1905">
                  <a:solidFill>
                    <a:srgbClr val="C00000"/>
                  </a:solidFill>
                </a:ln>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Спасибо за внимание!</a:t>
            </a:r>
          </a:p>
          <a:p>
            <a:endParaRPr lang="ru-RU" b="1" dirty="0" smtClean="0">
              <a:ln w="1905">
                <a:solidFill>
                  <a:srgbClr val="C00000"/>
                </a:solidFill>
              </a:ln>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a:p>
            <a:r>
              <a:rPr lang="ru-RU" b="1" dirty="0" smtClean="0">
                <a:ln w="1905">
                  <a:solidFill>
                    <a:srgbClr val="C00000"/>
                  </a:solidFill>
                </a:ln>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МБДОУ «Детский сад  «КАЛЕЙДОСКОП» </a:t>
            </a:r>
          </a:p>
          <a:p>
            <a:r>
              <a:rPr lang="ru-RU" b="1" dirty="0" smtClean="0">
                <a:ln w="1905">
                  <a:solidFill>
                    <a:srgbClr val="C00000"/>
                  </a:solidFill>
                </a:ln>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г. Краснокамск.</a:t>
            </a:r>
          </a:p>
          <a:p>
            <a:pPr algn="ctr"/>
            <a:endParaRPr lang="ru-RU" b="1" dirty="0" smtClean="0">
              <a:ln w="1905">
                <a:solidFill>
                  <a:srgbClr val="C00000"/>
                </a:solidFill>
              </a:ln>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a:p>
            <a:pPr algn="r"/>
            <a:r>
              <a:rPr lang="ru-RU" b="1" dirty="0" smtClean="0">
                <a:ln w="1905">
                  <a:solidFill>
                    <a:srgbClr val="C00000"/>
                  </a:solidFill>
                </a:ln>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Воспитатели: Т.А. Дорофеева, </a:t>
            </a:r>
          </a:p>
          <a:p>
            <a:pPr algn="r"/>
            <a:r>
              <a:rPr lang="ru-RU" b="1" dirty="0" smtClean="0">
                <a:ln w="1905">
                  <a:solidFill>
                    <a:srgbClr val="C00000"/>
                  </a:solidFill>
                </a:ln>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М.Е. Улитина, </a:t>
            </a:r>
          </a:p>
          <a:p>
            <a:pPr algn="r"/>
            <a:r>
              <a:rPr lang="ru-RU" b="1" dirty="0" smtClean="0">
                <a:ln w="1905">
                  <a:solidFill>
                    <a:srgbClr val="C00000"/>
                  </a:solidFill>
                </a:ln>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учитель-логопед,  дефектолог: Е.Е. Шестакова</a:t>
            </a:r>
          </a:p>
          <a:p>
            <a:pPr algn="ctr"/>
            <a:endParaRPr lang="ru-RU" b="1" dirty="0" smtClean="0">
              <a:ln w="1905">
                <a:solidFill>
                  <a:srgbClr val="C00000"/>
                </a:solidFill>
              </a:ln>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a:p>
            <a:pPr algn="ctr"/>
            <a:r>
              <a:rPr lang="en-US" b="1" dirty="0" smtClean="0">
                <a:ln w="1905">
                  <a:solidFill>
                    <a:srgbClr val="C00000"/>
                  </a:solidFill>
                </a:ln>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E-mail</a:t>
            </a:r>
            <a:r>
              <a:rPr lang="ru-RU" b="1" dirty="0" smtClean="0">
                <a:ln w="1905">
                  <a:solidFill>
                    <a:srgbClr val="C00000"/>
                  </a:solidFill>
                </a:ln>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r>
              <a:rPr lang="en-US" b="1" dirty="0" smtClean="0">
                <a:ln w="1905">
                  <a:solidFill>
                    <a:srgbClr val="C00000"/>
                  </a:solidFill>
                </a:ln>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 dou15-krkam@bk.ru</a:t>
            </a:r>
            <a:endParaRPr lang="en-US" b="1" dirty="0" smtClean="0">
              <a:ln w="1905">
                <a:solidFill>
                  <a:srgbClr val="C00000"/>
                </a:solidFill>
              </a:ln>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a:p>
            <a:pPr algn="ctr"/>
            <a:r>
              <a:rPr lang="ru-RU" b="1" dirty="0" smtClean="0">
                <a:ln w="1905">
                  <a:solidFill>
                    <a:srgbClr val="C00000"/>
                  </a:solidFill>
                </a:ln>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Тел. Рабочий: 8 (34273) 40597</a:t>
            </a:r>
            <a:endParaRPr lang="ru-RU" b="1" dirty="0">
              <a:ln w="1905">
                <a:solidFill>
                  <a:srgbClr val="C00000"/>
                </a:solidFill>
              </a:ln>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7" name="Picture 2" descr="https://dou15-krkam.caduk.ru/images/s-a-"/>
          <p:cNvPicPr>
            <a:picLocks noChangeAspect="1" noChangeArrowheads="1"/>
          </p:cNvPicPr>
          <p:nvPr/>
        </p:nvPicPr>
        <p:blipFill>
          <a:blip r:embed="rId3" cstate="print">
            <a:clrChange>
              <a:clrFrom>
                <a:srgbClr val="FEFEFE"/>
              </a:clrFrom>
              <a:clrTo>
                <a:srgbClr val="FEFEFE">
                  <a:alpha val="0"/>
                </a:srgbClr>
              </a:clrTo>
            </a:clrChange>
            <a:lum bright="-10000" contrast="10000"/>
          </a:blip>
          <a:srcRect/>
          <a:stretch>
            <a:fillRect/>
          </a:stretch>
        </p:blipFill>
        <p:spPr bwMode="auto">
          <a:xfrm>
            <a:off x="714348" y="642918"/>
            <a:ext cx="690567" cy="653635"/>
          </a:xfrm>
          <a:prstGeom prst="rect">
            <a:avLst/>
          </a:prstGeom>
          <a:noFill/>
          <a:ln w="19050">
            <a:solidFill>
              <a:srgbClr val="FF0000"/>
            </a:solidFill>
          </a:ln>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TotalTime>
  <Words>752</Words>
  <PresentationFormat>Экран (4:3)</PresentationFormat>
  <Paragraphs>107</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ИННОВАЦИОННЫЙ ПРОЕКТ Разработка Модели взаимодействия родителей с ДОУ по познавательному развитию дошкольников с ОВЗ (ЗПР)  на основе  использования  ЦОР и  ее  апробация. </vt:lpstr>
      <vt:lpstr> </vt:lpstr>
      <vt:lpstr>Слайд 3</vt:lpstr>
      <vt:lpstr> </vt:lpstr>
      <vt:lpstr> </vt:lpstr>
      <vt:lpstr> </vt:lpstr>
      <vt:lpstr> </vt:lpstr>
      <vt:lpstr>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ИННОВАЦИОННЫЙ ПРОЕКТ Разработка Модели взаимодействия родителей с ДОУ по познавательному развитию дошкольников с ОВЗ (ЗПР)  на основе  использования  ЦОР и  ее  апробация. </dc:title>
  <dc:creator>Татьяна</dc:creator>
  <cp:lastModifiedBy>Татьяна</cp:lastModifiedBy>
  <cp:revision>16</cp:revision>
  <dcterms:created xsi:type="dcterms:W3CDTF">2020-05-22T12:45:52Z</dcterms:created>
  <dcterms:modified xsi:type="dcterms:W3CDTF">2020-05-22T15:54:24Z</dcterms:modified>
</cp:coreProperties>
</file>