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7" r:id="rId2"/>
    <p:sldId id="260" r:id="rId3"/>
    <p:sldId id="269" r:id="rId4"/>
    <p:sldId id="270" r:id="rId5"/>
    <p:sldId id="263" r:id="rId6"/>
    <p:sldId id="264" r:id="rId7"/>
    <p:sldId id="266" r:id="rId8"/>
    <p:sldId id="268" r:id="rId9"/>
    <p:sldId id="275" r:id="rId10"/>
    <p:sldId id="278" r:id="rId11"/>
    <p:sldId id="279" r:id="rId12"/>
    <p:sldId id="280" r:id="rId13"/>
    <p:sldId id="283" r:id="rId14"/>
    <p:sldId id="286" r:id="rId15"/>
    <p:sldId id="287" r:id="rId16"/>
    <p:sldId id="288" r:id="rId17"/>
    <p:sldId id="289" r:id="rId18"/>
    <p:sldId id="294" r:id="rId19"/>
    <p:sldId id="295" r:id="rId20"/>
    <p:sldId id="29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880" autoAdjust="0"/>
    <p:restoredTop sz="94660"/>
  </p:normalViewPr>
  <p:slideViewPr>
    <p:cSldViewPr>
      <p:cViewPr varScale="1">
        <p:scale>
          <a:sx n="67" d="100"/>
          <a:sy n="67" d="100"/>
        </p:scale>
        <p:origin x="-120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3FAEC3-CCD1-4CDC-9F6D-C3FC1E4CC492}" type="doc">
      <dgm:prSet loTypeId="urn:microsoft.com/office/officeart/2005/8/layout/pyramid3" loCatId="pyramid" qsTypeId="urn:microsoft.com/office/officeart/2005/8/quickstyle/3d2" qsCatId="3D" csTypeId="urn:microsoft.com/office/officeart/2005/8/colors/accent6_4" csCatId="accent6" phldr="1"/>
      <dgm:spPr/>
    </dgm:pt>
    <dgm:pt modelId="{99C23683-C3D2-48A6-A0B4-AED3B1C48332}">
      <dgm:prSet phldrT="[Текст]" custT="1"/>
      <dgm:spPr/>
      <dgm:t>
        <a:bodyPr/>
        <a:lstStyle/>
        <a:p>
          <a:r>
            <a:rPr lang="ru-RU" sz="2800" b="1" u="sng" dirty="0" smtClean="0">
              <a:solidFill>
                <a:srgbClr val="C00000"/>
              </a:solidFill>
            </a:rPr>
            <a:t>Федеральный</a:t>
          </a:r>
        </a:p>
        <a:p>
          <a:r>
            <a:rPr lang="ru-RU" sz="2800" dirty="0" smtClean="0">
              <a:solidFill>
                <a:schemeClr val="bg1"/>
              </a:solidFill>
            </a:rPr>
            <a:t>МО РФ ----- ФИРО, АПКРО </a:t>
          </a:r>
          <a:endParaRPr lang="ru-RU" sz="2800" dirty="0">
            <a:solidFill>
              <a:schemeClr val="bg1"/>
            </a:solidFill>
          </a:endParaRPr>
        </a:p>
      </dgm:t>
    </dgm:pt>
    <dgm:pt modelId="{6DA4E017-430E-4F0C-B6B6-2F42C9A65D0E}" type="parTrans" cxnId="{CF257DF3-4DCF-4B7C-B12E-0F0963665454}">
      <dgm:prSet/>
      <dgm:spPr/>
      <dgm:t>
        <a:bodyPr/>
        <a:lstStyle/>
        <a:p>
          <a:endParaRPr lang="ru-RU"/>
        </a:p>
      </dgm:t>
    </dgm:pt>
    <dgm:pt modelId="{F2761DC9-0766-40B3-92BA-0E262F4CB249}" type="sibTrans" cxnId="{CF257DF3-4DCF-4B7C-B12E-0F0963665454}">
      <dgm:prSet/>
      <dgm:spPr/>
      <dgm:t>
        <a:bodyPr/>
        <a:lstStyle/>
        <a:p>
          <a:endParaRPr lang="ru-RU"/>
        </a:p>
      </dgm:t>
    </dgm:pt>
    <dgm:pt modelId="{F3B10FAF-BE28-49F0-84C2-B898C20C98E0}">
      <dgm:prSet phldrT="[Текст]" custT="1"/>
      <dgm:spPr/>
      <dgm:t>
        <a:bodyPr/>
        <a:lstStyle/>
        <a:p>
          <a:r>
            <a:rPr lang="ru-RU" sz="2800" b="1" u="sng" dirty="0" smtClean="0">
              <a:solidFill>
                <a:srgbClr val="C00000"/>
              </a:solidFill>
            </a:rPr>
            <a:t>Муниципальный</a:t>
          </a:r>
          <a:r>
            <a:rPr lang="ru-RU" sz="2800" b="1" dirty="0" smtClean="0">
              <a:solidFill>
                <a:schemeClr val="bg1"/>
              </a:solidFill>
            </a:rPr>
            <a:t> </a:t>
          </a:r>
        </a:p>
        <a:p>
          <a:r>
            <a:rPr lang="ru-RU" sz="3200" b="1" dirty="0" smtClean="0">
              <a:solidFill>
                <a:schemeClr val="bg1"/>
              </a:solidFill>
            </a:rPr>
            <a:t>УО ДМР ---ИМЦ </a:t>
          </a:r>
          <a:endParaRPr lang="ru-RU" sz="3200" b="1" dirty="0">
            <a:solidFill>
              <a:schemeClr val="bg1"/>
            </a:solidFill>
          </a:endParaRPr>
        </a:p>
      </dgm:t>
    </dgm:pt>
    <dgm:pt modelId="{F07F81F9-D330-4B5C-AE18-FDAE085DA04C}" type="parTrans" cxnId="{BA5055E3-D1C0-4485-9A04-0FFD38F1140E}">
      <dgm:prSet/>
      <dgm:spPr/>
      <dgm:t>
        <a:bodyPr/>
        <a:lstStyle/>
        <a:p>
          <a:endParaRPr lang="ru-RU"/>
        </a:p>
      </dgm:t>
    </dgm:pt>
    <dgm:pt modelId="{35BD5C8F-0A76-4E68-97D5-711ADB8AB018}" type="sibTrans" cxnId="{BA5055E3-D1C0-4485-9A04-0FFD38F1140E}">
      <dgm:prSet/>
      <dgm:spPr/>
      <dgm:t>
        <a:bodyPr/>
        <a:lstStyle/>
        <a:p>
          <a:endParaRPr lang="ru-RU"/>
        </a:p>
      </dgm:t>
    </dgm:pt>
    <dgm:pt modelId="{3532AC18-BECF-4E33-828A-370FC8680AE1}">
      <dgm:prSet custT="1"/>
      <dgm:spPr/>
      <dgm:t>
        <a:bodyPr/>
        <a:lstStyle/>
        <a:p>
          <a:r>
            <a:rPr lang="ru-RU" sz="2800" b="1" u="sng" dirty="0" smtClean="0">
              <a:solidFill>
                <a:srgbClr val="C00000"/>
              </a:solidFill>
            </a:rPr>
            <a:t>Региональный</a:t>
          </a:r>
        </a:p>
        <a:p>
          <a:r>
            <a:rPr lang="ru-RU" sz="2800" dirty="0" smtClean="0">
              <a:solidFill>
                <a:schemeClr val="bg1"/>
              </a:solidFill>
            </a:rPr>
            <a:t>МО ПК --- ИРО ПК, </a:t>
          </a:r>
          <a:endParaRPr lang="ru-RU" sz="2800" dirty="0">
            <a:solidFill>
              <a:schemeClr val="bg1"/>
            </a:solidFill>
          </a:endParaRPr>
        </a:p>
      </dgm:t>
    </dgm:pt>
    <dgm:pt modelId="{3E29A6FC-2447-4D88-A90F-4A2A5689C9B1}" type="parTrans" cxnId="{1809D740-6E97-4137-B385-4C7C1F708B33}">
      <dgm:prSet/>
      <dgm:spPr/>
      <dgm:t>
        <a:bodyPr/>
        <a:lstStyle/>
        <a:p>
          <a:endParaRPr lang="ru-RU"/>
        </a:p>
      </dgm:t>
    </dgm:pt>
    <dgm:pt modelId="{2BFD2401-9ACB-4A6A-B7D0-EA5AE31F34A4}" type="sibTrans" cxnId="{1809D740-6E97-4137-B385-4C7C1F708B33}">
      <dgm:prSet/>
      <dgm:spPr/>
      <dgm:t>
        <a:bodyPr/>
        <a:lstStyle/>
        <a:p>
          <a:endParaRPr lang="ru-RU"/>
        </a:p>
      </dgm:t>
    </dgm:pt>
    <dgm:pt modelId="{A42567D0-0952-42B5-BDF2-317631AAEB37}">
      <dgm:prSet custT="1"/>
      <dgm:spPr/>
      <dgm:t>
        <a:bodyPr/>
        <a:lstStyle/>
        <a:p>
          <a:r>
            <a:rPr lang="ru-RU" sz="2000" b="1" u="sng" dirty="0" smtClean="0">
              <a:solidFill>
                <a:srgbClr val="C00000"/>
              </a:solidFill>
            </a:rPr>
            <a:t>Институциональный</a:t>
          </a:r>
        </a:p>
        <a:p>
          <a:r>
            <a:rPr lang="ru-RU" sz="2000" dirty="0" smtClean="0">
              <a:solidFill>
                <a:schemeClr val="bg1"/>
              </a:solidFill>
            </a:rPr>
            <a:t>Администрация-педагог</a:t>
          </a:r>
          <a:endParaRPr lang="ru-RU" sz="2000" dirty="0">
            <a:solidFill>
              <a:schemeClr val="bg1"/>
            </a:solidFill>
          </a:endParaRPr>
        </a:p>
      </dgm:t>
    </dgm:pt>
    <dgm:pt modelId="{C62541A0-F8FE-4B5B-8ED3-E6150C0E9947}" type="parTrans" cxnId="{A1355843-8BCF-4B84-A516-33CBDA011710}">
      <dgm:prSet/>
      <dgm:spPr/>
      <dgm:t>
        <a:bodyPr/>
        <a:lstStyle/>
        <a:p>
          <a:endParaRPr lang="ru-RU"/>
        </a:p>
      </dgm:t>
    </dgm:pt>
    <dgm:pt modelId="{C78FE27D-35E7-4EED-A76A-FF56A4B7C688}" type="sibTrans" cxnId="{A1355843-8BCF-4B84-A516-33CBDA011710}">
      <dgm:prSet/>
      <dgm:spPr/>
      <dgm:t>
        <a:bodyPr/>
        <a:lstStyle/>
        <a:p>
          <a:endParaRPr lang="ru-RU"/>
        </a:p>
      </dgm:t>
    </dgm:pt>
    <dgm:pt modelId="{088E6D61-82B9-4B1A-A97F-895DAEA5C897}">
      <dgm:prSet phldrT="[Текст]" custT="1"/>
      <dgm:spPr/>
      <dgm:t>
        <a:bodyPr/>
        <a:lstStyle/>
        <a:p>
          <a:endParaRPr lang="ru-RU" sz="2000" dirty="0">
            <a:solidFill>
              <a:schemeClr val="bg1"/>
            </a:solidFill>
          </a:endParaRPr>
        </a:p>
      </dgm:t>
    </dgm:pt>
    <dgm:pt modelId="{A8CCBC5A-DB51-499A-B540-1C1F27590BF2}" type="sibTrans" cxnId="{1D30B0A0-4E6C-4BB3-94B8-64C9F649CC75}">
      <dgm:prSet/>
      <dgm:spPr/>
      <dgm:t>
        <a:bodyPr/>
        <a:lstStyle/>
        <a:p>
          <a:endParaRPr lang="ru-RU"/>
        </a:p>
      </dgm:t>
    </dgm:pt>
    <dgm:pt modelId="{CEC519E1-D9FA-4476-8541-5E9BC2062385}" type="parTrans" cxnId="{1D30B0A0-4E6C-4BB3-94B8-64C9F649CC75}">
      <dgm:prSet/>
      <dgm:spPr/>
      <dgm:t>
        <a:bodyPr/>
        <a:lstStyle/>
        <a:p>
          <a:endParaRPr lang="ru-RU"/>
        </a:p>
      </dgm:t>
    </dgm:pt>
    <dgm:pt modelId="{5FD330C8-D522-4335-B923-6C86DA1E552C}" type="pres">
      <dgm:prSet presAssocID="{3C3FAEC3-CCD1-4CDC-9F6D-C3FC1E4CC492}" presName="Name0" presStyleCnt="0">
        <dgm:presLayoutVars>
          <dgm:dir/>
          <dgm:animLvl val="lvl"/>
          <dgm:resizeHandles val="exact"/>
        </dgm:presLayoutVars>
      </dgm:prSet>
      <dgm:spPr/>
    </dgm:pt>
    <dgm:pt modelId="{FB75A4A3-3970-42CA-9608-8794765C722F}" type="pres">
      <dgm:prSet presAssocID="{99C23683-C3D2-48A6-A0B4-AED3B1C48332}" presName="Name8" presStyleCnt="0"/>
      <dgm:spPr/>
    </dgm:pt>
    <dgm:pt modelId="{9845D634-0A79-44C7-9501-4F8D218A719B}" type="pres">
      <dgm:prSet presAssocID="{99C23683-C3D2-48A6-A0B4-AED3B1C48332}" presName="level" presStyleLbl="node1" presStyleIdx="0" presStyleCnt="5" custLinFactNeighborX="-793" custLinFactNeighborY="116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631977-F1B1-45C8-9C37-33F6CCC21C1B}" type="pres">
      <dgm:prSet presAssocID="{99C23683-C3D2-48A6-A0B4-AED3B1C4833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FC25B7-CC78-4482-9B0F-B1E7F24AB516}" type="pres">
      <dgm:prSet presAssocID="{3532AC18-BECF-4E33-828A-370FC8680AE1}" presName="Name8" presStyleCnt="0"/>
      <dgm:spPr/>
    </dgm:pt>
    <dgm:pt modelId="{3471EFBD-87D6-49E6-BBE0-23E76CD22488}" type="pres">
      <dgm:prSet presAssocID="{3532AC18-BECF-4E33-828A-370FC8680AE1}" presName="level" presStyleLbl="node1" presStyleIdx="1" presStyleCnt="5" custLinFactNeighborX="-270" custLinFactNeighborY="-52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0CACA7-0B34-4AC2-A204-BEC56460B8EA}" type="pres">
      <dgm:prSet presAssocID="{3532AC18-BECF-4E33-828A-370FC8680AE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1C515D-0C3C-4B40-8779-31CB9F97E47E}" type="pres">
      <dgm:prSet presAssocID="{F3B10FAF-BE28-49F0-84C2-B898C20C98E0}" presName="Name8" presStyleCnt="0"/>
      <dgm:spPr/>
    </dgm:pt>
    <dgm:pt modelId="{7493186B-6F47-4644-84E2-1BA007E3B071}" type="pres">
      <dgm:prSet presAssocID="{F3B10FAF-BE28-49F0-84C2-B898C20C98E0}" presName="level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FA1C70-3E4B-485C-8869-5708D07E107A}" type="pres">
      <dgm:prSet presAssocID="{F3B10FAF-BE28-49F0-84C2-B898C20C98E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56D817-1BA9-4ADE-BDB2-83E3298EE6E4}" type="pres">
      <dgm:prSet presAssocID="{A42567D0-0952-42B5-BDF2-317631AAEB37}" presName="Name8" presStyleCnt="0"/>
      <dgm:spPr/>
    </dgm:pt>
    <dgm:pt modelId="{7358173D-9359-4596-B1A8-B0B145294F1B}" type="pres">
      <dgm:prSet presAssocID="{A42567D0-0952-42B5-BDF2-317631AAEB37}" presName="level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C5E115-4A49-4A2C-89D2-1DD556A6F0C8}" type="pres">
      <dgm:prSet presAssocID="{A42567D0-0952-42B5-BDF2-317631AAEB3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289B75-798D-47C7-AFB5-749D9F46072F}" type="pres">
      <dgm:prSet presAssocID="{088E6D61-82B9-4B1A-A97F-895DAEA5C897}" presName="Name8" presStyleCnt="0"/>
      <dgm:spPr/>
    </dgm:pt>
    <dgm:pt modelId="{6E824608-AAE4-4031-A635-170E881E32B7}" type="pres">
      <dgm:prSet presAssocID="{088E6D61-82B9-4B1A-A97F-895DAEA5C897}" presName="level" presStyleLbl="node1" presStyleIdx="4" presStyleCnt="5" custScaleY="14906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FA2A1A-65B9-43A5-85C6-7E3168476FDE}" type="pres">
      <dgm:prSet presAssocID="{088E6D61-82B9-4B1A-A97F-895DAEA5C89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4411969-DF42-42A3-8D87-163AE8C806D2}" type="presOf" srcId="{088E6D61-82B9-4B1A-A97F-895DAEA5C897}" destId="{8BFA2A1A-65B9-43A5-85C6-7E3168476FDE}" srcOrd="1" destOrd="0" presId="urn:microsoft.com/office/officeart/2005/8/layout/pyramid3"/>
    <dgm:cxn modelId="{37C1230F-5440-4F00-8B72-69E36725BA01}" type="presOf" srcId="{F3B10FAF-BE28-49F0-84C2-B898C20C98E0}" destId="{7493186B-6F47-4644-84E2-1BA007E3B071}" srcOrd="0" destOrd="0" presId="urn:microsoft.com/office/officeart/2005/8/layout/pyramid3"/>
    <dgm:cxn modelId="{BAC4CFCD-A4B3-495B-BB31-CD4BBA86B4FE}" type="presOf" srcId="{A42567D0-0952-42B5-BDF2-317631AAEB37}" destId="{7358173D-9359-4596-B1A8-B0B145294F1B}" srcOrd="0" destOrd="0" presId="urn:microsoft.com/office/officeart/2005/8/layout/pyramid3"/>
    <dgm:cxn modelId="{A1355843-8BCF-4B84-A516-33CBDA011710}" srcId="{3C3FAEC3-CCD1-4CDC-9F6D-C3FC1E4CC492}" destId="{A42567D0-0952-42B5-BDF2-317631AAEB37}" srcOrd="3" destOrd="0" parTransId="{C62541A0-F8FE-4B5B-8ED3-E6150C0E9947}" sibTransId="{C78FE27D-35E7-4EED-A76A-FF56A4B7C688}"/>
    <dgm:cxn modelId="{1D30B0A0-4E6C-4BB3-94B8-64C9F649CC75}" srcId="{3C3FAEC3-CCD1-4CDC-9F6D-C3FC1E4CC492}" destId="{088E6D61-82B9-4B1A-A97F-895DAEA5C897}" srcOrd="4" destOrd="0" parTransId="{CEC519E1-D9FA-4476-8541-5E9BC2062385}" sibTransId="{A8CCBC5A-DB51-499A-B540-1C1F27590BF2}"/>
    <dgm:cxn modelId="{F00B736F-7887-48E9-9CDC-C504DE4CF1B4}" type="presOf" srcId="{088E6D61-82B9-4B1A-A97F-895DAEA5C897}" destId="{6E824608-AAE4-4031-A635-170E881E32B7}" srcOrd="0" destOrd="0" presId="urn:microsoft.com/office/officeart/2005/8/layout/pyramid3"/>
    <dgm:cxn modelId="{7FC6715C-660E-451A-8DD9-08D5B379AB3B}" type="presOf" srcId="{99C23683-C3D2-48A6-A0B4-AED3B1C48332}" destId="{9845D634-0A79-44C7-9501-4F8D218A719B}" srcOrd="0" destOrd="0" presId="urn:microsoft.com/office/officeart/2005/8/layout/pyramid3"/>
    <dgm:cxn modelId="{1809D740-6E97-4137-B385-4C7C1F708B33}" srcId="{3C3FAEC3-CCD1-4CDC-9F6D-C3FC1E4CC492}" destId="{3532AC18-BECF-4E33-828A-370FC8680AE1}" srcOrd="1" destOrd="0" parTransId="{3E29A6FC-2447-4D88-A90F-4A2A5689C9B1}" sibTransId="{2BFD2401-9ACB-4A6A-B7D0-EA5AE31F34A4}"/>
    <dgm:cxn modelId="{C293DDD7-28C0-4172-8700-456FC98D7D68}" type="presOf" srcId="{3532AC18-BECF-4E33-828A-370FC8680AE1}" destId="{1E0CACA7-0B34-4AC2-A204-BEC56460B8EA}" srcOrd="1" destOrd="0" presId="urn:microsoft.com/office/officeart/2005/8/layout/pyramid3"/>
    <dgm:cxn modelId="{CF257DF3-4DCF-4B7C-B12E-0F0963665454}" srcId="{3C3FAEC3-CCD1-4CDC-9F6D-C3FC1E4CC492}" destId="{99C23683-C3D2-48A6-A0B4-AED3B1C48332}" srcOrd="0" destOrd="0" parTransId="{6DA4E017-430E-4F0C-B6B6-2F42C9A65D0E}" sibTransId="{F2761DC9-0766-40B3-92BA-0E262F4CB249}"/>
    <dgm:cxn modelId="{476E1FF5-F150-45A2-B470-C6E9FAA09D9C}" type="presOf" srcId="{3532AC18-BECF-4E33-828A-370FC8680AE1}" destId="{3471EFBD-87D6-49E6-BBE0-23E76CD22488}" srcOrd="0" destOrd="0" presId="urn:microsoft.com/office/officeart/2005/8/layout/pyramid3"/>
    <dgm:cxn modelId="{ABFE7D74-9DCA-47B7-99DD-CDCE3611C974}" type="presOf" srcId="{3C3FAEC3-CCD1-4CDC-9F6D-C3FC1E4CC492}" destId="{5FD330C8-D522-4335-B923-6C86DA1E552C}" srcOrd="0" destOrd="0" presId="urn:microsoft.com/office/officeart/2005/8/layout/pyramid3"/>
    <dgm:cxn modelId="{93864C4D-3AAA-4CA2-97A4-840337B33689}" type="presOf" srcId="{A42567D0-0952-42B5-BDF2-317631AAEB37}" destId="{17C5E115-4A49-4A2C-89D2-1DD556A6F0C8}" srcOrd="1" destOrd="0" presId="urn:microsoft.com/office/officeart/2005/8/layout/pyramid3"/>
    <dgm:cxn modelId="{89FBB713-FF27-46C6-B626-CD28B7CD1088}" type="presOf" srcId="{99C23683-C3D2-48A6-A0B4-AED3B1C48332}" destId="{45631977-F1B1-45C8-9C37-33F6CCC21C1B}" srcOrd="1" destOrd="0" presId="urn:microsoft.com/office/officeart/2005/8/layout/pyramid3"/>
    <dgm:cxn modelId="{6BCA673A-D8EB-480E-A5CF-FCDC9B54D811}" type="presOf" srcId="{F3B10FAF-BE28-49F0-84C2-B898C20C98E0}" destId="{86FA1C70-3E4B-485C-8869-5708D07E107A}" srcOrd="1" destOrd="0" presId="urn:microsoft.com/office/officeart/2005/8/layout/pyramid3"/>
    <dgm:cxn modelId="{BA5055E3-D1C0-4485-9A04-0FFD38F1140E}" srcId="{3C3FAEC3-CCD1-4CDC-9F6D-C3FC1E4CC492}" destId="{F3B10FAF-BE28-49F0-84C2-B898C20C98E0}" srcOrd="2" destOrd="0" parTransId="{F07F81F9-D330-4B5C-AE18-FDAE085DA04C}" sibTransId="{35BD5C8F-0A76-4E68-97D5-711ADB8AB018}"/>
    <dgm:cxn modelId="{9058CE22-BDB3-4371-8351-AD525F0C7AFB}" type="presParOf" srcId="{5FD330C8-D522-4335-B923-6C86DA1E552C}" destId="{FB75A4A3-3970-42CA-9608-8794765C722F}" srcOrd="0" destOrd="0" presId="urn:microsoft.com/office/officeart/2005/8/layout/pyramid3"/>
    <dgm:cxn modelId="{A30CF5E1-DE30-46F0-A098-CE15147F4261}" type="presParOf" srcId="{FB75A4A3-3970-42CA-9608-8794765C722F}" destId="{9845D634-0A79-44C7-9501-4F8D218A719B}" srcOrd="0" destOrd="0" presId="urn:microsoft.com/office/officeart/2005/8/layout/pyramid3"/>
    <dgm:cxn modelId="{5A1CE06B-24D9-461D-9C67-DBD25CC47129}" type="presParOf" srcId="{FB75A4A3-3970-42CA-9608-8794765C722F}" destId="{45631977-F1B1-45C8-9C37-33F6CCC21C1B}" srcOrd="1" destOrd="0" presId="urn:microsoft.com/office/officeart/2005/8/layout/pyramid3"/>
    <dgm:cxn modelId="{A5B91959-55EA-4533-92B2-45B4A322736A}" type="presParOf" srcId="{5FD330C8-D522-4335-B923-6C86DA1E552C}" destId="{9AFC25B7-CC78-4482-9B0F-B1E7F24AB516}" srcOrd="1" destOrd="0" presId="urn:microsoft.com/office/officeart/2005/8/layout/pyramid3"/>
    <dgm:cxn modelId="{6A9B1EF8-226D-450A-925F-63FF57A744E9}" type="presParOf" srcId="{9AFC25B7-CC78-4482-9B0F-B1E7F24AB516}" destId="{3471EFBD-87D6-49E6-BBE0-23E76CD22488}" srcOrd="0" destOrd="0" presId="urn:microsoft.com/office/officeart/2005/8/layout/pyramid3"/>
    <dgm:cxn modelId="{0F011722-19A2-4470-A829-A73BC4950E47}" type="presParOf" srcId="{9AFC25B7-CC78-4482-9B0F-B1E7F24AB516}" destId="{1E0CACA7-0B34-4AC2-A204-BEC56460B8EA}" srcOrd="1" destOrd="0" presId="urn:microsoft.com/office/officeart/2005/8/layout/pyramid3"/>
    <dgm:cxn modelId="{9BE369BC-07BC-4864-A925-CB0663C3F4EB}" type="presParOf" srcId="{5FD330C8-D522-4335-B923-6C86DA1E552C}" destId="{F61C515D-0C3C-4B40-8779-31CB9F97E47E}" srcOrd="2" destOrd="0" presId="urn:microsoft.com/office/officeart/2005/8/layout/pyramid3"/>
    <dgm:cxn modelId="{33CFA579-CF9C-4E0D-9C6A-E9708E75C122}" type="presParOf" srcId="{F61C515D-0C3C-4B40-8779-31CB9F97E47E}" destId="{7493186B-6F47-4644-84E2-1BA007E3B071}" srcOrd="0" destOrd="0" presId="urn:microsoft.com/office/officeart/2005/8/layout/pyramid3"/>
    <dgm:cxn modelId="{062D84C2-933B-4AD7-ABD3-BA05DC90BF76}" type="presParOf" srcId="{F61C515D-0C3C-4B40-8779-31CB9F97E47E}" destId="{86FA1C70-3E4B-485C-8869-5708D07E107A}" srcOrd="1" destOrd="0" presId="urn:microsoft.com/office/officeart/2005/8/layout/pyramid3"/>
    <dgm:cxn modelId="{67C2460C-10D2-4424-8CA9-DA9B9B364ADD}" type="presParOf" srcId="{5FD330C8-D522-4335-B923-6C86DA1E552C}" destId="{3556D817-1BA9-4ADE-BDB2-83E3298EE6E4}" srcOrd="3" destOrd="0" presId="urn:microsoft.com/office/officeart/2005/8/layout/pyramid3"/>
    <dgm:cxn modelId="{2B2E969E-C136-4866-9175-2EFD7014C6D9}" type="presParOf" srcId="{3556D817-1BA9-4ADE-BDB2-83E3298EE6E4}" destId="{7358173D-9359-4596-B1A8-B0B145294F1B}" srcOrd="0" destOrd="0" presId="urn:microsoft.com/office/officeart/2005/8/layout/pyramid3"/>
    <dgm:cxn modelId="{844E2D75-E377-4DCE-8098-586BEFA1687B}" type="presParOf" srcId="{3556D817-1BA9-4ADE-BDB2-83E3298EE6E4}" destId="{17C5E115-4A49-4A2C-89D2-1DD556A6F0C8}" srcOrd="1" destOrd="0" presId="urn:microsoft.com/office/officeart/2005/8/layout/pyramid3"/>
    <dgm:cxn modelId="{3FE373B7-E530-46B7-8BA4-5FCA5D8EEEEF}" type="presParOf" srcId="{5FD330C8-D522-4335-B923-6C86DA1E552C}" destId="{D4289B75-798D-47C7-AFB5-749D9F46072F}" srcOrd="4" destOrd="0" presId="urn:microsoft.com/office/officeart/2005/8/layout/pyramid3"/>
    <dgm:cxn modelId="{4707A985-781C-4BD3-B49E-0A01A7DF3DCC}" type="presParOf" srcId="{D4289B75-798D-47C7-AFB5-749D9F46072F}" destId="{6E824608-AAE4-4031-A635-170E881E32B7}" srcOrd="0" destOrd="0" presId="urn:microsoft.com/office/officeart/2005/8/layout/pyramid3"/>
    <dgm:cxn modelId="{B93F3A41-1503-4E48-8D07-69E68EFD19C3}" type="presParOf" srcId="{D4289B75-798D-47C7-AFB5-749D9F46072F}" destId="{8BFA2A1A-65B9-43A5-85C6-7E3168476FDE}" srcOrd="1" destOrd="0" presId="urn:microsoft.com/office/officeart/2005/8/layout/pyramid3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F22863-BCD8-4482-B6DB-172C1A616B71}" type="doc">
      <dgm:prSet loTypeId="urn:microsoft.com/office/officeart/2005/8/layout/hierarchy3" loCatId="hierarchy" qsTypeId="urn:microsoft.com/office/officeart/2005/8/quickstyle/3d2" qsCatId="3D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D8A98067-8022-4D95-9D89-17D5B238E6D3}">
      <dgm:prSet phldrT="[Текст]" custT="1"/>
      <dgm:spPr/>
      <dgm:t>
        <a:bodyPr/>
        <a:lstStyle/>
        <a:p>
          <a:r>
            <a:rPr lang="ru-RU" sz="1600" b="0" dirty="0" smtClean="0"/>
            <a:t>Директор</a:t>
          </a:r>
        </a:p>
        <a:p>
          <a:r>
            <a:rPr lang="ru-RU" sz="1600" b="0" dirty="0" smtClean="0"/>
            <a:t>1 ст. /1 чел.</a:t>
          </a:r>
          <a:endParaRPr lang="ru-RU" sz="1600" b="0" dirty="0"/>
        </a:p>
      </dgm:t>
    </dgm:pt>
    <dgm:pt modelId="{E3C067D9-D4D3-48E9-9242-BB6F881E9092}" type="parTrans" cxnId="{9B817E40-CAC5-4462-B16D-D1D27C703FB7}">
      <dgm:prSet/>
      <dgm:spPr/>
      <dgm:t>
        <a:bodyPr/>
        <a:lstStyle/>
        <a:p>
          <a:endParaRPr lang="ru-RU" sz="1600" b="0"/>
        </a:p>
      </dgm:t>
    </dgm:pt>
    <dgm:pt modelId="{A59ED08E-3AE3-470E-9551-C860DA9D62C6}" type="sibTrans" cxnId="{9B817E40-CAC5-4462-B16D-D1D27C703FB7}">
      <dgm:prSet/>
      <dgm:spPr/>
      <dgm:t>
        <a:bodyPr/>
        <a:lstStyle/>
        <a:p>
          <a:endParaRPr lang="ru-RU" sz="1600" b="0"/>
        </a:p>
      </dgm:t>
    </dgm:pt>
    <dgm:pt modelId="{1FD6BD0F-9A1A-40B9-9038-267B922F41C1}">
      <dgm:prSet phldrT="[Текст]" custT="1"/>
      <dgm:spPr/>
      <dgm:t>
        <a:bodyPr/>
        <a:lstStyle/>
        <a:p>
          <a:r>
            <a:rPr lang="ru-RU" sz="1600" b="0" dirty="0" smtClean="0"/>
            <a:t>Гл.бухгалтер</a:t>
          </a:r>
        </a:p>
        <a:p>
          <a:r>
            <a:rPr lang="ru-RU" sz="1600" b="0" dirty="0" smtClean="0"/>
            <a:t>1 ст./1 чел.</a:t>
          </a:r>
          <a:endParaRPr lang="ru-RU" sz="1600" b="0" dirty="0"/>
        </a:p>
      </dgm:t>
    </dgm:pt>
    <dgm:pt modelId="{80E9D33F-F0AB-4B55-8EBB-5A95342BB614}" type="parTrans" cxnId="{C3AC5A0F-5499-43BF-AE11-7F40080205F8}">
      <dgm:prSet/>
      <dgm:spPr/>
      <dgm:t>
        <a:bodyPr/>
        <a:lstStyle/>
        <a:p>
          <a:endParaRPr lang="ru-RU" sz="1600" b="0"/>
        </a:p>
      </dgm:t>
    </dgm:pt>
    <dgm:pt modelId="{8B6878D5-B562-4D3A-9208-B90AC02258A6}" type="sibTrans" cxnId="{C3AC5A0F-5499-43BF-AE11-7F40080205F8}">
      <dgm:prSet/>
      <dgm:spPr/>
      <dgm:t>
        <a:bodyPr/>
        <a:lstStyle/>
        <a:p>
          <a:endParaRPr lang="ru-RU" sz="1600" b="0"/>
        </a:p>
      </dgm:t>
    </dgm:pt>
    <dgm:pt modelId="{8C0A3443-BF82-43DE-824A-9D2F7D45B67E}">
      <dgm:prSet phldrT="[Текст]" custT="1"/>
      <dgm:spPr/>
      <dgm:t>
        <a:bodyPr/>
        <a:lstStyle/>
        <a:p>
          <a:r>
            <a:rPr lang="ru-RU" sz="1600" b="0" dirty="0" smtClean="0"/>
            <a:t>Методическая </a:t>
          </a:r>
        </a:p>
        <a:p>
          <a:r>
            <a:rPr lang="ru-RU" sz="1600" b="0" dirty="0" smtClean="0"/>
            <a:t>Служба</a:t>
          </a:r>
        </a:p>
        <a:p>
          <a:r>
            <a:rPr lang="ru-RU" sz="1600" b="0" dirty="0" smtClean="0"/>
            <a:t>6 ст. /6 чел.</a:t>
          </a:r>
          <a:endParaRPr lang="ru-RU" sz="1600" b="0" dirty="0"/>
        </a:p>
      </dgm:t>
    </dgm:pt>
    <dgm:pt modelId="{840A9C0F-7973-4530-8A3E-8ADA8011C338}" type="parTrans" cxnId="{F81AF05B-F1AA-4475-A22D-092525FB057F}">
      <dgm:prSet/>
      <dgm:spPr/>
      <dgm:t>
        <a:bodyPr/>
        <a:lstStyle/>
        <a:p>
          <a:endParaRPr lang="ru-RU" sz="1600" b="0"/>
        </a:p>
      </dgm:t>
    </dgm:pt>
    <dgm:pt modelId="{EC41A638-BC2E-476F-A10C-6A579CCF53EB}" type="sibTrans" cxnId="{F81AF05B-F1AA-4475-A22D-092525FB057F}">
      <dgm:prSet/>
      <dgm:spPr/>
      <dgm:t>
        <a:bodyPr/>
        <a:lstStyle/>
        <a:p>
          <a:endParaRPr lang="ru-RU" sz="1600" b="0"/>
        </a:p>
      </dgm:t>
    </dgm:pt>
    <dgm:pt modelId="{E110F3D6-1528-45EE-9941-DCCD9D0B802A}">
      <dgm:prSet phldrT="[Текст]" custT="1"/>
      <dgm:spPr/>
      <dgm:t>
        <a:bodyPr/>
        <a:lstStyle/>
        <a:p>
          <a:r>
            <a:rPr lang="ru-RU" sz="1600" b="0" dirty="0" smtClean="0"/>
            <a:t>Техническая служба</a:t>
          </a:r>
        </a:p>
        <a:p>
          <a:r>
            <a:rPr lang="ru-RU" sz="1600" b="0" dirty="0" smtClean="0"/>
            <a:t>6 ст. /6 чел.</a:t>
          </a:r>
          <a:endParaRPr lang="ru-RU" sz="1600" b="0" dirty="0"/>
        </a:p>
      </dgm:t>
    </dgm:pt>
    <dgm:pt modelId="{4D7A13F9-2D0E-4E4D-ACB3-7EDBECF12DA7}" type="parTrans" cxnId="{A3471CED-7E78-4206-9AD1-0FE9CC831F93}">
      <dgm:prSet/>
      <dgm:spPr/>
      <dgm:t>
        <a:bodyPr/>
        <a:lstStyle/>
        <a:p>
          <a:endParaRPr lang="ru-RU" sz="1600" b="0"/>
        </a:p>
      </dgm:t>
    </dgm:pt>
    <dgm:pt modelId="{97A2136C-8F74-4D4D-9618-26D7AE342086}" type="sibTrans" cxnId="{A3471CED-7E78-4206-9AD1-0FE9CC831F93}">
      <dgm:prSet/>
      <dgm:spPr/>
      <dgm:t>
        <a:bodyPr/>
        <a:lstStyle/>
        <a:p>
          <a:endParaRPr lang="ru-RU" sz="1600" b="0"/>
        </a:p>
      </dgm:t>
    </dgm:pt>
    <dgm:pt modelId="{71E7BC1D-014E-4B7C-9F63-679D618D8041}">
      <dgm:prSet custT="1"/>
      <dgm:spPr/>
      <dgm:t>
        <a:bodyPr/>
        <a:lstStyle/>
        <a:p>
          <a:r>
            <a:rPr lang="ru-RU" sz="1600" b="0" dirty="0" smtClean="0"/>
            <a:t>Методист по ФГОС ДО, НОО</a:t>
          </a:r>
          <a:endParaRPr lang="ru-RU" sz="1600" b="0" dirty="0"/>
        </a:p>
      </dgm:t>
    </dgm:pt>
    <dgm:pt modelId="{D4AF18A8-2DAA-499C-B034-8B7A6E5A968E}" type="parTrans" cxnId="{5E6C06A6-833F-4A61-989C-19330FD18529}">
      <dgm:prSet/>
      <dgm:spPr/>
      <dgm:t>
        <a:bodyPr/>
        <a:lstStyle/>
        <a:p>
          <a:endParaRPr lang="ru-RU" sz="1600" b="0"/>
        </a:p>
      </dgm:t>
    </dgm:pt>
    <dgm:pt modelId="{B5EE9D32-997C-4897-87CB-CDE050F1FCC0}" type="sibTrans" cxnId="{5E6C06A6-833F-4A61-989C-19330FD18529}">
      <dgm:prSet/>
      <dgm:spPr/>
      <dgm:t>
        <a:bodyPr/>
        <a:lstStyle/>
        <a:p>
          <a:endParaRPr lang="ru-RU" sz="1600" b="0"/>
        </a:p>
      </dgm:t>
    </dgm:pt>
    <dgm:pt modelId="{B5B08D4E-864E-4D03-8ABA-1F6653DC3723}">
      <dgm:prSet custT="1"/>
      <dgm:spPr/>
      <dgm:t>
        <a:bodyPr/>
        <a:lstStyle/>
        <a:p>
          <a:r>
            <a:rPr lang="ru-RU" sz="1600" b="0" dirty="0" smtClean="0"/>
            <a:t>Методист по ПК, инновационная работа</a:t>
          </a:r>
          <a:endParaRPr lang="ru-RU" sz="1600" b="0" dirty="0"/>
        </a:p>
      </dgm:t>
    </dgm:pt>
    <dgm:pt modelId="{7F7C1F0C-B414-4F82-B21E-8A8F97A3919E}" type="parTrans" cxnId="{3DD8ABD5-CD1B-46AB-88CD-762F00B65E83}">
      <dgm:prSet/>
      <dgm:spPr/>
      <dgm:t>
        <a:bodyPr/>
        <a:lstStyle/>
        <a:p>
          <a:endParaRPr lang="ru-RU" sz="1600" b="0"/>
        </a:p>
      </dgm:t>
    </dgm:pt>
    <dgm:pt modelId="{046528D9-7FE1-4FCB-9354-9CBEF4BD7E41}" type="sibTrans" cxnId="{3DD8ABD5-CD1B-46AB-88CD-762F00B65E83}">
      <dgm:prSet/>
      <dgm:spPr/>
      <dgm:t>
        <a:bodyPr/>
        <a:lstStyle/>
        <a:p>
          <a:endParaRPr lang="ru-RU" sz="1600" b="0"/>
        </a:p>
      </dgm:t>
    </dgm:pt>
    <dgm:pt modelId="{F655B75D-63C0-4FAA-9D4E-9EF707E669BD}">
      <dgm:prSet custT="1"/>
      <dgm:spPr/>
      <dgm:t>
        <a:bodyPr/>
        <a:lstStyle/>
        <a:p>
          <a:r>
            <a:rPr lang="ru-RU" sz="1600" b="0" dirty="0" smtClean="0"/>
            <a:t>Методист по ИКТ, информатизации</a:t>
          </a:r>
          <a:endParaRPr lang="ru-RU" sz="1600" b="0" dirty="0"/>
        </a:p>
      </dgm:t>
    </dgm:pt>
    <dgm:pt modelId="{B8D58474-C345-4F6E-BA2A-F810D8BD55D5}" type="parTrans" cxnId="{51191C89-31B2-4DF8-A9C4-B03660C960C3}">
      <dgm:prSet/>
      <dgm:spPr/>
      <dgm:t>
        <a:bodyPr/>
        <a:lstStyle/>
        <a:p>
          <a:endParaRPr lang="ru-RU" sz="1600" b="0"/>
        </a:p>
      </dgm:t>
    </dgm:pt>
    <dgm:pt modelId="{E2CEC46F-5AF9-4062-8849-785E2108630C}" type="sibTrans" cxnId="{51191C89-31B2-4DF8-A9C4-B03660C960C3}">
      <dgm:prSet/>
      <dgm:spPr/>
      <dgm:t>
        <a:bodyPr/>
        <a:lstStyle/>
        <a:p>
          <a:endParaRPr lang="ru-RU" sz="1600" b="0"/>
        </a:p>
      </dgm:t>
    </dgm:pt>
    <dgm:pt modelId="{84CEBC8D-16BC-4502-84FF-5E5709BE9A3D}">
      <dgm:prSet custT="1"/>
      <dgm:spPr/>
      <dgm:t>
        <a:bodyPr/>
        <a:lstStyle/>
        <a:p>
          <a:r>
            <a:rPr lang="ru-RU" sz="1600" b="0" dirty="0" smtClean="0"/>
            <a:t>Методист по ФГОС ООО, СОО; </a:t>
          </a:r>
          <a:endParaRPr lang="ru-RU" sz="1600" b="0" dirty="0"/>
        </a:p>
      </dgm:t>
    </dgm:pt>
    <dgm:pt modelId="{65671F6C-DC22-4E91-8985-C85A1D885C17}" type="parTrans" cxnId="{EB8EE4F6-6990-4C9B-827F-BE1013916D20}">
      <dgm:prSet/>
      <dgm:spPr/>
      <dgm:t>
        <a:bodyPr/>
        <a:lstStyle/>
        <a:p>
          <a:endParaRPr lang="ru-RU" sz="1600" b="0"/>
        </a:p>
      </dgm:t>
    </dgm:pt>
    <dgm:pt modelId="{C02C4066-B775-44E5-A07D-4921C1F50E74}" type="sibTrans" cxnId="{EB8EE4F6-6990-4C9B-827F-BE1013916D20}">
      <dgm:prSet/>
      <dgm:spPr/>
      <dgm:t>
        <a:bodyPr/>
        <a:lstStyle/>
        <a:p>
          <a:endParaRPr lang="ru-RU" sz="1600" b="0"/>
        </a:p>
      </dgm:t>
    </dgm:pt>
    <dgm:pt modelId="{23C98792-FBB0-4092-8465-237B3F38BB00}">
      <dgm:prSet custT="1"/>
      <dgm:spPr/>
      <dgm:t>
        <a:bodyPr/>
        <a:lstStyle/>
        <a:p>
          <a:r>
            <a:rPr lang="ru-RU" sz="1600" b="0" dirty="0" smtClean="0"/>
            <a:t>Методист по ДНК, СКП</a:t>
          </a:r>
          <a:endParaRPr lang="ru-RU" sz="1600" b="0" dirty="0"/>
        </a:p>
      </dgm:t>
    </dgm:pt>
    <dgm:pt modelId="{9B3735F4-5CEE-464B-9BE3-ACDB8004D11E}" type="parTrans" cxnId="{B3D03A79-95D1-4C8C-B124-35D391F9B948}">
      <dgm:prSet/>
      <dgm:spPr/>
      <dgm:t>
        <a:bodyPr/>
        <a:lstStyle/>
        <a:p>
          <a:endParaRPr lang="ru-RU" sz="1600" b="0"/>
        </a:p>
      </dgm:t>
    </dgm:pt>
    <dgm:pt modelId="{56EA7C4E-B235-4335-8D7B-DB96AC0C0E10}" type="sibTrans" cxnId="{B3D03A79-95D1-4C8C-B124-35D391F9B948}">
      <dgm:prSet/>
      <dgm:spPr/>
      <dgm:t>
        <a:bodyPr/>
        <a:lstStyle/>
        <a:p>
          <a:endParaRPr lang="ru-RU" sz="1600" b="0"/>
        </a:p>
      </dgm:t>
    </dgm:pt>
    <dgm:pt modelId="{DE5CA78F-ABBB-4711-A7A1-083428952021}">
      <dgm:prSet custT="1"/>
      <dgm:spPr/>
      <dgm:t>
        <a:bodyPr/>
        <a:lstStyle/>
        <a:p>
          <a:r>
            <a:rPr lang="ru-RU" sz="1600" b="0" dirty="0" smtClean="0"/>
            <a:t>Секретарь/завхоз</a:t>
          </a:r>
          <a:endParaRPr lang="ru-RU" sz="1600" b="0" dirty="0"/>
        </a:p>
      </dgm:t>
    </dgm:pt>
    <dgm:pt modelId="{C8A5AB7F-006F-4CA9-83B8-E2D76994A646}" type="parTrans" cxnId="{4258DF9B-9446-44F7-BFC3-097B20C0F0B0}">
      <dgm:prSet/>
      <dgm:spPr/>
      <dgm:t>
        <a:bodyPr/>
        <a:lstStyle/>
        <a:p>
          <a:endParaRPr lang="ru-RU" sz="1600" b="0"/>
        </a:p>
      </dgm:t>
    </dgm:pt>
    <dgm:pt modelId="{BE429216-91CC-4F8F-B8DB-B5B0E3F4C1CD}" type="sibTrans" cxnId="{4258DF9B-9446-44F7-BFC3-097B20C0F0B0}">
      <dgm:prSet/>
      <dgm:spPr/>
      <dgm:t>
        <a:bodyPr/>
        <a:lstStyle/>
        <a:p>
          <a:endParaRPr lang="ru-RU" sz="1600" b="0"/>
        </a:p>
      </dgm:t>
    </dgm:pt>
    <dgm:pt modelId="{37BAE80B-C6F3-4B62-9DDA-9C419DF4451C}">
      <dgm:prSet custT="1"/>
      <dgm:spPr/>
      <dgm:t>
        <a:bodyPr/>
        <a:lstStyle/>
        <a:p>
          <a:r>
            <a:rPr lang="ru-RU" sz="1600" b="0" dirty="0" err="1" smtClean="0"/>
            <a:t>Сист.администр</a:t>
          </a:r>
          <a:r>
            <a:rPr lang="ru-RU" sz="1600" b="0" dirty="0" smtClean="0"/>
            <a:t>./</a:t>
          </a:r>
        </a:p>
        <a:p>
          <a:r>
            <a:rPr lang="ru-RU" sz="1600" b="0" dirty="0" smtClean="0"/>
            <a:t>инженер</a:t>
          </a:r>
          <a:endParaRPr lang="ru-RU" sz="1600" b="0" dirty="0"/>
        </a:p>
      </dgm:t>
    </dgm:pt>
    <dgm:pt modelId="{615CDA1D-0661-46E0-87EF-04643A9DB830}" type="parTrans" cxnId="{B89964F6-3BFA-4241-B836-56100D1B9D0A}">
      <dgm:prSet/>
      <dgm:spPr/>
      <dgm:t>
        <a:bodyPr/>
        <a:lstStyle/>
        <a:p>
          <a:endParaRPr lang="ru-RU" sz="1600" b="0"/>
        </a:p>
      </dgm:t>
    </dgm:pt>
    <dgm:pt modelId="{308C8F11-EC42-40D7-9CBD-09E9614C463F}" type="sibTrans" cxnId="{B89964F6-3BFA-4241-B836-56100D1B9D0A}">
      <dgm:prSet/>
      <dgm:spPr/>
      <dgm:t>
        <a:bodyPr/>
        <a:lstStyle/>
        <a:p>
          <a:endParaRPr lang="ru-RU" sz="1600" b="0"/>
        </a:p>
      </dgm:t>
    </dgm:pt>
    <dgm:pt modelId="{66BB9C92-3C6C-4B59-A929-58B289E7D580}">
      <dgm:prSet custT="1"/>
      <dgm:spPr/>
      <dgm:t>
        <a:bodyPr/>
        <a:lstStyle/>
        <a:p>
          <a:r>
            <a:rPr lang="ru-RU" sz="1600" b="0" dirty="0" smtClean="0"/>
            <a:t>Уборщица/вахтер</a:t>
          </a:r>
          <a:endParaRPr lang="ru-RU" sz="1600" b="0" dirty="0"/>
        </a:p>
      </dgm:t>
    </dgm:pt>
    <dgm:pt modelId="{081D5764-F3BE-4D86-B358-693DC4CFEBAD}" type="parTrans" cxnId="{D38CE665-671D-47F3-9F76-9843EA489DEE}">
      <dgm:prSet/>
      <dgm:spPr/>
      <dgm:t>
        <a:bodyPr/>
        <a:lstStyle/>
        <a:p>
          <a:endParaRPr lang="ru-RU" sz="1600" b="0"/>
        </a:p>
      </dgm:t>
    </dgm:pt>
    <dgm:pt modelId="{A12821DA-061B-4B09-98C3-8E1F183EA152}" type="sibTrans" cxnId="{D38CE665-671D-47F3-9F76-9843EA489DEE}">
      <dgm:prSet/>
      <dgm:spPr/>
      <dgm:t>
        <a:bodyPr/>
        <a:lstStyle/>
        <a:p>
          <a:endParaRPr lang="ru-RU" sz="1600" b="0"/>
        </a:p>
      </dgm:t>
    </dgm:pt>
    <dgm:pt modelId="{182774E4-7192-4AC7-949B-99FACE3F9D9E}">
      <dgm:prSet custT="1"/>
      <dgm:spPr/>
      <dgm:t>
        <a:bodyPr/>
        <a:lstStyle/>
        <a:p>
          <a:r>
            <a:rPr lang="ru-RU" sz="1600" b="0" dirty="0" smtClean="0"/>
            <a:t>Дворник/ раб. по зданию</a:t>
          </a:r>
          <a:endParaRPr lang="ru-RU" sz="1600" b="0" dirty="0"/>
        </a:p>
      </dgm:t>
    </dgm:pt>
    <dgm:pt modelId="{65D45A5F-F86F-4EDE-9482-4D46810913B2}" type="parTrans" cxnId="{46D98E04-90D1-43FC-A4A0-A97B736891F0}">
      <dgm:prSet/>
      <dgm:spPr/>
      <dgm:t>
        <a:bodyPr/>
        <a:lstStyle/>
        <a:p>
          <a:endParaRPr lang="ru-RU" sz="1600" b="0"/>
        </a:p>
      </dgm:t>
    </dgm:pt>
    <dgm:pt modelId="{C5C71DAA-797D-415E-A813-798A03D54642}" type="sibTrans" cxnId="{46D98E04-90D1-43FC-A4A0-A97B736891F0}">
      <dgm:prSet/>
      <dgm:spPr/>
      <dgm:t>
        <a:bodyPr/>
        <a:lstStyle/>
        <a:p>
          <a:endParaRPr lang="ru-RU" sz="1600" b="0"/>
        </a:p>
      </dgm:t>
    </dgm:pt>
    <dgm:pt modelId="{F585E9FF-3D80-4CED-9CDC-77BE5CA36CB1}">
      <dgm:prSet phldrT="[Текст]" custT="1"/>
      <dgm:spPr/>
      <dgm:t>
        <a:bodyPr/>
        <a:lstStyle/>
        <a:p>
          <a:r>
            <a:rPr lang="ru-RU" sz="1600" b="0" dirty="0" smtClean="0"/>
            <a:t>Психолого-педагогический отдел</a:t>
          </a:r>
        </a:p>
        <a:p>
          <a:r>
            <a:rPr lang="ru-RU" sz="1600" b="0" dirty="0" smtClean="0"/>
            <a:t>2,2 ст. / 2 чел.</a:t>
          </a:r>
          <a:endParaRPr lang="ru-RU" sz="1600" b="0" dirty="0"/>
        </a:p>
      </dgm:t>
    </dgm:pt>
    <dgm:pt modelId="{8CD6B206-F985-45EF-8F10-0A867144F043}" type="parTrans" cxnId="{90602DA3-8919-4D85-B075-4CBC1FB2BFC2}">
      <dgm:prSet/>
      <dgm:spPr/>
      <dgm:t>
        <a:bodyPr/>
        <a:lstStyle/>
        <a:p>
          <a:endParaRPr lang="ru-RU" sz="1600" b="0"/>
        </a:p>
      </dgm:t>
    </dgm:pt>
    <dgm:pt modelId="{EC9915FA-54F6-48B7-9EA5-B7CFE96A298C}" type="sibTrans" cxnId="{90602DA3-8919-4D85-B075-4CBC1FB2BFC2}">
      <dgm:prSet/>
      <dgm:spPr/>
      <dgm:t>
        <a:bodyPr/>
        <a:lstStyle/>
        <a:p>
          <a:endParaRPr lang="ru-RU" sz="1600" b="0"/>
        </a:p>
      </dgm:t>
    </dgm:pt>
    <dgm:pt modelId="{327A8F65-05EE-47EB-8E86-9714F82E33CA}">
      <dgm:prSet custT="1"/>
      <dgm:spPr/>
      <dgm:t>
        <a:bodyPr/>
        <a:lstStyle/>
        <a:p>
          <a:r>
            <a:rPr lang="ru-RU" sz="1600" b="0" dirty="0" err="1" smtClean="0"/>
            <a:t>Нач.отдела</a:t>
          </a:r>
          <a:r>
            <a:rPr lang="ru-RU" sz="1600" b="0" dirty="0" smtClean="0"/>
            <a:t>/</a:t>
          </a:r>
        </a:p>
        <a:p>
          <a:r>
            <a:rPr lang="ru-RU" sz="1600" b="0" dirty="0" smtClean="0"/>
            <a:t>психолог</a:t>
          </a:r>
          <a:endParaRPr lang="ru-RU" sz="1600" b="0" dirty="0"/>
        </a:p>
      </dgm:t>
    </dgm:pt>
    <dgm:pt modelId="{9AE62C74-445F-47F5-8CB8-A1BA34E04A15}" type="parTrans" cxnId="{3691F2FC-F104-4984-AC13-CEE09699158C}">
      <dgm:prSet/>
      <dgm:spPr/>
      <dgm:t>
        <a:bodyPr/>
        <a:lstStyle/>
        <a:p>
          <a:endParaRPr lang="ru-RU" sz="1600" b="0"/>
        </a:p>
      </dgm:t>
    </dgm:pt>
    <dgm:pt modelId="{41FA26AF-237B-4773-BE10-55C4991CE518}" type="sibTrans" cxnId="{3691F2FC-F104-4984-AC13-CEE09699158C}">
      <dgm:prSet/>
      <dgm:spPr/>
      <dgm:t>
        <a:bodyPr/>
        <a:lstStyle/>
        <a:p>
          <a:endParaRPr lang="ru-RU" sz="1600" b="0"/>
        </a:p>
      </dgm:t>
    </dgm:pt>
    <dgm:pt modelId="{084E6CB8-C7DC-4F6D-BD14-C0D78C2147A9}">
      <dgm:prSet custT="1"/>
      <dgm:spPr/>
      <dgm:t>
        <a:bodyPr/>
        <a:lstStyle/>
        <a:p>
          <a:r>
            <a:rPr lang="ru-RU" sz="1600" b="0" dirty="0" smtClean="0"/>
            <a:t>Логопед/методист по ОВЗ</a:t>
          </a:r>
          <a:endParaRPr lang="ru-RU" sz="1600" b="0" dirty="0"/>
        </a:p>
      </dgm:t>
    </dgm:pt>
    <dgm:pt modelId="{3F38EF9B-AD89-47E6-AD24-A674CDA09369}" type="parTrans" cxnId="{00449814-5BDA-41D7-8921-C12280BACEEA}">
      <dgm:prSet/>
      <dgm:spPr/>
      <dgm:t>
        <a:bodyPr/>
        <a:lstStyle/>
        <a:p>
          <a:endParaRPr lang="ru-RU" sz="1600" b="0"/>
        </a:p>
      </dgm:t>
    </dgm:pt>
    <dgm:pt modelId="{1BEB29F0-EA3C-4EC3-8AAF-6CFC676D3981}" type="sibTrans" cxnId="{00449814-5BDA-41D7-8921-C12280BACEEA}">
      <dgm:prSet/>
      <dgm:spPr/>
      <dgm:t>
        <a:bodyPr/>
        <a:lstStyle/>
        <a:p>
          <a:endParaRPr lang="ru-RU" sz="1600" b="0"/>
        </a:p>
      </dgm:t>
    </dgm:pt>
    <dgm:pt modelId="{DD61A1D2-C781-4AC2-8C5C-813DE7F761B7}">
      <dgm:prSet custT="1"/>
      <dgm:spPr/>
      <dgm:t>
        <a:bodyPr/>
        <a:lstStyle/>
        <a:p>
          <a:r>
            <a:rPr lang="ru-RU" sz="1600" dirty="0" smtClean="0"/>
            <a:t>Зав.библиотекой/методист по учебной литературе</a:t>
          </a:r>
          <a:endParaRPr lang="ru-RU" sz="1600" dirty="0"/>
        </a:p>
      </dgm:t>
    </dgm:pt>
    <dgm:pt modelId="{2010E19C-0CF9-4CB6-9D40-1930F4BF9FB5}" type="parTrans" cxnId="{9841E42C-501F-4DB4-8715-E4AA7B753E0F}">
      <dgm:prSet/>
      <dgm:spPr/>
      <dgm:t>
        <a:bodyPr/>
        <a:lstStyle/>
        <a:p>
          <a:endParaRPr lang="ru-RU" sz="1600"/>
        </a:p>
      </dgm:t>
    </dgm:pt>
    <dgm:pt modelId="{5861E069-DB26-494C-8CBB-7C9EDA663538}" type="sibTrans" cxnId="{9841E42C-501F-4DB4-8715-E4AA7B753E0F}">
      <dgm:prSet/>
      <dgm:spPr/>
      <dgm:t>
        <a:bodyPr/>
        <a:lstStyle/>
        <a:p>
          <a:endParaRPr lang="ru-RU" sz="1600"/>
        </a:p>
      </dgm:t>
    </dgm:pt>
    <dgm:pt modelId="{CC436B40-89CD-4173-A9B7-6A98829AF9C1}" type="pres">
      <dgm:prSet presAssocID="{81F22863-BCD8-4482-B6DB-172C1A616B7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BA76AEA-E5D5-410C-982F-BDD480988EF6}" type="pres">
      <dgm:prSet presAssocID="{D8A98067-8022-4D95-9D89-17D5B238E6D3}" presName="root" presStyleCnt="0"/>
      <dgm:spPr/>
    </dgm:pt>
    <dgm:pt modelId="{94E085BD-01B4-48B0-8595-1886C440F56C}" type="pres">
      <dgm:prSet presAssocID="{D8A98067-8022-4D95-9D89-17D5B238E6D3}" presName="rootComposite" presStyleCnt="0"/>
      <dgm:spPr/>
    </dgm:pt>
    <dgm:pt modelId="{4A0522E1-0B68-423D-B7E2-5BBBAA88EB79}" type="pres">
      <dgm:prSet presAssocID="{D8A98067-8022-4D95-9D89-17D5B238E6D3}" presName="rootText" presStyleLbl="node1" presStyleIdx="0" presStyleCnt="4" custScaleX="209666" custScaleY="230869" custLinFactNeighborX="77548" custLinFactNeighborY="-8407"/>
      <dgm:spPr/>
      <dgm:t>
        <a:bodyPr/>
        <a:lstStyle/>
        <a:p>
          <a:endParaRPr lang="ru-RU"/>
        </a:p>
      </dgm:t>
    </dgm:pt>
    <dgm:pt modelId="{B389BE53-305C-4F07-B519-3DB0602649F1}" type="pres">
      <dgm:prSet presAssocID="{D8A98067-8022-4D95-9D89-17D5B238E6D3}" presName="rootConnector" presStyleLbl="node1" presStyleIdx="0" presStyleCnt="4"/>
      <dgm:spPr/>
      <dgm:t>
        <a:bodyPr/>
        <a:lstStyle/>
        <a:p>
          <a:endParaRPr lang="ru-RU"/>
        </a:p>
      </dgm:t>
    </dgm:pt>
    <dgm:pt modelId="{699E3157-4225-4A83-BBF0-B282C4CEECC3}" type="pres">
      <dgm:prSet presAssocID="{D8A98067-8022-4D95-9D89-17D5B238E6D3}" presName="childShape" presStyleCnt="0"/>
      <dgm:spPr/>
    </dgm:pt>
    <dgm:pt modelId="{A4B14961-4223-4D9F-BD2C-E0D937BA38F5}" type="pres">
      <dgm:prSet presAssocID="{80E9D33F-F0AB-4B55-8EBB-5A95342BB614}" presName="Name13" presStyleLbl="parChTrans1D2" presStyleIdx="0" presStyleCnt="13" custSzX="216234" custSzY="652323"/>
      <dgm:spPr/>
      <dgm:t>
        <a:bodyPr/>
        <a:lstStyle/>
        <a:p>
          <a:endParaRPr lang="ru-RU"/>
        </a:p>
      </dgm:t>
    </dgm:pt>
    <dgm:pt modelId="{333C23FD-E166-4B99-9DD8-30E6C90784D8}" type="pres">
      <dgm:prSet presAssocID="{1FD6BD0F-9A1A-40B9-9038-267B922F41C1}" presName="childText" presStyleLbl="bgAcc1" presStyleIdx="0" presStyleCnt="13" custScaleX="262520" custScaleY="168660" custLinFactNeighborX="96934" custLinFactNeighborY="-84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FD61EF-9EBE-4B56-94F8-E6E8A40B2E6C}" type="pres">
      <dgm:prSet presAssocID="{8C0A3443-BF82-43DE-824A-9D2F7D45B67E}" presName="root" presStyleCnt="0"/>
      <dgm:spPr/>
    </dgm:pt>
    <dgm:pt modelId="{8156E524-3563-4B0C-B03F-47694C7DBD43}" type="pres">
      <dgm:prSet presAssocID="{8C0A3443-BF82-43DE-824A-9D2F7D45B67E}" presName="rootComposite" presStyleCnt="0"/>
      <dgm:spPr/>
    </dgm:pt>
    <dgm:pt modelId="{0DA4E4AC-695F-4A3B-A3E9-2B775B19C563}" type="pres">
      <dgm:prSet presAssocID="{8C0A3443-BF82-43DE-824A-9D2F7D45B67E}" presName="rootText" presStyleLbl="node1" presStyleIdx="1" presStyleCnt="4" custScaleX="234959" custScaleY="230869" custLinFactX="20748" custLinFactNeighborX="100000" custLinFactNeighborY="-8407"/>
      <dgm:spPr/>
      <dgm:t>
        <a:bodyPr/>
        <a:lstStyle/>
        <a:p>
          <a:endParaRPr lang="ru-RU"/>
        </a:p>
      </dgm:t>
    </dgm:pt>
    <dgm:pt modelId="{CAC5EF61-835D-44B6-ADB9-835DE4C547B7}" type="pres">
      <dgm:prSet presAssocID="{8C0A3443-BF82-43DE-824A-9D2F7D45B67E}" presName="rootConnector" presStyleLbl="node1" presStyleIdx="1" presStyleCnt="4"/>
      <dgm:spPr/>
      <dgm:t>
        <a:bodyPr/>
        <a:lstStyle/>
        <a:p>
          <a:endParaRPr lang="ru-RU"/>
        </a:p>
      </dgm:t>
    </dgm:pt>
    <dgm:pt modelId="{F4F9F942-1B7B-4C70-9E33-F612B4EDE9F6}" type="pres">
      <dgm:prSet presAssocID="{8C0A3443-BF82-43DE-824A-9D2F7D45B67E}" presName="childShape" presStyleCnt="0"/>
      <dgm:spPr/>
    </dgm:pt>
    <dgm:pt modelId="{D7B1E6FA-D0B9-44B7-B164-5BDBE0AAA7A2}" type="pres">
      <dgm:prSet presAssocID="{D4AF18A8-2DAA-499C-B034-8B7A6E5A968E}" presName="Name13" presStyleLbl="parChTrans1D2" presStyleIdx="1" presStyleCnt="13" custSzX="242332" custSzY="652323"/>
      <dgm:spPr/>
      <dgm:t>
        <a:bodyPr/>
        <a:lstStyle/>
        <a:p>
          <a:endParaRPr lang="ru-RU"/>
        </a:p>
      </dgm:t>
    </dgm:pt>
    <dgm:pt modelId="{D9980AA2-0708-429B-AAB8-1BE241E77F0B}" type="pres">
      <dgm:prSet presAssocID="{71E7BC1D-014E-4B7C-9F63-679D618D8041}" presName="childText" presStyleLbl="bgAcc1" presStyleIdx="1" presStyleCnt="13" custScaleX="352186" custScaleY="168660" custLinFactX="50935" custLinFactNeighborX="100000" custLinFactNeighborY="-84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25C800-323C-43AD-AA0B-E8C04445ADD4}" type="pres">
      <dgm:prSet presAssocID="{7F7C1F0C-B414-4F82-B21E-8A8F97A3919E}" presName="Name13" presStyleLbl="parChTrans1D2" presStyleIdx="2" presStyleCnt="13" custSzX="242332" custSzY="1739529"/>
      <dgm:spPr/>
      <dgm:t>
        <a:bodyPr/>
        <a:lstStyle/>
        <a:p>
          <a:endParaRPr lang="ru-RU"/>
        </a:p>
      </dgm:t>
    </dgm:pt>
    <dgm:pt modelId="{7C71EBFB-4E2E-4E3F-8CC5-F1D502AC4F7B}" type="pres">
      <dgm:prSet presAssocID="{B5B08D4E-864E-4D03-8ABA-1F6653DC3723}" presName="childText" presStyleLbl="bgAcc1" presStyleIdx="2" presStyleCnt="13" custScaleX="352186" custScaleY="168660" custLinFactX="50935" custLinFactNeighborX="100000" custLinFactNeighborY="-84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7ABF64-9157-4557-A94B-8BBC584D05BE}" type="pres">
      <dgm:prSet presAssocID="{B8D58474-C345-4F6E-BA2A-F810D8BD55D5}" presName="Name13" presStyleLbl="parChTrans1D2" presStyleIdx="3" presStyleCnt="13" custSzX="242332" custSzY="2826734"/>
      <dgm:spPr/>
      <dgm:t>
        <a:bodyPr/>
        <a:lstStyle/>
        <a:p>
          <a:endParaRPr lang="ru-RU"/>
        </a:p>
      </dgm:t>
    </dgm:pt>
    <dgm:pt modelId="{ABC5AB14-3337-418E-AC35-211559C7F0AE}" type="pres">
      <dgm:prSet presAssocID="{F655B75D-63C0-4FAA-9D4E-9EF707E669BD}" presName="childText" presStyleLbl="bgAcc1" presStyleIdx="3" presStyleCnt="13" custScaleX="352186" custScaleY="168660" custLinFactX="50935" custLinFactNeighborX="100000" custLinFactNeighborY="-84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ABE187-C2B6-4E9C-9E15-4828C022F766}" type="pres">
      <dgm:prSet presAssocID="{65671F6C-DC22-4E91-8985-C85A1D885C17}" presName="Name13" presStyleLbl="parChTrans1D2" presStyleIdx="4" presStyleCnt="13" custSzX="242332" custSzY="3913940"/>
      <dgm:spPr/>
      <dgm:t>
        <a:bodyPr/>
        <a:lstStyle/>
        <a:p>
          <a:endParaRPr lang="ru-RU"/>
        </a:p>
      </dgm:t>
    </dgm:pt>
    <dgm:pt modelId="{261ADAE1-6D4D-489E-990E-1A9BC95F6374}" type="pres">
      <dgm:prSet presAssocID="{84CEBC8D-16BC-4502-84FF-5E5709BE9A3D}" presName="childText" presStyleLbl="bgAcc1" presStyleIdx="4" presStyleCnt="13" custScaleX="352186" custScaleY="168660" custLinFactX="50935" custLinFactNeighborX="100000" custLinFactNeighborY="-84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A0986A-959F-42DE-AFCD-702A1A257C99}" type="pres">
      <dgm:prSet presAssocID="{9B3735F4-5CEE-464B-9BE3-ACDB8004D11E}" presName="Name13" presStyleLbl="parChTrans1D2" presStyleIdx="5" presStyleCnt="13" custSzX="242332" custSzY="5001146"/>
      <dgm:spPr/>
      <dgm:t>
        <a:bodyPr/>
        <a:lstStyle/>
        <a:p>
          <a:endParaRPr lang="ru-RU"/>
        </a:p>
      </dgm:t>
    </dgm:pt>
    <dgm:pt modelId="{99413E6D-8B44-468F-B2EF-48150D4CBDF2}" type="pres">
      <dgm:prSet presAssocID="{23C98792-FBB0-4092-8465-237B3F38BB00}" presName="childText" presStyleLbl="bgAcc1" presStyleIdx="5" presStyleCnt="13" custScaleX="352186" custScaleY="168660" custLinFactX="50935" custLinFactNeighborX="100000" custLinFactNeighborY="-84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15E627-0DC6-4678-BC65-CA60F9E7B03C}" type="pres">
      <dgm:prSet presAssocID="{2010E19C-0CF9-4CB6-9D40-1930F4BF9FB5}" presName="Name13" presStyleLbl="parChTrans1D2" presStyleIdx="6" presStyleCnt="13" custSzX="242332" custSzY="6190323"/>
      <dgm:spPr/>
      <dgm:t>
        <a:bodyPr/>
        <a:lstStyle/>
        <a:p>
          <a:endParaRPr lang="ru-RU"/>
        </a:p>
      </dgm:t>
    </dgm:pt>
    <dgm:pt modelId="{4C17C77F-641F-4261-9AE3-489EE82323CB}" type="pres">
      <dgm:prSet presAssocID="{DD61A1D2-C781-4AC2-8C5C-813DE7F761B7}" presName="childText" presStyleLbl="bgAcc1" presStyleIdx="6" presStyleCnt="13" custScaleX="359758" custScaleY="208208" custLinFactX="50935" custLinFactNeighborX="100000" custLinFactNeighborY="-84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8E3615-430E-4A04-B35E-EB4B8343006E}" type="pres">
      <dgm:prSet presAssocID="{E110F3D6-1528-45EE-9941-DCCD9D0B802A}" presName="root" presStyleCnt="0"/>
      <dgm:spPr/>
    </dgm:pt>
    <dgm:pt modelId="{C921D349-DFC8-4788-99B4-BE385B382F72}" type="pres">
      <dgm:prSet presAssocID="{E110F3D6-1528-45EE-9941-DCCD9D0B802A}" presName="rootComposite" presStyleCnt="0"/>
      <dgm:spPr/>
    </dgm:pt>
    <dgm:pt modelId="{9D38760D-880F-46D8-B94D-726757DD2BA6}" type="pres">
      <dgm:prSet presAssocID="{E110F3D6-1528-45EE-9941-DCCD9D0B802A}" presName="rootText" presStyleLbl="node1" presStyleIdx="2" presStyleCnt="4" custScaleX="224484" custScaleY="230869" custLinFactX="-200000" custLinFactY="200000" custLinFactNeighborX="-283053" custLinFactNeighborY="224620"/>
      <dgm:spPr/>
      <dgm:t>
        <a:bodyPr/>
        <a:lstStyle/>
        <a:p>
          <a:endParaRPr lang="ru-RU"/>
        </a:p>
      </dgm:t>
    </dgm:pt>
    <dgm:pt modelId="{6D2592EC-C867-4886-9ADF-F18A7EEC5518}" type="pres">
      <dgm:prSet presAssocID="{E110F3D6-1528-45EE-9941-DCCD9D0B802A}" presName="rootConnector" presStyleLbl="node1" presStyleIdx="2" presStyleCnt="4"/>
      <dgm:spPr/>
      <dgm:t>
        <a:bodyPr/>
        <a:lstStyle/>
        <a:p>
          <a:endParaRPr lang="ru-RU"/>
        </a:p>
      </dgm:t>
    </dgm:pt>
    <dgm:pt modelId="{26AB603C-DCDF-4357-8630-0C0D59F9008A}" type="pres">
      <dgm:prSet presAssocID="{E110F3D6-1528-45EE-9941-DCCD9D0B802A}" presName="childShape" presStyleCnt="0"/>
      <dgm:spPr/>
    </dgm:pt>
    <dgm:pt modelId="{48B40337-910C-4091-9FC7-46C792B8F91F}" type="pres">
      <dgm:prSet presAssocID="{C8A5AB7F-006F-4CA9-83B8-E2D76994A646}" presName="Name13" presStyleLbl="parChTrans1D2" presStyleIdx="7" presStyleCnt="13" custSzX="231556" custSzY="652323"/>
      <dgm:spPr/>
      <dgm:t>
        <a:bodyPr/>
        <a:lstStyle/>
        <a:p>
          <a:endParaRPr lang="ru-RU"/>
        </a:p>
      </dgm:t>
    </dgm:pt>
    <dgm:pt modelId="{83753D10-4490-4EB0-A65E-8BE498590733}" type="pres">
      <dgm:prSet presAssocID="{DE5CA78F-ABBB-4711-A7A1-083428952021}" presName="childText" presStyleLbl="bgAcc1" presStyleIdx="7" presStyleCnt="13" custScaleX="262520" custScaleY="168660" custLinFactX="-300000" custLinFactY="200000" custLinFactNeighborX="-316694" custLinFactNeighborY="2246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45F2D9-BC32-4CFB-A90D-536E5A570782}" type="pres">
      <dgm:prSet presAssocID="{615CDA1D-0661-46E0-87EF-04643A9DB830}" presName="Name13" presStyleLbl="parChTrans1D2" presStyleIdx="8" presStyleCnt="13" custSzX="231556" custSzY="1739529"/>
      <dgm:spPr/>
      <dgm:t>
        <a:bodyPr/>
        <a:lstStyle/>
        <a:p>
          <a:endParaRPr lang="ru-RU"/>
        </a:p>
      </dgm:t>
    </dgm:pt>
    <dgm:pt modelId="{C6DA1F1E-2D18-4C9F-9ACD-6740C6339B7D}" type="pres">
      <dgm:prSet presAssocID="{37BAE80B-C6F3-4B62-9DDA-9C419DF4451C}" presName="childText" presStyleLbl="bgAcc1" presStyleIdx="8" presStyleCnt="13" custScaleX="262520" custScaleY="168660" custLinFactX="-300000" custLinFactY="200000" custLinFactNeighborX="-315656" custLinFactNeighborY="2188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B84E20-0BC5-4710-92AF-A791976273DE}" type="pres">
      <dgm:prSet presAssocID="{081D5764-F3BE-4D86-B358-693DC4CFEBAD}" presName="Name13" presStyleLbl="parChTrans1D2" presStyleIdx="9" presStyleCnt="13" custSzX="231556" custSzY="2826734"/>
      <dgm:spPr/>
      <dgm:t>
        <a:bodyPr/>
        <a:lstStyle/>
        <a:p>
          <a:endParaRPr lang="ru-RU"/>
        </a:p>
      </dgm:t>
    </dgm:pt>
    <dgm:pt modelId="{2FD55D11-1953-433C-BF8E-14C073F6A121}" type="pres">
      <dgm:prSet presAssocID="{66BB9C92-3C6C-4B59-A929-58B289E7D580}" presName="childText" presStyleLbl="bgAcc1" presStyleIdx="9" presStyleCnt="13" custScaleX="262520" custScaleY="168660" custLinFactX="-300000" custLinFactY="200000" custLinFactNeighborX="-315656" custLinFactNeighborY="2188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C36D17-B207-418F-ADB4-6E4B53A2BDE8}" type="pres">
      <dgm:prSet presAssocID="{65D45A5F-F86F-4EDE-9482-4D46810913B2}" presName="Name13" presStyleLbl="parChTrans1D2" presStyleIdx="10" presStyleCnt="13" custSzX="231556" custSzY="3742927"/>
      <dgm:spPr/>
      <dgm:t>
        <a:bodyPr/>
        <a:lstStyle/>
        <a:p>
          <a:endParaRPr lang="ru-RU"/>
        </a:p>
      </dgm:t>
    </dgm:pt>
    <dgm:pt modelId="{4E6CC063-290F-46F0-9BBC-A52E83450D7C}" type="pres">
      <dgm:prSet presAssocID="{182774E4-7192-4AC7-949B-99FACE3F9D9E}" presName="childText" presStyleLbl="bgAcc1" presStyleIdx="10" presStyleCnt="13" custScaleX="262520" custScaleY="168660" custLinFactX="-300000" custLinFactY="199221" custLinFactNeighborX="-315656" custLinFactNeighborY="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BEFB5D-9542-4B9E-A1B2-95665E225BFC}" type="pres">
      <dgm:prSet presAssocID="{F585E9FF-3D80-4CED-9CDC-77BE5CA36CB1}" presName="root" presStyleCnt="0"/>
      <dgm:spPr/>
    </dgm:pt>
    <dgm:pt modelId="{50840C07-D791-4D23-9F6A-DA7D17F13402}" type="pres">
      <dgm:prSet presAssocID="{F585E9FF-3D80-4CED-9CDC-77BE5CA36CB1}" presName="rootComposite" presStyleCnt="0"/>
      <dgm:spPr/>
    </dgm:pt>
    <dgm:pt modelId="{2D68D24B-46B6-4697-9DFD-704A9DCADC59}" type="pres">
      <dgm:prSet presAssocID="{F585E9FF-3D80-4CED-9CDC-77BE5CA36CB1}" presName="rootText" presStyleLbl="node1" presStyleIdx="3" presStyleCnt="4" custScaleX="255648" custScaleY="230869" custLinFactNeighborX="-52431" custLinFactNeighborY="-15638"/>
      <dgm:spPr/>
      <dgm:t>
        <a:bodyPr/>
        <a:lstStyle/>
        <a:p>
          <a:endParaRPr lang="ru-RU"/>
        </a:p>
      </dgm:t>
    </dgm:pt>
    <dgm:pt modelId="{E66EAFF2-8A3D-4C64-B598-FBD0C3EC444D}" type="pres">
      <dgm:prSet presAssocID="{F585E9FF-3D80-4CED-9CDC-77BE5CA36CB1}" presName="rootConnector" presStyleLbl="node1" presStyleIdx="3" presStyleCnt="4"/>
      <dgm:spPr/>
      <dgm:t>
        <a:bodyPr/>
        <a:lstStyle/>
        <a:p>
          <a:endParaRPr lang="ru-RU"/>
        </a:p>
      </dgm:t>
    </dgm:pt>
    <dgm:pt modelId="{1782FAAC-5967-4729-A482-4444A52D95AF}" type="pres">
      <dgm:prSet presAssocID="{F585E9FF-3D80-4CED-9CDC-77BE5CA36CB1}" presName="childShape" presStyleCnt="0"/>
      <dgm:spPr/>
    </dgm:pt>
    <dgm:pt modelId="{B1939CE2-0607-41D5-87B8-9DD1986C4D7B}" type="pres">
      <dgm:prSet presAssocID="{9AE62C74-445F-47F5-8CB8-A1BA34E04A15}" presName="Name13" presStyleLbl="parChTrans1D2" presStyleIdx="11" presStyleCnt="13" custSzX="263699" custSzY="652323"/>
      <dgm:spPr/>
      <dgm:t>
        <a:bodyPr/>
        <a:lstStyle/>
        <a:p>
          <a:endParaRPr lang="ru-RU"/>
        </a:p>
      </dgm:t>
    </dgm:pt>
    <dgm:pt modelId="{2B3E2058-B2F1-45EF-9CED-D7B99DA63B63}" type="pres">
      <dgm:prSet presAssocID="{327A8F65-05EE-47EB-8E86-9714F82E33CA}" presName="childText" presStyleLbl="bgAcc1" presStyleIdx="11" presStyleCnt="13" custScaleX="328428" custScaleY="168660" custLinFactNeighborX="-65536" custLinFactNeighborY="-156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7DABF9-DAF4-4A9E-A3EE-7A45516B5FAB}" type="pres">
      <dgm:prSet presAssocID="{3F38EF9B-AD89-47E6-AD24-A674CDA09369}" presName="Name13" presStyleLbl="parChTrans1D2" presStyleIdx="12" presStyleCnt="13" custSzX="263699" custSzY="1826270"/>
      <dgm:spPr/>
      <dgm:t>
        <a:bodyPr/>
        <a:lstStyle/>
        <a:p>
          <a:endParaRPr lang="ru-RU"/>
        </a:p>
      </dgm:t>
    </dgm:pt>
    <dgm:pt modelId="{4F405CC8-9C6F-43A8-BF2E-7E1C91760548}" type="pres">
      <dgm:prSet presAssocID="{084E6CB8-C7DC-4F6D-BD14-C0D78C2147A9}" presName="childText" presStyleLbl="bgAcc1" presStyleIdx="12" presStyleCnt="13" custScaleX="328428" custScaleY="202301" custLinFactNeighborX="-65536" custLinFactNeighborY="-156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1A6E443-70C4-4A5C-891C-D25DFD91BD22}" type="presOf" srcId="{F655B75D-63C0-4FAA-9D4E-9EF707E669BD}" destId="{ABC5AB14-3337-418E-AC35-211559C7F0AE}" srcOrd="0" destOrd="0" presId="urn:microsoft.com/office/officeart/2005/8/layout/hierarchy3"/>
    <dgm:cxn modelId="{FAFE9BFB-4F89-4220-B0AD-0FEB210DD1C6}" type="presOf" srcId="{182774E4-7192-4AC7-949B-99FACE3F9D9E}" destId="{4E6CC063-290F-46F0-9BBC-A52E83450D7C}" srcOrd="0" destOrd="0" presId="urn:microsoft.com/office/officeart/2005/8/layout/hierarchy3"/>
    <dgm:cxn modelId="{06EB0E33-E1E3-430E-986C-CC9EF68D8AEE}" type="presOf" srcId="{D4AF18A8-2DAA-499C-B034-8B7A6E5A968E}" destId="{D7B1E6FA-D0B9-44B7-B164-5BDBE0AAA7A2}" srcOrd="0" destOrd="0" presId="urn:microsoft.com/office/officeart/2005/8/layout/hierarchy3"/>
    <dgm:cxn modelId="{45FBA028-C652-473D-8371-B9128ADED526}" type="presOf" srcId="{615CDA1D-0661-46E0-87EF-04643A9DB830}" destId="{0045F2D9-BC32-4CFB-A90D-536E5A570782}" srcOrd="0" destOrd="0" presId="urn:microsoft.com/office/officeart/2005/8/layout/hierarchy3"/>
    <dgm:cxn modelId="{9B817E40-CAC5-4462-B16D-D1D27C703FB7}" srcId="{81F22863-BCD8-4482-B6DB-172C1A616B71}" destId="{D8A98067-8022-4D95-9D89-17D5B238E6D3}" srcOrd="0" destOrd="0" parTransId="{E3C067D9-D4D3-48E9-9242-BB6F881E9092}" sibTransId="{A59ED08E-3AE3-470E-9551-C860DA9D62C6}"/>
    <dgm:cxn modelId="{3F608E8E-418F-4305-A14F-E3A278719807}" type="presOf" srcId="{7F7C1F0C-B414-4F82-B21E-8A8F97A3919E}" destId="{7B25C800-323C-43AD-AA0B-E8C04445ADD4}" srcOrd="0" destOrd="0" presId="urn:microsoft.com/office/officeart/2005/8/layout/hierarchy3"/>
    <dgm:cxn modelId="{51191C89-31B2-4DF8-A9C4-B03660C960C3}" srcId="{8C0A3443-BF82-43DE-824A-9D2F7D45B67E}" destId="{F655B75D-63C0-4FAA-9D4E-9EF707E669BD}" srcOrd="2" destOrd="0" parTransId="{B8D58474-C345-4F6E-BA2A-F810D8BD55D5}" sibTransId="{E2CEC46F-5AF9-4062-8849-785E2108630C}"/>
    <dgm:cxn modelId="{F81AF05B-F1AA-4475-A22D-092525FB057F}" srcId="{81F22863-BCD8-4482-B6DB-172C1A616B71}" destId="{8C0A3443-BF82-43DE-824A-9D2F7D45B67E}" srcOrd="1" destOrd="0" parTransId="{840A9C0F-7973-4530-8A3E-8ADA8011C338}" sibTransId="{EC41A638-BC2E-476F-A10C-6A579CCF53EB}"/>
    <dgm:cxn modelId="{C9FD97D0-DFEC-4CB0-9288-8FA49E39DB01}" type="presOf" srcId="{9B3735F4-5CEE-464B-9BE3-ACDB8004D11E}" destId="{53A0986A-959F-42DE-AFCD-702A1A257C99}" srcOrd="0" destOrd="0" presId="urn:microsoft.com/office/officeart/2005/8/layout/hierarchy3"/>
    <dgm:cxn modelId="{169840F9-022F-4929-AECB-B0929A562B9C}" type="presOf" srcId="{1FD6BD0F-9A1A-40B9-9038-267B922F41C1}" destId="{333C23FD-E166-4B99-9DD8-30E6C90784D8}" srcOrd="0" destOrd="0" presId="urn:microsoft.com/office/officeart/2005/8/layout/hierarchy3"/>
    <dgm:cxn modelId="{9C9FB2B5-3E94-4DF4-81EB-99CE27FBB962}" type="presOf" srcId="{E110F3D6-1528-45EE-9941-DCCD9D0B802A}" destId="{6D2592EC-C867-4886-9ADF-F18A7EEC5518}" srcOrd="1" destOrd="0" presId="urn:microsoft.com/office/officeart/2005/8/layout/hierarchy3"/>
    <dgm:cxn modelId="{D193CBE4-DB62-4877-9375-C9FAD7D83E07}" type="presOf" srcId="{DD61A1D2-C781-4AC2-8C5C-813DE7F761B7}" destId="{4C17C77F-641F-4261-9AE3-489EE82323CB}" srcOrd="0" destOrd="0" presId="urn:microsoft.com/office/officeart/2005/8/layout/hierarchy3"/>
    <dgm:cxn modelId="{A3471CED-7E78-4206-9AD1-0FE9CC831F93}" srcId="{81F22863-BCD8-4482-B6DB-172C1A616B71}" destId="{E110F3D6-1528-45EE-9941-DCCD9D0B802A}" srcOrd="2" destOrd="0" parTransId="{4D7A13F9-2D0E-4E4D-ACB3-7EDBECF12DA7}" sibTransId="{97A2136C-8F74-4D4D-9618-26D7AE342086}"/>
    <dgm:cxn modelId="{F1031F72-6A26-4B87-BF2C-648544328C27}" type="presOf" srcId="{B5B08D4E-864E-4D03-8ABA-1F6653DC3723}" destId="{7C71EBFB-4E2E-4E3F-8CC5-F1D502AC4F7B}" srcOrd="0" destOrd="0" presId="urn:microsoft.com/office/officeart/2005/8/layout/hierarchy3"/>
    <dgm:cxn modelId="{420A94D9-A65A-409D-8FB2-6210157F5C44}" type="presOf" srcId="{F585E9FF-3D80-4CED-9CDC-77BE5CA36CB1}" destId="{E66EAFF2-8A3D-4C64-B598-FBD0C3EC444D}" srcOrd="1" destOrd="0" presId="urn:microsoft.com/office/officeart/2005/8/layout/hierarchy3"/>
    <dgm:cxn modelId="{39FB69A4-A0EF-47FF-8FC1-5C62A1965A89}" type="presOf" srcId="{66BB9C92-3C6C-4B59-A929-58B289E7D580}" destId="{2FD55D11-1953-433C-BF8E-14C073F6A121}" srcOrd="0" destOrd="0" presId="urn:microsoft.com/office/officeart/2005/8/layout/hierarchy3"/>
    <dgm:cxn modelId="{B3D03A79-95D1-4C8C-B124-35D391F9B948}" srcId="{8C0A3443-BF82-43DE-824A-9D2F7D45B67E}" destId="{23C98792-FBB0-4092-8465-237B3F38BB00}" srcOrd="4" destOrd="0" parTransId="{9B3735F4-5CEE-464B-9BE3-ACDB8004D11E}" sibTransId="{56EA7C4E-B235-4335-8D7B-DB96AC0C0E10}"/>
    <dgm:cxn modelId="{949570E5-647E-4B03-934E-0F0FD1153548}" type="presOf" srcId="{D8A98067-8022-4D95-9D89-17D5B238E6D3}" destId="{B389BE53-305C-4F07-B519-3DB0602649F1}" srcOrd="1" destOrd="0" presId="urn:microsoft.com/office/officeart/2005/8/layout/hierarchy3"/>
    <dgm:cxn modelId="{B89964F6-3BFA-4241-B836-56100D1B9D0A}" srcId="{E110F3D6-1528-45EE-9941-DCCD9D0B802A}" destId="{37BAE80B-C6F3-4B62-9DDA-9C419DF4451C}" srcOrd="1" destOrd="0" parTransId="{615CDA1D-0661-46E0-87EF-04643A9DB830}" sibTransId="{308C8F11-EC42-40D7-9CBD-09E9614C463F}"/>
    <dgm:cxn modelId="{0F359A0C-697D-4AC0-A18B-CB7F42058328}" type="presOf" srcId="{2010E19C-0CF9-4CB6-9D40-1930F4BF9FB5}" destId="{D615E627-0DC6-4678-BC65-CA60F9E7B03C}" srcOrd="0" destOrd="0" presId="urn:microsoft.com/office/officeart/2005/8/layout/hierarchy3"/>
    <dgm:cxn modelId="{D38CE665-671D-47F3-9F76-9843EA489DEE}" srcId="{E110F3D6-1528-45EE-9941-DCCD9D0B802A}" destId="{66BB9C92-3C6C-4B59-A929-58B289E7D580}" srcOrd="2" destOrd="0" parTransId="{081D5764-F3BE-4D86-B358-693DC4CFEBAD}" sibTransId="{A12821DA-061B-4B09-98C3-8E1F183EA152}"/>
    <dgm:cxn modelId="{890E8B72-D5B8-4A9A-B057-F1D28005FE46}" type="presOf" srcId="{F585E9FF-3D80-4CED-9CDC-77BE5CA36CB1}" destId="{2D68D24B-46B6-4697-9DFD-704A9DCADC59}" srcOrd="0" destOrd="0" presId="urn:microsoft.com/office/officeart/2005/8/layout/hierarchy3"/>
    <dgm:cxn modelId="{90602DA3-8919-4D85-B075-4CBC1FB2BFC2}" srcId="{81F22863-BCD8-4482-B6DB-172C1A616B71}" destId="{F585E9FF-3D80-4CED-9CDC-77BE5CA36CB1}" srcOrd="3" destOrd="0" parTransId="{8CD6B206-F985-45EF-8F10-0A867144F043}" sibTransId="{EC9915FA-54F6-48B7-9EA5-B7CFE96A298C}"/>
    <dgm:cxn modelId="{9841E42C-501F-4DB4-8715-E4AA7B753E0F}" srcId="{8C0A3443-BF82-43DE-824A-9D2F7D45B67E}" destId="{DD61A1D2-C781-4AC2-8C5C-813DE7F761B7}" srcOrd="5" destOrd="0" parTransId="{2010E19C-0CF9-4CB6-9D40-1930F4BF9FB5}" sibTransId="{5861E069-DB26-494C-8CBB-7C9EDA663538}"/>
    <dgm:cxn modelId="{46D98E04-90D1-43FC-A4A0-A97B736891F0}" srcId="{E110F3D6-1528-45EE-9941-DCCD9D0B802A}" destId="{182774E4-7192-4AC7-949B-99FACE3F9D9E}" srcOrd="3" destOrd="0" parTransId="{65D45A5F-F86F-4EDE-9482-4D46810913B2}" sibTransId="{C5C71DAA-797D-415E-A813-798A03D54642}"/>
    <dgm:cxn modelId="{2B0E3621-DAD2-4A50-BE05-E71F2FEEB448}" type="presOf" srcId="{B8D58474-C345-4F6E-BA2A-F810D8BD55D5}" destId="{7C7ABF64-9157-4557-A94B-8BBC584D05BE}" srcOrd="0" destOrd="0" presId="urn:microsoft.com/office/officeart/2005/8/layout/hierarchy3"/>
    <dgm:cxn modelId="{38C8DC59-1CB6-4E39-9A26-C1809FD664C9}" type="presOf" srcId="{80E9D33F-F0AB-4B55-8EBB-5A95342BB614}" destId="{A4B14961-4223-4D9F-BD2C-E0D937BA38F5}" srcOrd="0" destOrd="0" presId="urn:microsoft.com/office/officeart/2005/8/layout/hierarchy3"/>
    <dgm:cxn modelId="{FADED169-849C-44FE-BC46-E64080608E47}" type="presOf" srcId="{E110F3D6-1528-45EE-9941-DCCD9D0B802A}" destId="{9D38760D-880F-46D8-B94D-726757DD2BA6}" srcOrd="0" destOrd="0" presId="urn:microsoft.com/office/officeart/2005/8/layout/hierarchy3"/>
    <dgm:cxn modelId="{5E6C06A6-833F-4A61-989C-19330FD18529}" srcId="{8C0A3443-BF82-43DE-824A-9D2F7D45B67E}" destId="{71E7BC1D-014E-4B7C-9F63-679D618D8041}" srcOrd="0" destOrd="0" parTransId="{D4AF18A8-2DAA-499C-B034-8B7A6E5A968E}" sibTransId="{B5EE9D32-997C-4897-87CB-CDE050F1FCC0}"/>
    <dgm:cxn modelId="{B3B13385-4EFA-47D4-9627-5C6C1C136D2B}" type="presOf" srcId="{D8A98067-8022-4D95-9D89-17D5B238E6D3}" destId="{4A0522E1-0B68-423D-B7E2-5BBBAA88EB79}" srcOrd="0" destOrd="0" presId="urn:microsoft.com/office/officeart/2005/8/layout/hierarchy3"/>
    <dgm:cxn modelId="{3DAA2745-6BF2-4CB7-8553-19592E4E92CB}" type="presOf" srcId="{C8A5AB7F-006F-4CA9-83B8-E2D76994A646}" destId="{48B40337-910C-4091-9FC7-46C792B8F91F}" srcOrd="0" destOrd="0" presId="urn:microsoft.com/office/officeart/2005/8/layout/hierarchy3"/>
    <dgm:cxn modelId="{EB8EE4F6-6990-4C9B-827F-BE1013916D20}" srcId="{8C0A3443-BF82-43DE-824A-9D2F7D45B67E}" destId="{84CEBC8D-16BC-4502-84FF-5E5709BE9A3D}" srcOrd="3" destOrd="0" parTransId="{65671F6C-DC22-4E91-8985-C85A1D885C17}" sibTransId="{C02C4066-B775-44E5-A07D-4921C1F50E74}"/>
    <dgm:cxn modelId="{4258DF9B-9446-44F7-BFC3-097B20C0F0B0}" srcId="{E110F3D6-1528-45EE-9941-DCCD9D0B802A}" destId="{DE5CA78F-ABBB-4711-A7A1-083428952021}" srcOrd="0" destOrd="0" parTransId="{C8A5AB7F-006F-4CA9-83B8-E2D76994A646}" sibTransId="{BE429216-91CC-4F8F-B8DB-B5B0E3F4C1CD}"/>
    <dgm:cxn modelId="{00449814-5BDA-41D7-8921-C12280BACEEA}" srcId="{F585E9FF-3D80-4CED-9CDC-77BE5CA36CB1}" destId="{084E6CB8-C7DC-4F6D-BD14-C0D78C2147A9}" srcOrd="1" destOrd="0" parTransId="{3F38EF9B-AD89-47E6-AD24-A674CDA09369}" sibTransId="{1BEB29F0-EA3C-4EC3-8AAF-6CFC676D3981}"/>
    <dgm:cxn modelId="{3DD8ABD5-CD1B-46AB-88CD-762F00B65E83}" srcId="{8C0A3443-BF82-43DE-824A-9D2F7D45B67E}" destId="{B5B08D4E-864E-4D03-8ABA-1F6653DC3723}" srcOrd="1" destOrd="0" parTransId="{7F7C1F0C-B414-4F82-B21E-8A8F97A3919E}" sibTransId="{046528D9-7FE1-4FCB-9354-9CBEF4BD7E41}"/>
    <dgm:cxn modelId="{3B8BDF32-576E-41B0-A410-988C9BC7402D}" type="presOf" srcId="{3F38EF9B-AD89-47E6-AD24-A674CDA09369}" destId="{587DABF9-DAF4-4A9E-A3EE-7A45516B5FAB}" srcOrd="0" destOrd="0" presId="urn:microsoft.com/office/officeart/2005/8/layout/hierarchy3"/>
    <dgm:cxn modelId="{2263FCD3-B272-4D0C-A80C-39D9C06BB66E}" type="presOf" srcId="{71E7BC1D-014E-4B7C-9F63-679D618D8041}" destId="{D9980AA2-0708-429B-AAB8-1BE241E77F0B}" srcOrd="0" destOrd="0" presId="urn:microsoft.com/office/officeart/2005/8/layout/hierarchy3"/>
    <dgm:cxn modelId="{9C87C04E-DC72-4932-9633-43BF201D101F}" type="presOf" srcId="{327A8F65-05EE-47EB-8E86-9714F82E33CA}" destId="{2B3E2058-B2F1-45EF-9CED-D7B99DA63B63}" srcOrd="0" destOrd="0" presId="urn:microsoft.com/office/officeart/2005/8/layout/hierarchy3"/>
    <dgm:cxn modelId="{20A8E526-791B-4310-8ECA-12EB75E5DFD5}" type="presOf" srcId="{84CEBC8D-16BC-4502-84FF-5E5709BE9A3D}" destId="{261ADAE1-6D4D-489E-990E-1A9BC95F6374}" srcOrd="0" destOrd="0" presId="urn:microsoft.com/office/officeart/2005/8/layout/hierarchy3"/>
    <dgm:cxn modelId="{C3AC5A0F-5499-43BF-AE11-7F40080205F8}" srcId="{D8A98067-8022-4D95-9D89-17D5B238E6D3}" destId="{1FD6BD0F-9A1A-40B9-9038-267B922F41C1}" srcOrd="0" destOrd="0" parTransId="{80E9D33F-F0AB-4B55-8EBB-5A95342BB614}" sibTransId="{8B6878D5-B562-4D3A-9208-B90AC02258A6}"/>
    <dgm:cxn modelId="{4F7A91D0-6F67-4445-905D-61771946B1E3}" type="presOf" srcId="{65D45A5F-F86F-4EDE-9482-4D46810913B2}" destId="{91C36D17-B207-418F-ADB4-6E4B53A2BDE8}" srcOrd="0" destOrd="0" presId="urn:microsoft.com/office/officeart/2005/8/layout/hierarchy3"/>
    <dgm:cxn modelId="{2151BC6E-271C-405A-A8D2-13F0A6530CF9}" type="presOf" srcId="{23C98792-FBB0-4092-8465-237B3F38BB00}" destId="{99413E6D-8B44-468F-B2EF-48150D4CBDF2}" srcOrd="0" destOrd="0" presId="urn:microsoft.com/office/officeart/2005/8/layout/hierarchy3"/>
    <dgm:cxn modelId="{4130C8BC-D943-40F5-8C04-69D2A808AB98}" type="presOf" srcId="{37BAE80B-C6F3-4B62-9DDA-9C419DF4451C}" destId="{C6DA1F1E-2D18-4C9F-9ACD-6740C6339B7D}" srcOrd="0" destOrd="0" presId="urn:microsoft.com/office/officeart/2005/8/layout/hierarchy3"/>
    <dgm:cxn modelId="{5700DBF9-A371-4F93-83C0-54DB3F99E6E9}" type="presOf" srcId="{8C0A3443-BF82-43DE-824A-9D2F7D45B67E}" destId="{CAC5EF61-835D-44B6-ADB9-835DE4C547B7}" srcOrd="1" destOrd="0" presId="urn:microsoft.com/office/officeart/2005/8/layout/hierarchy3"/>
    <dgm:cxn modelId="{6270D2D9-D2A7-4E93-82A7-2B53C675DF49}" type="presOf" srcId="{9AE62C74-445F-47F5-8CB8-A1BA34E04A15}" destId="{B1939CE2-0607-41D5-87B8-9DD1986C4D7B}" srcOrd="0" destOrd="0" presId="urn:microsoft.com/office/officeart/2005/8/layout/hierarchy3"/>
    <dgm:cxn modelId="{C74C8546-B28C-419E-9179-DD67B8404E37}" type="presOf" srcId="{081D5764-F3BE-4D86-B358-693DC4CFEBAD}" destId="{7AB84E20-0BC5-4710-92AF-A791976273DE}" srcOrd="0" destOrd="0" presId="urn:microsoft.com/office/officeart/2005/8/layout/hierarchy3"/>
    <dgm:cxn modelId="{3691F2FC-F104-4984-AC13-CEE09699158C}" srcId="{F585E9FF-3D80-4CED-9CDC-77BE5CA36CB1}" destId="{327A8F65-05EE-47EB-8E86-9714F82E33CA}" srcOrd="0" destOrd="0" parTransId="{9AE62C74-445F-47F5-8CB8-A1BA34E04A15}" sibTransId="{41FA26AF-237B-4773-BE10-55C4991CE518}"/>
    <dgm:cxn modelId="{21774B97-EE72-4090-B39A-E7D5063DF510}" type="presOf" srcId="{8C0A3443-BF82-43DE-824A-9D2F7D45B67E}" destId="{0DA4E4AC-695F-4A3B-A3E9-2B775B19C563}" srcOrd="0" destOrd="0" presId="urn:microsoft.com/office/officeart/2005/8/layout/hierarchy3"/>
    <dgm:cxn modelId="{0001AECC-75BE-4B85-9E7C-814A8DC8D5D3}" type="presOf" srcId="{084E6CB8-C7DC-4F6D-BD14-C0D78C2147A9}" destId="{4F405CC8-9C6F-43A8-BF2E-7E1C91760548}" srcOrd="0" destOrd="0" presId="urn:microsoft.com/office/officeart/2005/8/layout/hierarchy3"/>
    <dgm:cxn modelId="{839F121F-EC37-4CB2-8B62-8B909978DD68}" type="presOf" srcId="{81F22863-BCD8-4482-B6DB-172C1A616B71}" destId="{CC436B40-89CD-4173-A9B7-6A98829AF9C1}" srcOrd="0" destOrd="0" presId="urn:microsoft.com/office/officeart/2005/8/layout/hierarchy3"/>
    <dgm:cxn modelId="{1D126BA5-B8B5-4ACE-A09E-FFDB2F13E5C0}" type="presOf" srcId="{DE5CA78F-ABBB-4711-A7A1-083428952021}" destId="{83753D10-4490-4EB0-A65E-8BE498590733}" srcOrd="0" destOrd="0" presId="urn:microsoft.com/office/officeart/2005/8/layout/hierarchy3"/>
    <dgm:cxn modelId="{A928783E-30F2-47DF-BD74-E2FB144C06C0}" type="presOf" srcId="{65671F6C-DC22-4E91-8985-C85A1D885C17}" destId="{CCABE187-C2B6-4E9C-9E15-4828C022F766}" srcOrd="0" destOrd="0" presId="urn:microsoft.com/office/officeart/2005/8/layout/hierarchy3"/>
    <dgm:cxn modelId="{5F526800-F971-4058-9F36-6C835B959130}" type="presParOf" srcId="{CC436B40-89CD-4173-A9B7-6A98829AF9C1}" destId="{ABA76AEA-E5D5-410C-982F-BDD480988EF6}" srcOrd="0" destOrd="0" presId="urn:microsoft.com/office/officeart/2005/8/layout/hierarchy3"/>
    <dgm:cxn modelId="{934C0927-1886-40B5-BA61-56FEF706B8A8}" type="presParOf" srcId="{ABA76AEA-E5D5-410C-982F-BDD480988EF6}" destId="{94E085BD-01B4-48B0-8595-1886C440F56C}" srcOrd="0" destOrd="0" presId="urn:microsoft.com/office/officeart/2005/8/layout/hierarchy3"/>
    <dgm:cxn modelId="{01C9F8F2-DD81-491A-A1F1-BB596B4FAD28}" type="presParOf" srcId="{94E085BD-01B4-48B0-8595-1886C440F56C}" destId="{4A0522E1-0B68-423D-B7E2-5BBBAA88EB79}" srcOrd="0" destOrd="0" presId="urn:microsoft.com/office/officeart/2005/8/layout/hierarchy3"/>
    <dgm:cxn modelId="{202BC93D-5363-4A72-9EF3-33EF78B576D7}" type="presParOf" srcId="{94E085BD-01B4-48B0-8595-1886C440F56C}" destId="{B389BE53-305C-4F07-B519-3DB0602649F1}" srcOrd="1" destOrd="0" presId="urn:microsoft.com/office/officeart/2005/8/layout/hierarchy3"/>
    <dgm:cxn modelId="{32790C5A-2465-4C0A-8290-6FDE09EB51AB}" type="presParOf" srcId="{ABA76AEA-E5D5-410C-982F-BDD480988EF6}" destId="{699E3157-4225-4A83-BBF0-B282C4CEECC3}" srcOrd="1" destOrd="0" presId="urn:microsoft.com/office/officeart/2005/8/layout/hierarchy3"/>
    <dgm:cxn modelId="{EA9A6477-390D-4FC2-83FC-D321E08424D1}" type="presParOf" srcId="{699E3157-4225-4A83-BBF0-B282C4CEECC3}" destId="{A4B14961-4223-4D9F-BD2C-E0D937BA38F5}" srcOrd="0" destOrd="0" presId="urn:microsoft.com/office/officeart/2005/8/layout/hierarchy3"/>
    <dgm:cxn modelId="{DC58E224-5F79-49C4-BE1F-EB1F34E2419F}" type="presParOf" srcId="{699E3157-4225-4A83-BBF0-B282C4CEECC3}" destId="{333C23FD-E166-4B99-9DD8-30E6C90784D8}" srcOrd="1" destOrd="0" presId="urn:microsoft.com/office/officeart/2005/8/layout/hierarchy3"/>
    <dgm:cxn modelId="{556AEBE2-62DB-4B4E-BD37-6D342F18BED0}" type="presParOf" srcId="{CC436B40-89CD-4173-A9B7-6A98829AF9C1}" destId="{18FD61EF-9EBE-4B56-94F8-E6E8A40B2E6C}" srcOrd="1" destOrd="0" presId="urn:microsoft.com/office/officeart/2005/8/layout/hierarchy3"/>
    <dgm:cxn modelId="{AAD6E4A2-4199-443C-AA2C-2BF66DE816B4}" type="presParOf" srcId="{18FD61EF-9EBE-4B56-94F8-E6E8A40B2E6C}" destId="{8156E524-3563-4B0C-B03F-47694C7DBD43}" srcOrd="0" destOrd="0" presId="urn:microsoft.com/office/officeart/2005/8/layout/hierarchy3"/>
    <dgm:cxn modelId="{31A472C7-1E6E-4E1B-B8FD-1D20A2D42A8D}" type="presParOf" srcId="{8156E524-3563-4B0C-B03F-47694C7DBD43}" destId="{0DA4E4AC-695F-4A3B-A3E9-2B775B19C563}" srcOrd="0" destOrd="0" presId="urn:microsoft.com/office/officeart/2005/8/layout/hierarchy3"/>
    <dgm:cxn modelId="{CDD64B9F-E4F8-4B6D-8563-2AB3E2E78B1B}" type="presParOf" srcId="{8156E524-3563-4B0C-B03F-47694C7DBD43}" destId="{CAC5EF61-835D-44B6-ADB9-835DE4C547B7}" srcOrd="1" destOrd="0" presId="urn:microsoft.com/office/officeart/2005/8/layout/hierarchy3"/>
    <dgm:cxn modelId="{80343B71-B747-4163-89FE-A43D162196DA}" type="presParOf" srcId="{18FD61EF-9EBE-4B56-94F8-E6E8A40B2E6C}" destId="{F4F9F942-1B7B-4C70-9E33-F612B4EDE9F6}" srcOrd="1" destOrd="0" presId="urn:microsoft.com/office/officeart/2005/8/layout/hierarchy3"/>
    <dgm:cxn modelId="{1F5A5DB8-484F-4595-8D08-45C9FA41B4F6}" type="presParOf" srcId="{F4F9F942-1B7B-4C70-9E33-F612B4EDE9F6}" destId="{D7B1E6FA-D0B9-44B7-B164-5BDBE0AAA7A2}" srcOrd="0" destOrd="0" presId="urn:microsoft.com/office/officeart/2005/8/layout/hierarchy3"/>
    <dgm:cxn modelId="{335A545B-C3FE-491A-B17A-2C502432038C}" type="presParOf" srcId="{F4F9F942-1B7B-4C70-9E33-F612B4EDE9F6}" destId="{D9980AA2-0708-429B-AAB8-1BE241E77F0B}" srcOrd="1" destOrd="0" presId="urn:microsoft.com/office/officeart/2005/8/layout/hierarchy3"/>
    <dgm:cxn modelId="{661FF7D7-A757-49F1-9848-5DECF6BFDBCD}" type="presParOf" srcId="{F4F9F942-1B7B-4C70-9E33-F612B4EDE9F6}" destId="{7B25C800-323C-43AD-AA0B-E8C04445ADD4}" srcOrd="2" destOrd="0" presId="urn:microsoft.com/office/officeart/2005/8/layout/hierarchy3"/>
    <dgm:cxn modelId="{B02BFABF-17BC-463E-9EE9-EA6B17AF48A2}" type="presParOf" srcId="{F4F9F942-1B7B-4C70-9E33-F612B4EDE9F6}" destId="{7C71EBFB-4E2E-4E3F-8CC5-F1D502AC4F7B}" srcOrd="3" destOrd="0" presId="urn:microsoft.com/office/officeart/2005/8/layout/hierarchy3"/>
    <dgm:cxn modelId="{D4A7D786-327D-4512-B63E-9173C8CAB3D7}" type="presParOf" srcId="{F4F9F942-1B7B-4C70-9E33-F612B4EDE9F6}" destId="{7C7ABF64-9157-4557-A94B-8BBC584D05BE}" srcOrd="4" destOrd="0" presId="urn:microsoft.com/office/officeart/2005/8/layout/hierarchy3"/>
    <dgm:cxn modelId="{5E7324BE-DB5B-42D4-A6EE-9847AF1F9437}" type="presParOf" srcId="{F4F9F942-1B7B-4C70-9E33-F612B4EDE9F6}" destId="{ABC5AB14-3337-418E-AC35-211559C7F0AE}" srcOrd="5" destOrd="0" presId="urn:microsoft.com/office/officeart/2005/8/layout/hierarchy3"/>
    <dgm:cxn modelId="{3566996C-7081-4626-9CF4-4E5DF40A1131}" type="presParOf" srcId="{F4F9F942-1B7B-4C70-9E33-F612B4EDE9F6}" destId="{CCABE187-C2B6-4E9C-9E15-4828C022F766}" srcOrd="6" destOrd="0" presId="urn:microsoft.com/office/officeart/2005/8/layout/hierarchy3"/>
    <dgm:cxn modelId="{AF9E5914-8526-4F39-89A5-541256A5CFC6}" type="presParOf" srcId="{F4F9F942-1B7B-4C70-9E33-F612B4EDE9F6}" destId="{261ADAE1-6D4D-489E-990E-1A9BC95F6374}" srcOrd="7" destOrd="0" presId="urn:microsoft.com/office/officeart/2005/8/layout/hierarchy3"/>
    <dgm:cxn modelId="{29FBA409-F5F6-4D0C-A5C6-03973DDEDEF5}" type="presParOf" srcId="{F4F9F942-1B7B-4C70-9E33-F612B4EDE9F6}" destId="{53A0986A-959F-42DE-AFCD-702A1A257C99}" srcOrd="8" destOrd="0" presId="urn:microsoft.com/office/officeart/2005/8/layout/hierarchy3"/>
    <dgm:cxn modelId="{0FD506AF-C5A7-4029-8C18-41169A9F4991}" type="presParOf" srcId="{F4F9F942-1B7B-4C70-9E33-F612B4EDE9F6}" destId="{99413E6D-8B44-468F-B2EF-48150D4CBDF2}" srcOrd="9" destOrd="0" presId="urn:microsoft.com/office/officeart/2005/8/layout/hierarchy3"/>
    <dgm:cxn modelId="{F3418B6A-71EB-452F-9ADE-65DBAFFC4376}" type="presParOf" srcId="{F4F9F942-1B7B-4C70-9E33-F612B4EDE9F6}" destId="{D615E627-0DC6-4678-BC65-CA60F9E7B03C}" srcOrd="10" destOrd="0" presId="urn:microsoft.com/office/officeart/2005/8/layout/hierarchy3"/>
    <dgm:cxn modelId="{2F1378E0-2140-4AAC-B751-58AD5A53A0EC}" type="presParOf" srcId="{F4F9F942-1B7B-4C70-9E33-F612B4EDE9F6}" destId="{4C17C77F-641F-4261-9AE3-489EE82323CB}" srcOrd="11" destOrd="0" presId="urn:microsoft.com/office/officeart/2005/8/layout/hierarchy3"/>
    <dgm:cxn modelId="{26E38B38-3077-4272-BD6E-3D35420D4B40}" type="presParOf" srcId="{CC436B40-89CD-4173-A9B7-6A98829AF9C1}" destId="{CE8E3615-430E-4A04-B35E-EB4B8343006E}" srcOrd="2" destOrd="0" presId="urn:microsoft.com/office/officeart/2005/8/layout/hierarchy3"/>
    <dgm:cxn modelId="{2E205737-12B9-45CB-A7BB-FC2FC91C2360}" type="presParOf" srcId="{CE8E3615-430E-4A04-B35E-EB4B8343006E}" destId="{C921D349-DFC8-4788-99B4-BE385B382F72}" srcOrd="0" destOrd="0" presId="urn:microsoft.com/office/officeart/2005/8/layout/hierarchy3"/>
    <dgm:cxn modelId="{9435DE74-1E84-4557-9307-0981B71AE607}" type="presParOf" srcId="{C921D349-DFC8-4788-99B4-BE385B382F72}" destId="{9D38760D-880F-46D8-B94D-726757DD2BA6}" srcOrd="0" destOrd="0" presId="urn:microsoft.com/office/officeart/2005/8/layout/hierarchy3"/>
    <dgm:cxn modelId="{898A556B-2521-439F-95D1-A1A8C2C9A439}" type="presParOf" srcId="{C921D349-DFC8-4788-99B4-BE385B382F72}" destId="{6D2592EC-C867-4886-9ADF-F18A7EEC5518}" srcOrd="1" destOrd="0" presId="urn:microsoft.com/office/officeart/2005/8/layout/hierarchy3"/>
    <dgm:cxn modelId="{D1B1BCDE-7746-4054-BBFF-B4048E7CF521}" type="presParOf" srcId="{CE8E3615-430E-4A04-B35E-EB4B8343006E}" destId="{26AB603C-DCDF-4357-8630-0C0D59F9008A}" srcOrd="1" destOrd="0" presId="urn:microsoft.com/office/officeart/2005/8/layout/hierarchy3"/>
    <dgm:cxn modelId="{ECDA1434-A11F-47B4-8739-CC00537FB3AE}" type="presParOf" srcId="{26AB603C-DCDF-4357-8630-0C0D59F9008A}" destId="{48B40337-910C-4091-9FC7-46C792B8F91F}" srcOrd="0" destOrd="0" presId="urn:microsoft.com/office/officeart/2005/8/layout/hierarchy3"/>
    <dgm:cxn modelId="{DADB6417-6083-43E9-8AD0-B891954C3A5B}" type="presParOf" srcId="{26AB603C-DCDF-4357-8630-0C0D59F9008A}" destId="{83753D10-4490-4EB0-A65E-8BE498590733}" srcOrd="1" destOrd="0" presId="urn:microsoft.com/office/officeart/2005/8/layout/hierarchy3"/>
    <dgm:cxn modelId="{2FF5822B-0251-4907-AFF7-CCE0BBE00CD2}" type="presParOf" srcId="{26AB603C-DCDF-4357-8630-0C0D59F9008A}" destId="{0045F2D9-BC32-4CFB-A90D-536E5A570782}" srcOrd="2" destOrd="0" presId="urn:microsoft.com/office/officeart/2005/8/layout/hierarchy3"/>
    <dgm:cxn modelId="{21AD7099-0055-4CA7-81C7-73EE3354484A}" type="presParOf" srcId="{26AB603C-DCDF-4357-8630-0C0D59F9008A}" destId="{C6DA1F1E-2D18-4C9F-9ACD-6740C6339B7D}" srcOrd="3" destOrd="0" presId="urn:microsoft.com/office/officeart/2005/8/layout/hierarchy3"/>
    <dgm:cxn modelId="{A82A1737-2030-41EF-A0B7-39E547AE4949}" type="presParOf" srcId="{26AB603C-DCDF-4357-8630-0C0D59F9008A}" destId="{7AB84E20-0BC5-4710-92AF-A791976273DE}" srcOrd="4" destOrd="0" presId="urn:microsoft.com/office/officeart/2005/8/layout/hierarchy3"/>
    <dgm:cxn modelId="{04FF9963-1F97-4FFA-ADD8-BA880D9661F6}" type="presParOf" srcId="{26AB603C-DCDF-4357-8630-0C0D59F9008A}" destId="{2FD55D11-1953-433C-BF8E-14C073F6A121}" srcOrd="5" destOrd="0" presId="urn:microsoft.com/office/officeart/2005/8/layout/hierarchy3"/>
    <dgm:cxn modelId="{68ECC547-CF28-45B3-A151-581EA31059B2}" type="presParOf" srcId="{26AB603C-DCDF-4357-8630-0C0D59F9008A}" destId="{91C36D17-B207-418F-ADB4-6E4B53A2BDE8}" srcOrd="6" destOrd="0" presId="urn:microsoft.com/office/officeart/2005/8/layout/hierarchy3"/>
    <dgm:cxn modelId="{77003AB2-BD7F-4ADE-908D-A057005186CF}" type="presParOf" srcId="{26AB603C-DCDF-4357-8630-0C0D59F9008A}" destId="{4E6CC063-290F-46F0-9BBC-A52E83450D7C}" srcOrd="7" destOrd="0" presId="urn:microsoft.com/office/officeart/2005/8/layout/hierarchy3"/>
    <dgm:cxn modelId="{A853FE2D-1DCD-4848-AC22-5775F130668C}" type="presParOf" srcId="{CC436B40-89CD-4173-A9B7-6A98829AF9C1}" destId="{A0BEFB5D-9542-4B9E-A1B2-95665E225BFC}" srcOrd="3" destOrd="0" presId="urn:microsoft.com/office/officeart/2005/8/layout/hierarchy3"/>
    <dgm:cxn modelId="{CF519B25-05A3-40D1-831B-FE536C9D6F47}" type="presParOf" srcId="{A0BEFB5D-9542-4B9E-A1B2-95665E225BFC}" destId="{50840C07-D791-4D23-9F6A-DA7D17F13402}" srcOrd="0" destOrd="0" presId="urn:microsoft.com/office/officeart/2005/8/layout/hierarchy3"/>
    <dgm:cxn modelId="{C7CA83B1-E307-41C2-8A32-4E8DD7BC92B5}" type="presParOf" srcId="{50840C07-D791-4D23-9F6A-DA7D17F13402}" destId="{2D68D24B-46B6-4697-9DFD-704A9DCADC59}" srcOrd="0" destOrd="0" presId="urn:microsoft.com/office/officeart/2005/8/layout/hierarchy3"/>
    <dgm:cxn modelId="{A3ADBA6C-AA26-4AAB-AFC4-9923BB8E1C76}" type="presParOf" srcId="{50840C07-D791-4D23-9F6A-DA7D17F13402}" destId="{E66EAFF2-8A3D-4C64-B598-FBD0C3EC444D}" srcOrd="1" destOrd="0" presId="urn:microsoft.com/office/officeart/2005/8/layout/hierarchy3"/>
    <dgm:cxn modelId="{A893A278-6DD3-47AB-8173-344BD2E0388B}" type="presParOf" srcId="{A0BEFB5D-9542-4B9E-A1B2-95665E225BFC}" destId="{1782FAAC-5967-4729-A482-4444A52D95AF}" srcOrd="1" destOrd="0" presId="urn:microsoft.com/office/officeart/2005/8/layout/hierarchy3"/>
    <dgm:cxn modelId="{692AC10A-7D4D-4394-85D8-751A43DD456C}" type="presParOf" srcId="{1782FAAC-5967-4729-A482-4444A52D95AF}" destId="{B1939CE2-0607-41D5-87B8-9DD1986C4D7B}" srcOrd="0" destOrd="0" presId="urn:microsoft.com/office/officeart/2005/8/layout/hierarchy3"/>
    <dgm:cxn modelId="{AD77FC92-EE66-4503-8F02-99BC692E4F5E}" type="presParOf" srcId="{1782FAAC-5967-4729-A482-4444A52D95AF}" destId="{2B3E2058-B2F1-45EF-9CED-D7B99DA63B63}" srcOrd="1" destOrd="0" presId="urn:microsoft.com/office/officeart/2005/8/layout/hierarchy3"/>
    <dgm:cxn modelId="{AF1AD60B-851A-435D-888E-0C26D8B3A13D}" type="presParOf" srcId="{1782FAAC-5967-4729-A482-4444A52D95AF}" destId="{587DABF9-DAF4-4A9E-A3EE-7A45516B5FAB}" srcOrd="2" destOrd="0" presId="urn:microsoft.com/office/officeart/2005/8/layout/hierarchy3"/>
    <dgm:cxn modelId="{4A9E55D4-9671-4956-BA26-D2C6E12211A7}" type="presParOf" srcId="{1782FAAC-5967-4729-A482-4444A52D95AF}" destId="{4F405CC8-9C6F-43A8-BF2E-7E1C91760548}" srcOrd="3" destOrd="0" presId="urn:microsoft.com/office/officeart/2005/8/layout/hierarchy3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E57BC8B-E1E0-42B6-81BA-CC55C06C77AA}" type="doc">
      <dgm:prSet loTypeId="urn:microsoft.com/office/officeart/2009/3/layout/CircleRelationship" loCatId="relationship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5FE6F52C-913F-4D10-8BCE-45034B55CA49}">
      <dgm:prSet phldrT="[Текст]"/>
      <dgm:spPr>
        <a:solidFill>
          <a:srgbClr val="FFCC99"/>
        </a:solidFill>
      </dgm:spPr>
      <dgm:t>
        <a:bodyPr/>
        <a:lstStyle/>
        <a:p>
          <a:endParaRPr lang="ru-RU" dirty="0"/>
        </a:p>
      </dgm:t>
    </dgm:pt>
    <dgm:pt modelId="{5254A668-508D-44D0-BB8F-67689F68CDF8}" type="parTrans" cxnId="{3487B2E7-23E5-4ADD-B108-8D27B1219D88}">
      <dgm:prSet/>
      <dgm:spPr/>
      <dgm:t>
        <a:bodyPr/>
        <a:lstStyle/>
        <a:p>
          <a:endParaRPr lang="ru-RU"/>
        </a:p>
      </dgm:t>
    </dgm:pt>
    <dgm:pt modelId="{949F65D2-C9CD-4CC9-B040-4A6A038A4957}" type="sibTrans" cxnId="{3487B2E7-23E5-4ADD-B108-8D27B1219D88}">
      <dgm:prSet/>
      <dgm:spPr/>
      <dgm:t>
        <a:bodyPr/>
        <a:lstStyle/>
        <a:p>
          <a:endParaRPr lang="ru-RU"/>
        </a:p>
      </dgm:t>
    </dgm:pt>
    <dgm:pt modelId="{81E6F944-9037-43C3-BDF0-81AE28E65C2B}">
      <dgm:prSet phldrT="[Текст]"/>
      <dgm:spPr>
        <a:solidFill>
          <a:srgbClr val="CCCCFF"/>
        </a:solidFill>
      </dgm:spPr>
      <dgm:t>
        <a:bodyPr/>
        <a:lstStyle/>
        <a:p>
          <a:endParaRPr lang="ru-RU" dirty="0"/>
        </a:p>
      </dgm:t>
    </dgm:pt>
    <dgm:pt modelId="{DD7BC3CC-383C-46AF-99EA-8BDC7A497DA5}" type="parTrans" cxnId="{E3719E3D-28EB-469F-B79A-2DC652F2EB36}">
      <dgm:prSet/>
      <dgm:spPr/>
      <dgm:t>
        <a:bodyPr/>
        <a:lstStyle/>
        <a:p>
          <a:endParaRPr lang="ru-RU"/>
        </a:p>
      </dgm:t>
    </dgm:pt>
    <dgm:pt modelId="{6C1C1032-AF70-4F88-89DA-2880BAEBA536}" type="sibTrans" cxnId="{E3719E3D-28EB-469F-B79A-2DC652F2EB36}">
      <dgm:prSet/>
      <dgm:spPr/>
      <dgm:t>
        <a:bodyPr/>
        <a:lstStyle/>
        <a:p>
          <a:endParaRPr lang="ru-RU"/>
        </a:p>
      </dgm:t>
    </dgm:pt>
    <dgm:pt modelId="{2FDCBD7D-8996-4B05-83C8-E7AC16C4007F}" type="pres">
      <dgm:prSet presAssocID="{CE57BC8B-E1E0-42B6-81BA-CC55C06C77AA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ru-RU"/>
        </a:p>
      </dgm:t>
    </dgm:pt>
    <dgm:pt modelId="{AFE2B1C8-EA14-41C8-9C6C-47DCD4ADE92C}" type="pres">
      <dgm:prSet presAssocID="{5FE6F52C-913F-4D10-8BCE-45034B55CA49}" presName="Parent" presStyleLbl="node0" presStyleIdx="0" presStyleCnt="1" custScaleX="102238" custScaleY="97762" custLinFactNeighborX="29717" custLinFactNeighborY="-1963">
        <dgm:presLayoutVars>
          <dgm:chMax val="5"/>
          <dgm:chPref val="5"/>
        </dgm:presLayoutVars>
      </dgm:prSet>
      <dgm:spPr/>
      <dgm:t>
        <a:bodyPr/>
        <a:lstStyle/>
        <a:p>
          <a:endParaRPr lang="ru-RU"/>
        </a:p>
      </dgm:t>
    </dgm:pt>
    <dgm:pt modelId="{C3E32008-D824-4B57-87F8-E57ED4A847D7}" type="pres">
      <dgm:prSet presAssocID="{5FE6F52C-913F-4D10-8BCE-45034B55CA49}" presName="Accent1" presStyleLbl="node1" presStyleIdx="0" presStyleCnt="9"/>
      <dgm:spPr/>
    </dgm:pt>
    <dgm:pt modelId="{87D785D9-6372-47DA-8783-84F7B94E8696}" type="pres">
      <dgm:prSet presAssocID="{5FE6F52C-913F-4D10-8BCE-45034B55CA49}" presName="Accent2" presStyleLbl="node1" presStyleIdx="1" presStyleCnt="9" custLinFactY="-100000" custLinFactNeighborX="1629" custLinFactNeighborY="-105990"/>
      <dgm:spPr/>
    </dgm:pt>
    <dgm:pt modelId="{35FE2B84-D1C2-493C-A41E-FF97AA68D395}" type="pres">
      <dgm:prSet presAssocID="{5FE6F52C-913F-4D10-8BCE-45034B55CA49}" presName="Accent3" presStyleLbl="node1" presStyleIdx="2" presStyleCnt="9" custLinFactY="758063" custLinFactNeighborX="5373" custLinFactNeighborY="800000"/>
      <dgm:spPr/>
    </dgm:pt>
    <dgm:pt modelId="{6E2CEA08-268D-4652-A2AD-5F69F2620893}" type="pres">
      <dgm:prSet presAssocID="{5FE6F52C-913F-4D10-8BCE-45034B55CA49}" presName="Accent4" presStyleLbl="node1" presStyleIdx="3" presStyleCnt="9" custLinFactX="-501128" custLinFactNeighborX="-600000" custLinFactNeighborY="-98394"/>
      <dgm:spPr/>
    </dgm:pt>
    <dgm:pt modelId="{72F7F448-E449-4610-8DC4-E584B99EB9D4}" type="pres">
      <dgm:prSet presAssocID="{5FE6F52C-913F-4D10-8BCE-45034B55CA49}" presName="Accent5" presStyleLbl="node1" presStyleIdx="4" presStyleCnt="9" custLinFactX="400000" custLinFactNeighborX="413796" custLinFactNeighborY="-83469"/>
      <dgm:spPr/>
    </dgm:pt>
    <dgm:pt modelId="{17770543-C824-4E39-9EE2-DF88A75F6BAB}" type="pres">
      <dgm:prSet presAssocID="{5FE6F52C-913F-4D10-8BCE-45034B55CA49}" presName="Accent6" presStyleLbl="node1" presStyleIdx="5" presStyleCnt="9"/>
      <dgm:spPr/>
    </dgm:pt>
    <dgm:pt modelId="{D28D23AD-CD61-428C-9F48-73B36C9D43D8}" type="pres">
      <dgm:prSet presAssocID="{81E6F944-9037-43C3-BDF0-81AE28E65C2B}" presName="Child1" presStyleLbl="node1" presStyleIdx="6" presStyleCnt="9" custScaleX="275888" custScaleY="287439" custLinFactNeighborX="438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ACC50C3A-8265-431D-A8B3-362F2AA88021}" type="pres">
      <dgm:prSet presAssocID="{81E6F944-9037-43C3-BDF0-81AE28E65C2B}" presName="Accent7" presStyleCnt="0"/>
      <dgm:spPr/>
    </dgm:pt>
    <dgm:pt modelId="{07C402BA-DF9B-4EC9-8DB0-26D8C722D56B}" type="pres">
      <dgm:prSet presAssocID="{81E6F944-9037-43C3-BDF0-81AE28E65C2B}" presName="AccentHold1" presStyleLbl="node1" presStyleIdx="7" presStyleCnt="9" custLinFactX="400000" custLinFactY="282844" custLinFactNeighborX="425767" custLinFactNeighborY="300000"/>
      <dgm:spPr/>
    </dgm:pt>
    <dgm:pt modelId="{4713DC64-D39C-4955-A7FA-9A830C16B96B}" type="pres">
      <dgm:prSet presAssocID="{81E6F944-9037-43C3-BDF0-81AE28E65C2B}" presName="Accent8" presStyleCnt="0"/>
      <dgm:spPr/>
    </dgm:pt>
    <dgm:pt modelId="{02270F76-43AB-4353-8A04-759403FD0A68}" type="pres">
      <dgm:prSet presAssocID="{81E6F944-9037-43C3-BDF0-81AE28E65C2B}" presName="AccentHold2" presStyleLbl="node1" presStyleIdx="8" presStyleCnt="9" custLinFactX="392384" custLinFactNeighborX="400000" custLinFactNeighborY="594"/>
      <dgm:spPr/>
    </dgm:pt>
  </dgm:ptLst>
  <dgm:cxnLst>
    <dgm:cxn modelId="{3487B2E7-23E5-4ADD-B108-8D27B1219D88}" srcId="{CE57BC8B-E1E0-42B6-81BA-CC55C06C77AA}" destId="{5FE6F52C-913F-4D10-8BCE-45034B55CA49}" srcOrd="0" destOrd="0" parTransId="{5254A668-508D-44D0-BB8F-67689F68CDF8}" sibTransId="{949F65D2-C9CD-4CC9-B040-4A6A038A4957}"/>
    <dgm:cxn modelId="{3EAD915C-885B-4EBF-A63F-EDD6F6E5D37F}" type="presOf" srcId="{5FE6F52C-913F-4D10-8BCE-45034B55CA49}" destId="{AFE2B1C8-EA14-41C8-9C6C-47DCD4ADE92C}" srcOrd="0" destOrd="0" presId="urn:microsoft.com/office/officeart/2009/3/layout/CircleRelationship"/>
    <dgm:cxn modelId="{666ED8FA-71F6-47ED-ABAF-D53E2907863F}" type="presOf" srcId="{81E6F944-9037-43C3-BDF0-81AE28E65C2B}" destId="{D28D23AD-CD61-428C-9F48-73B36C9D43D8}" srcOrd="0" destOrd="0" presId="urn:microsoft.com/office/officeart/2009/3/layout/CircleRelationship"/>
    <dgm:cxn modelId="{96C96D44-A507-4A84-B1C8-62BAA2091301}" type="presOf" srcId="{CE57BC8B-E1E0-42B6-81BA-CC55C06C77AA}" destId="{2FDCBD7D-8996-4B05-83C8-E7AC16C4007F}" srcOrd="0" destOrd="0" presId="urn:microsoft.com/office/officeart/2009/3/layout/CircleRelationship"/>
    <dgm:cxn modelId="{E3719E3D-28EB-469F-B79A-2DC652F2EB36}" srcId="{5FE6F52C-913F-4D10-8BCE-45034B55CA49}" destId="{81E6F944-9037-43C3-BDF0-81AE28E65C2B}" srcOrd="0" destOrd="0" parTransId="{DD7BC3CC-383C-46AF-99EA-8BDC7A497DA5}" sibTransId="{6C1C1032-AF70-4F88-89DA-2880BAEBA536}"/>
    <dgm:cxn modelId="{A66BD4E3-54D1-4567-AE31-4404B5C5F6F9}" type="presParOf" srcId="{2FDCBD7D-8996-4B05-83C8-E7AC16C4007F}" destId="{AFE2B1C8-EA14-41C8-9C6C-47DCD4ADE92C}" srcOrd="0" destOrd="0" presId="urn:microsoft.com/office/officeart/2009/3/layout/CircleRelationship"/>
    <dgm:cxn modelId="{EF64F45B-F74D-4013-9A91-D07A86970882}" type="presParOf" srcId="{2FDCBD7D-8996-4B05-83C8-E7AC16C4007F}" destId="{C3E32008-D824-4B57-87F8-E57ED4A847D7}" srcOrd="1" destOrd="0" presId="urn:microsoft.com/office/officeart/2009/3/layout/CircleRelationship"/>
    <dgm:cxn modelId="{06C3E0CB-E1A5-4316-AD2B-96F3EF41D738}" type="presParOf" srcId="{2FDCBD7D-8996-4B05-83C8-E7AC16C4007F}" destId="{87D785D9-6372-47DA-8783-84F7B94E8696}" srcOrd="2" destOrd="0" presId="urn:microsoft.com/office/officeart/2009/3/layout/CircleRelationship"/>
    <dgm:cxn modelId="{F0BC41B8-035E-4171-8A8F-079706BAD1E9}" type="presParOf" srcId="{2FDCBD7D-8996-4B05-83C8-E7AC16C4007F}" destId="{35FE2B84-D1C2-493C-A41E-FF97AA68D395}" srcOrd="3" destOrd="0" presId="urn:microsoft.com/office/officeart/2009/3/layout/CircleRelationship"/>
    <dgm:cxn modelId="{6585590F-8272-431E-AA8C-D8DE6322B652}" type="presParOf" srcId="{2FDCBD7D-8996-4B05-83C8-E7AC16C4007F}" destId="{6E2CEA08-268D-4652-A2AD-5F69F2620893}" srcOrd="4" destOrd="0" presId="urn:microsoft.com/office/officeart/2009/3/layout/CircleRelationship"/>
    <dgm:cxn modelId="{47DE73CD-E2E5-4EEC-85B4-2774D2E6CCC1}" type="presParOf" srcId="{2FDCBD7D-8996-4B05-83C8-E7AC16C4007F}" destId="{72F7F448-E449-4610-8DC4-E584B99EB9D4}" srcOrd="5" destOrd="0" presId="urn:microsoft.com/office/officeart/2009/3/layout/CircleRelationship"/>
    <dgm:cxn modelId="{3FB5DF90-5B36-4C1D-B7FF-296CBD5F1BF9}" type="presParOf" srcId="{2FDCBD7D-8996-4B05-83C8-E7AC16C4007F}" destId="{17770543-C824-4E39-9EE2-DF88A75F6BAB}" srcOrd="6" destOrd="0" presId="urn:microsoft.com/office/officeart/2009/3/layout/CircleRelationship"/>
    <dgm:cxn modelId="{917AF9A9-14B5-46DD-A92D-82674F9DF133}" type="presParOf" srcId="{2FDCBD7D-8996-4B05-83C8-E7AC16C4007F}" destId="{D28D23AD-CD61-428C-9F48-73B36C9D43D8}" srcOrd="7" destOrd="0" presId="urn:microsoft.com/office/officeart/2009/3/layout/CircleRelationship"/>
    <dgm:cxn modelId="{784D23C8-4175-49AE-A90A-82B3E2E050A7}" type="presParOf" srcId="{2FDCBD7D-8996-4B05-83C8-E7AC16C4007F}" destId="{ACC50C3A-8265-431D-A8B3-362F2AA88021}" srcOrd="8" destOrd="0" presId="urn:microsoft.com/office/officeart/2009/3/layout/CircleRelationship"/>
    <dgm:cxn modelId="{8411BA2E-144D-4404-A284-E98C95508B27}" type="presParOf" srcId="{ACC50C3A-8265-431D-A8B3-362F2AA88021}" destId="{07C402BA-DF9B-4EC9-8DB0-26D8C722D56B}" srcOrd="0" destOrd="0" presId="urn:microsoft.com/office/officeart/2009/3/layout/CircleRelationship"/>
    <dgm:cxn modelId="{F677253F-04A1-4FDC-A18B-DFC16C87613C}" type="presParOf" srcId="{2FDCBD7D-8996-4B05-83C8-E7AC16C4007F}" destId="{4713DC64-D39C-4955-A7FA-9A830C16B96B}" srcOrd="9" destOrd="0" presId="urn:microsoft.com/office/officeart/2009/3/layout/CircleRelationship"/>
    <dgm:cxn modelId="{243EED82-E7A7-4281-9E31-5836782F9D49}" type="presParOf" srcId="{4713DC64-D39C-4955-A7FA-9A830C16B96B}" destId="{02270F76-43AB-4353-8A04-759403FD0A68}" srcOrd="0" destOrd="0" presId="urn:microsoft.com/office/officeart/2009/3/layout/CircleRelationship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45D634-0A79-44C7-9501-4F8D218A719B}">
      <dsp:nvSpPr>
        <dsp:cNvPr id="0" name=""/>
        <dsp:cNvSpPr/>
      </dsp:nvSpPr>
      <dsp:spPr>
        <a:xfrm rot="10800000">
          <a:off x="0" y="10847"/>
          <a:ext cx="9144000" cy="931140"/>
        </a:xfrm>
        <a:prstGeom prst="trapezoid">
          <a:avLst>
            <a:gd name="adj" fmla="val 89427"/>
          </a:avLst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u="sng" kern="1200" dirty="0" smtClean="0">
              <a:solidFill>
                <a:srgbClr val="C00000"/>
              </a:solidFill>
            </a:rPr>
            <a:t>Федеральный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bg1"/>
              </a:solidFill>
            </a:rPr>
            <a:t>МО РФ ----- ФИРО, АПКРО </a:t>
          </a:r>
          <a:endParaRPr lang="ru-RU" sz="2800" kern="1200" dirty="0">
            <a:solidFill>
              <a:schemeClr val="bg1"/>
            </a:solidFill>
          </a:endParaRPr>
        </a:p>
      </dsp:txBody>
      <dsp:txXfrm rot="-10800000">
        <a:off x="1600199" y="10847"/>
        <a:ext cx="5943600" cy="931140"/>
      </dsp:txXfrm>
    </dsp:sp>
    <dsp:sp modelId="{3471EFBD-87D6-49E6-BBE0-23E76CD22488}">
      <dsp:nvSpPr>
        <dsp:cNvPr id="0" name=""/>
        <dsp:cNvSpPr/>
      </dsp:nvSpPr>
      <dsp:spPr>
        <a:xfrm rot="10800000">
          <a:off x="812496" y="926242"/>
          <a:ext cx="7478623" cy="931140"/>
        </a:xfrm>
        <a:prstGeom prst="trapezoid">
          <a:avLst>
            <a:gd name="adj" fmla="val 89427"/>
          </a:avLst>
        </a:prstGeom>
        <a:gradFill rotWithShape="0">
          <a:gsLst>
            <a:gs pos="0">
              <a:schemeClr val="accent6">
                <a:shade val="50000"/>
                <a:hueOff val="-184678"/>
                <a:satOff val="12312"/>
                <a:lumOff val="16074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-184678"/>
                <a:satOff val="12312"/>
                <a:lumOff val="16074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-184678"/>
                <a:satOff val="12312"/>
                <a:lumOff val="1607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u="sng" kern="1200" dirty="0" smtClean="0">
              <a:solidFill>
                <a:srgbClr val="C00000"/>
              </a:solidFill>
            </a:rPr>
            <a:t>Региональный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bg1"/>
              </a:solidFill>
            </a:rPr>
            <a:t>МО ПК --- ИРО ПК, </a:t>
          </a:r>
          <a:endParaRPr lang="ru-RU" sz="2800" kern="1200" dirty="0">
            <a:solidFill>
              <a:schemeClr val="bg1"/>
            </a:solidFill>
          </a:endParaRPr>
        </a:p>
      </dsp:txBody>
      <dsp:txXfrm rot="-10800000">
        <a:off x="2121255" y="926242"/>
        <a:ext cx="4861105" cy="931140"/>
      </dsp:txXfrm>
    </dsp:sp>
    <dsp:sp modelId="{7493186B-6F47-4644-84E2-1BA007E3B071}">
      <dsp:nvSpPr>
        <dsp:cNvPr id="0" name=""/>
        <dsp:cNvSpPr/>
      </dsp:nvSpPr>
      <dsp:spPr>
        <a:xfrm rot="10800000">
          <a:off x="1665376" y="1862281"/>
          <a:ext cx="5813246" cy="931140"/>
        </a:xfrm>
        <a:prstGeom prst="trapezoid">
          <a:avLst>
            <a:gd name="adj" fmla="val 89427"/>
          </a:avLst>
        </a:prstGeom>
        <a:gradFill rotWithShape="0">
          <a:gsLst>
            <a:gs pos="0">
              <a:schemeClr val="accent6">
                <a:shade val="50000"/>
                <a:hueOff val="-369356"/>
                <a:satOff val="24624"/>
                <a:lumOff val="32148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-369356"/>
                <a:satOff val="24624"/>
                <a:lumOff val="32148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-369356"/>
                <a:satOff val="24624"/>
                <a:lumOff val="3214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u="sng" kern="1200" dirty="0" smtClean="0">
              <a:solidFill>
                <a:srgbClr val="C00000"/>
              </a:solidFill>
            </a:rPr>
            <a:t>Муниципальный</a:t>
          </a:r>
          <a:r>
            <a:rPr lang="ru-RU" sz="2800" b="1" kern="1200" dirty="0" smtClean="0">
              <a:solidFill>
                <a:schemeClr val="bg1"/>
              </a:solidFill>
            </a:rPr>
            <a:t>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bg1"/>
              </a:solidFill>
            </a:rPr>
            <a:t>УО ДМР ---ИМЦ </a:t>
          </a:r>
          <a:endParaRPr lang="ru-RU" sz="3200" b="1" kern="1200" dirty="0">
            <a:solidFill>
              <a:schemeClr val="bg1"/>
            </a:solidFill>
          </a:endParaRPr>
        </a:p>
      </dsp:txBody>
      <dsp:txXfrm rot="-10800000">
        <a:off x="2682694" y="1862281"/>
        <a:ext cx="3778610" cy="931140"/>
      </dsp:txXfrm>
    </dsp:sp>
    <dsp:sp modelId="{7358173D-9359-4596-B1A8-B0B145294F1B}">
      <dsp:nvSpPr>
        <dsp:cNvPr id="0" name=""/>
        <dsp:cNvSpPr/>
      </dsp:nvSpPr>
      <dsp:spPr>
        <a:xfrm rot="10800000">
          <a:off x="2498064" y="2793422"/>
          <a:ext cx="4147870" cy="931140"/>
        </a:xfrm>
        <a:prstGeom prst="trapezoid">
          <a:avLst>
            <a:gd name="adj" fmla="val 89427"/>
          </a:avLst>
        </a:prstGeom>
        <a:gradFill rotWithShape="0">
          <a:gsLst>
            <a:gs pos="0">
              <a:schemeClr val="accent6">
                <a:shade val="50000"/>
                <a:hueOff val="-369356"/>
                <a:satOff val="24624"/>
                <a:lumOff val="32148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-369356"/>
                <a:satOff val="24624"/>
                <a:lumOff val="32148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-369356"/>
                <a:satOff val="24624"/>
                <a:lumOff val="3214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sng" kern="1200" dirty="0" smtClean="0">
              <a:solidFill>
                <a:srgbClr val="C00000"/>
              </a:solidFill>
            </a:rPr>
            <a:t>Институциональный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bg1"/>
              </a:solidFill>
            </a:rPr>
            <a:t>Администрация-педагог</a:t>
          </a:r>
          <a:endParaRPr lang="ru-RU" sz="2000" kern="1200" dirty="0">
            <a:solidFill>
              <a:schemeClr val="bg1"/>
            </a:solidFill>
          </a:endParaRPr>
        </a:p>
      </dsp:txBody>
      <dsp:txXfrm rot="-10800000">
        <a:off x="3223942" y="2793422"/>
        <a:ext cx="2696115" cy="931140"/>
      </dsp:txXfrm>
    </dsp:sp>
    <dsp:sp modelId="{6E824608-AAE4-4031-A635-170E881E32B7}">
      <dsp:nvSpPr>
        <dsp:cNvPr id="0" name=""/>
        <dsp:cNvSpPr/>
      </dsp:nvSpPr>
      <dsp:spPr>
        <a:xfrm rot="10800000">
          <a:off x="3330753" y="3724563"/>
          <a:ext cx="2482493" cy="1388004"/>
        </a:xfrm>
        <a:prstGeom prst="trapezoid">
          <a:avLst>
            <a:gd name="adj" fmla="val 89427"/>
          </a:avLst>
        </a:prstGeom>
        <a:gradFill rotWithShape="0">
          <a:gsLst>
            <a:gs pos="0">
              <a:schemeClr val="accent6">
                <a:shade val="50000"/>
                <a:hueOff val="-184678"/>
                <a:satOff val="12312"/>
                <a:lumOff val="16074"/>
                <a:alphaOff val="0"/>
                <a:shade val="51000"/>
                <a:satMod val="130000"/>
              </a:schemeClr>
            </a:gs>
            <a:gs pos="80000">
              <a:schemeClr val="accent6">
                <a:shade val="50000"/>
                <a:hueOff val="-184678"/>
                <a:satOff val="12312"/>
                <a:lumOff val="16074"/>
                <a:alphaOff val="0"/>
                <a:shade val="93000"/>
                <a:satMod val="130000"/>
              </a:schemeClr>
            </a:gs>
            <a:gs pos="100000">
              <a:schemeClr val="accent6">
                <a:shade val="50000"/>
                <a:hueOff val="-184678"/>
                <a:satOff val="12312"/>
                <a:lumOff val="1607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>
            <a:solidFill>
              <a:schemeClr val="bg1"/>
            </a:solidFill>
          </a:endParaRPr>
        </a:p>
      </dsp:txBody>
      <dsp:txXfrm rot="-10800000">
        <a:off x="3330753" y="3724563"/>
        <a:ext cx="2482493" cy="13880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0522E1-0B68-423D-B7E2-5BBBAA88EB79}">
      <dsp:nvSpPr>
        <dsp:cNvPr id="0" name=""/>
        <dsp:cNvSpPr/>
      </dsp:nvSpPr>
      <dsp:spPr>
        <a:xfrm>
          <a:off x="641209" y="18078"/>
          <a:ext cx="1731832" cy="9534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/>
            <a:t>Директор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/>
            <a:t>1 ст. /1 чел.</a:t>
          </a:r>
          <a:endParaRPr lang="ru-RU" sz="1600" b="0" kern="1200" dirty="0"/>
        </a:p>
      </dsp:txBody>
      <dsp:txXfrm>
        <a:off x="669136" y="46005"/>
        <a:ext cx="1675978" cy="897630"/>
      </dsp:txXfrm>
    </dsp:sp>
    <dsp:sp modelId="{A4B14961-4223-4D9F-BD2C-E0D937BA38F5}">
      <dsp:nvSpPr>
        <dsp:cNvPr id="0" name=""/>
        <dsp:cNvSpPr/>
      </dsp:nvSpPr>
      <dsp:spPr>
        <a:xfrm>
          <a:off x="814392" y="971563"/>
          <a:ext cx="173176" cy="4515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1530"/>
              </a:lnTo>
              <a:lnTo>
                <a:pt x="173176" y="451530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3C23FD-E166-4B99-9DD8-30E6C90784D8}">
      <dsp:nvSpPr>
        <dsp:cNvPr id="0" name=""/>
        <dsp:cNvSpPr/>
      </dsp:nvSpPr>
      <dsp:spPr>
        <a:xfrm>
          <a:off x="987569" y="1074812"/>
          <a:ext cx="1734723" cy="6965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/>
            <a:t>Гл.бухгалтер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/>
            <a:t>1 ст./1 чел.</a:t>
          </a:r>
          <a:endParaRPr lang="ru-RU" sz="1600" b="0" kern="1200" dirty="0"/>
        </a:p>
      </dsp:txBody>
      <dsp:txXfrm>
        <a:off x="1007971" y="1095214"/>
        <a:ext cx="1693919" cy="655758"/>
      </dsp:txXfrm>
    </dsp:sp>
    <dsp:sp modelId="{0DA4E4AC-695F-4A3B-A3E9-2B775B19C563}">
      <dsp:nvSpPr>
        <dsp:cNvPr id="0" name=""/>
        <dsp:cNvSpPr/>
      </dsp:nvSpPr>
      <dsp:spPr>
        <a:xfrm>
          <a:off x="2936371" y="18078"/>
          <a:ext cx="1940752" cy="9534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/>
            <a:t>Методическая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/>
            <a:t>Служба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/>
            <a:t>6 ст. /6 чел.</a:t>
          </a:r>
          <a:endParaRPr lang="ru-RU" sz="1600" b="0" kern="1200" dirty="0"/>
        </a:p>
      </dsp:txBody>
      <dsp:txXfrm>
        <a:off x="2964298" y="46005"/>
        <a:ext cx="1884898" cy="897630"/>
      </dsp:txXfrm>
    </dsp:sp>
    <dsp:sp modelId="{D7B1E6FA-D0B9-44B7-B164-5BDBE0AAA7A2}">
      <dsp:nvSpPr>
        <dsp:cNvPr id="0" name=""/>
        <dsp:cNvSpPr/>
      </dsp:nvSpPr>
      <dsp:spPr>
        <a:xfrm>
          <a:off x="3130446" y="971563"/>
          <a:ext cx="194075" cy="4515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1530"/>
              </a:lnTo>
              <a:lnTo>
                <a:pt x="194075" y="451530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980AA2-0708-429B-AAB8-1BE241E77F0B}">
      <dsp:nvSpPr>
        <dsp:cNvPr id="0" name=""/>
        <dsp:cNvSpPr/>
      </dsp:nvSpPr>
      <dsp:spPr>
        <a:xfrm>
          <a:off x="3324522" y="1074812"/>
          <a:ext cx="2327234" cy="6965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/>
            <a:t>Методист по ФГОС ДО, НОО</a:t>
          </a:r>
          <a:endParaRPr lang="ru-RU" sz="1600" b="0" kern="1200" dirty="0"/>
        </a:p>
      </dsp:txBody>
      <dsp:txXfrm>
        <a:off x="3344924" y="1095214"/>
        <a:ext cx="2286430" cy="655758"/>
      </dsp:txXfrm>
    </dsp:sp>
    <dsp:sp modelId="{7B25C800-323C-43AD-AA0B-E8C04445ADD4}">
      <dsp:nvSpPr>
        <dsp:cNvPr id="0" name=""/>
        <dsp:cNvSpPr/>
      </dsp:nvSpPr>
      <dsp:spPr>
        <a:xfrm>
          <a:off x="3130446" y="971563"/>
          <a:ext cx="194075" cy="12513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51342"/>
              </a:lnTo>
              <a:lnTo>
                <a:pt x="194075" y="1251342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71EBFB-4E2E-4E3F-8CC5-F1D502AC4F7B}">
      <dsp:nvSpPr>
        <dsp:cNvPr id="0" name=""/>
        <dsp:cNvSpPr/>
      </dsp:nvSpPr>
      <dsp:spPr>
        <a:xfrm>
          <a:off x="3324522" y="1874624"/>
          <a:ext cx="2327234" cy="6965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/>
            <a:t>Методист по ПК, инновационная работа</a:t>
          </a:r>
          <a:endParaRPr lang="ru-RU" sz="1600" b="0" kern="1200" dirty="0"/>
        </a:p>
      </dsp:txBody>
      <dsp:txXfrm>
        <a:off x="3344924" y="1895026"/>
        <a:ext cx="2286430" cy="655758"/>
      </dsp:txXfrm>
    </dsp:sp>
    <dsp:sp modelId="{7C7ABF64-9157-4557-A94B-8BBC584D05BE}">
      <dsp:nvSpPr>
        <dsp:cNvPr id="0" name=""/>
        <dsp:cNvSpPr/>
      </dsp:nvSpPr>
      <dsp:spPr>
        <a:xfrm>
          <a:off x="3130446" y="971563"/>
          <a:ext cx="194075" cy="20511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51154"/>
              </a:lnTo>
              <a:lnTo>
                <a:pt x="194075" y="2051154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C5AB14-3337-418E-AC35-211559C7F0AE}">
      <dsp:nvSpPr>
        <dsp:cNvPr id="0" name=""/>
        <dsp:cNvSpPr/>
      </dsp:nvSpPr>
      <dsp:spPr>
        <a:xfrm>
          <a:off x="3324522" y="2674436"/>
          <a:ext cx="2327234" cy="6965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/>
            <a:t>Методист по ИКТ, информатизации</a:t>
          </a:r>
          <a:endParaRPr lang="ru-RU" sz="1600" b="0" kern="1200" dirty="0"/>
        </a:p>
      </dsp:txBody>
      <dsp:txXfrm>
        <a:off x="3344924" y="2694838"/>
        <a:ext cx="2286430" cy="655758"/>
      </dsp:txXfrm>
    </dsp:sp>
    <dsp:sp modelId="{CCABE187-C2B6-4E9C-9E15-4828C022F766}">
      <dsp:nvSpPr>
        <dsp:cNvPr id="0" name=""/>
        <dsp:cNvSpPr/>
      </dsp:nvSpPr>
      <dsp:spPr>
        <a:xfrm>
          <a:off x="3130446" y="971563"/>
          <a:ext cx="194075" cy="28509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50966"/>
              </a:lnTo>
              <a:lnTo>
                <a:pt x="194075" y="2850966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1ADAE1-6D4D-489E-990E-1A9BC95F6374}">
      <dsp:nvSpPr>
        <dsp:cNvPr id="0" name=""/>
        <dsp:cNvSpPr/>
      </dsp:nvSpPr>
      <dsp:spPr>
        <a:xfrm>
          <a:off x="3324522" y="3474248"/>
          <a:ext cx="2327234" cy="6965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/>
            <a:t>Методист по ФГОС ООО, СОО; </a:t>
          </a:r>
          <a:endParaRPr lang="ru-RU" sz="1600" b="0" kern="1200" dirty="0"/>
        </a:p>
      </dsp:txBody>
      <dsp:txXfrm>
        <a:off x="3344924" y="3494650"/>
        <a:ext cx="2286430" cy="655758"/>
      </dsp:txXfrm>
    </dsp:sp>
    <dsp:sp modelId="{53A0986A-959F-42DE-AFCD-702A1A257C99}">
      <dsp:nvSpPr>
        <dsp:cNvPr id="0" name=""/>
        <dsp:cNvSpPr/>
      </dsp:nvSpPr>
      <dsp:spPr>
        <a:xfrm>
          <a:off x="3130446" y="971563"/>
          <a:ext cx="194075" cy="36507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50778"/>
              </a:lnTo>
              <a:lnTo>
                <a:pt x="194075" y="3650778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413E6D-8B44-468F-B2EF-48150D4CBDF2}">
      <dsp:nvSpPr>
        <dsp:cNvPr id="0" name=""/>
        <dsp:cNvSpPr/>
      </dsp:nvSpPr>
      <dsp:spPr>
        <a:xfrm>
          <a:off x="3324522" y="4274060"/>
          <a:ext cx="2327234" cy="6965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/>
            <a:t>Методист по ДНК, СКП</a:t>
          </a:r>
          <a:endParaRPr lang="ru-RU" sz="1600" b="0" kern="1200" dirty="0"/>
        </a:p>
      </dsp:txBody>
      <dsp:txXfrm>
        <a:off x="3344924" y="4294462"/>
        <a:ext cx="2286430" cy="655758"/>
      </dsp:txXfrm>
    </dsp:sp>
    <dsp:sp modelId="{D615E627-0DC6-4678-BC65-CA60F9E7B03C}">
      <dsp:nvSpPr>
        <dsp:cNvPr id="0" name=""/>
        <dsp:cNvSpPr/>
      </dsp:nvSpPr>
      <dsp:spPr>
        <a:xfrm>
          <a:off x="3130446" y="971563"/>
          <a:ext cx="194075" cy="45322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32257"/>
              </a:lnTo>
              <a:lnTo>
                <a:pt x="194075" y="4532257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17C77F-641F-4261-9AE3-489EE82323CB}">
      <dsp:nvSpPr>
        <dsp:cNvPr id="0" name=""/>
        <dsp:cNvSpPr/>
      </dsp:nvSpPr>
      <dsp:spPr>
        <a:xfrm>
          <a:off x="3324522" y="5073872"/>
          <a:ext cx="2377269" cy="8598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Зав.библиотекой/методист по учебной литературе</a:t>
          </a:r>
          <a:endParaRPr lang="ru-RU" sz="1600" kern="1200" dirty="0"/>
        </a:p>
      </dsp:txBody>
      <dsp:txXfrm>
        <a:off x="3349707" y="5099057"/>
        <a:ext cx="2326899" cy="809524"/>
      </dsp:txXfrm>
    </dsp:sp>
    <dsp:sp modelId="{9D38760D-880F-46D8-B94D-726757DD2BA6}">
      <dsp:nvSpPr>
        <dsp:cNvPr id="0" name=""/>
        <dsp:cNvSpPr/>
      </dsp:nvSpPr>
      <dsp:spPr>
        <a:xfrm>
          <a:off x="500036" y="1806471"/>
          <a:ext cx="1854229" cy="9534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/>
            <a:t>Техническая служба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/>
            <a:t>6 ст. /6 чел.</a:t>
          </a:r>
          <a:endParaRPr lang="ru-RU" sz="1600" b="0" kern="1200" dirty="0"/>
        </a:p>
      </dsp:txBody>
      <dsp:txXfrm>
        <a:off x="527963" y="1834398"/>
        <a:ext cx="1798375" cy="897630"/>
      </dsp:txXfrm>
    </dsp:sp>
    <dsp:sp modelId="{48B40337-910C-4091-9FC7-46C792B8F91F}">
      <dsp:nvSpPr>
        <dsp:cNvPr id="0" name=""/>
        <dsp:cNvSpPr/>
      </dsp:nvSpPr>
      <dsp:spPr>
        <a:xfrm>
          <a:off x="685459" y="2759956"/>
          <a:ext cx="100327" cy="4515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1530"/>
              </a:lnTo>
              <a:lnTo>
                <a:pt x="100327" y="451530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753D10-4490-4EB0-A65E-8BE498590733}">
      <dsp:nvSpPr>
        <dsp:cNvPr id="0" name=""/>
        <dsp:cNvSpPr/>
      </dsp:nvSpPr>
      <dsp:spPr>
        <a:xfrm>
          <a:off x="785786" y="2863205"/>
          <a:ext cx="1734723" cy="6965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/>
            <a:t>Секретарь/завхоз</a:t>
          </a:r>
          <a:endParaRPr lang="ru-RU" sz="1600" b="0" kern="1200" dirty="0"/>
        </a:p>
      </dsp:txBody>
      <dsp:txXfrm>
        <a:off x="806188" y="2883607"/>
        <a:ext cx="1693919" cy="655758"/>
      </dsp:txXfrm>
    </dsp:sp>
    <dsp:sp modelId="{0045F2D9-BC32-4CFB-A90D-536E5A570782}">
      <dsp:nvSpPr>
        <dsp:cNvPr id="0" name=""/>
        <dsp:cNvSpPr/>
      </dsp:nvSpPr>
      <dsp:spPr>
        <a:xfrm>
          <a:off x="685459" y="2759956"/>
          <a:ext cx="107186" cy="12276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7649"/>
              </a:lnTo>
              <a:lnTo>
                <a:pt x="107186" y="1227649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DA1F1E-2D18-4C9F-9ACD-6740C6339B7D}">
      <dsp:nvSpPr>
        <dsp:cNvPr id="0" name=""/>
        <dsp:cNvSpPr/>
      </dsp:nvSpPr>
      <dsp:spPr>
        <a:xfrm>
          <a:off x="792645" y="3639324"/>
          <a:ext cx="1734723" cy="6965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err="1" smtClean="0"/>
            <a:t>Сист.администр</a:t>
          </a:r>
          <a:r>
            <a:rPr lang="ru-RU" sz="1600" b="0" kern="1200" dirty="0" smtClean="0"/>
            <a:t>./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/>
            <a:t>инженер</a:t>
          </a:r>
          <a:endParaRPr lang="ru-RU" sz="1600" b="0" kern="1200" dirty="0"/>
        </a:p>
      </dsp:txBody>
      <dsp:txXfrm>
        <a:off x="813047" y="3659726"/>
        <a:ext cx="1693919" cy="655758"/>
      </dsp:txXfrm>
    </dsp:sp>
    <dsp:sp modelId="{7AB84E20-0BC5-4710-92AF-A791976273DE}">
      <dsp:nvSpPr>
        <dsp:cNvPr id="0" name=""/>
        <dsp:cNvSpPr/>
      </dsp:nvSpPr>
      <dsp:spPr>
        <a:xfrm>
          <a:off x="685459" y="2759956"/>
          <a:ext cx="107186" cy="20274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27461"/>
              </a:lnTo>
              <a:lnTo>
                <a:pt x="107186" y="2027461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D55D11-1953-433C-BF8E-14C073F6A121}">
      <dsp:nvSpPr>
        <dsp:cNvPr id="0" name=""/>
        <dsp:cNvSpPr/>
      </dsp:nvSpPr>
      <dsp:spPr>
        <a:xfrm>
          <a:off x="792645" y="4439136"/>
          <a:ext cx="1734723" cy="6965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/>
            <a:t>Уборщица/вахтер</a:t>
          </a:r>
          <a:endParaRPr lang="ru-RU" sz="1600" b="0" kern="1200" dirty="0"/>
        </a:p>
      </dsp:txBody>
      <dsp:txXfrm>
        <a:off x="813047" y="4459538"/>
        <a:ext cx="1693919" cy="655758"/>
      </dsp:txXfrm>
    </dsp:sp>
    <dsp:sp modelId="{91C36D17-B207-418F-ADB4-6E4B53A2BDE8}">
      <dsp:nvSpPr>
        <dsp:cNvPr id="0" name=""/>
        <dsp:cNvSpPr/>
      </dsp:nvSpPr>
      <dsp:spPr>
        <a:xfrm>
          <a:off x="685459" y="2759956"/>
          <a:ext cx="107186" cy="27460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46069"/>
              </a:lnTo>
              <a:lnTo>
                <a:pt x="107186" y="2746069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6CC063-290F-46F0-9BBC-A52E83450D7C}">
      <dsp:nvSpPr>
        <dsp:cNvPr id="0" name=""/>
        <dsp:cNvSpPr/>
      </dsp:nvSpPr>
      <dsp:spPr>
        <a:xfrm>
          <a:off x="792645" y="5157744"/>
          <a:ext cx="1734723" cy="6965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/>
            <a:t>Дворник/ раб. по зданию</a:t>
          </a:r>
          <a:endParaRPr lang="ru-RU" sz="1600" b="0" kern="1200" dirty="0"/>
        </a:p>
      </dsp:txBody>
      <dsp:txXfrm>
        <a:off x="813047" y="5178146"/>
        <a:ext cx="1693919" cy="655758"/>
      </dsp:txXfrm>
    </dsp:sp>
    <dsp:sp modelId="{2D68D24B-46B6-4697-9DFD-704A9DCADC59}">
      <dsp:nvSpPr>
        <dsp:cNvPr id="0" name=""/>
        <dsp:cNvSpPr/>
      </dsp:nvSpPr>
      <dsp:spPr>
        <a:xfrm>
          <a:off x="6117685" y="0"/>
          <a:ext cx="2111642" cy="9534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/>
            <a:t>Психолого-педагогический отдел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/>
            <a:t>2,2 ст. / 2 чел.</a:t>
          </a:r>
          <a:endParaRPr lang="ru-RU" sz="1600" b="0" kern="1200" dirty="0"/>
        </a:p>
      </dsp:txBody>
      <dsp:txXfrm>
        <a:off x="6145612" y="27927"/>
        <a:ext cx="2055788" cy="897630"/>
      </dsp:txXfrm>
    </dsp:sp>
    <dsp:sp modelId="{B1939CE2-0607-41D5-87B8-9DD1986C4D7B}">
      <dsp:nvSpPr>
        <dsp:cNvPr id="0" name=""/>
        <dsp:cNvSpPr/>
      </dsp:nvSpPr>
      <dsp:spPr>
        <a:xfrm>
          <a:off x="6328849" y="953484"/>
          <a:ext cx="211182" cy="4397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9745"/>
              </a:lnTo>
              <a:lnTo>
                <a:pt x="211182" y="439745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3E2058-B2F1-45EF-9CED-D7B99DA63B63}">
      <dsp:nvSpPr>
        <dsp:cNvPr id="0" name=""/>
        <dsp:cNvSpPr/>
      </dsp:nvSpPr>
      <dsp:spPr>
        <a:xfrm>
          <a:off x="6540032" y="1044948"/>
          <a:ext cx="2170241" cy="6965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err="1" smtClean="0"/>
            <a:t>Нач.отдела</a:t>
          </a:r>
          <a:r>
            <a:rPr lang="ru-RU" sz="1600" b="0" kern="1200" dirty="0" smtClean="0"/>
            <a:t>/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/>
            <a:t>психолог</a:t>
          </a:r>
          <a:endParaRPr lang="ru-RU" sz="1600" b="0" kern="1200" dirty="0"/>
        </a:p>
      </dsp:txBody>
      <dsp:txXfrm>
        <a:off x="6560434" y="1065350"/>
        <a:ext cx="2129437" cy="655758"/>
      </dsp:txXfrm>
    </dsp:sp>
    <dsp:sp modelId="{587DABF9-DAF4-4A9E-A3EE-7A45516B5FAB}">
      <dsp:nvSpPr>
        <dsp:cNvPr id="0" name=""/>
        <dsp:cNvSpPr/>
      </dsp:nvSpPr>
      <dsp:spPr>
        <a:xfrm>
          <a:off x="6328849" y="953484"/>
          <a:ext cx="211182" cy="13090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09025"/>
              </a:lnTo>
              <a:lnTo>
                <a:pt x="211182" y="1309025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405CC8-9C6F-43A8-BF2E-7E1C91760548}">
      <dsp:nvSpPr>
        <dsp:cNvPr id="0" name=""/>
        <dsp:cNvSpPr/>
      </dsp:nvSpPr>
      <dsp:spPr>
        <a:xfrm>
          <a:off x="6540032" y="1844760"/>
          <a:ext cx="2170241" cy="8354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/>
            <a:t>Логопед/методист по ОВЗ</a:t>
          </a:r>
          <a:endParaRPr lang="ru-RU" sz="1600" b="0" kern="1200" dirty="0"/>
        </a:p>
      </dsp:txBody>
      <dsp:txXfrm>
        <a:off x="6564503" y="1869231"/>
        <a:ext cx="2121299" cy="78655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E2B1C8-EA14-41C8-9C6C-47DCD4ADE92C}">
      <dsp:nvSpPr>
        <dsp:cNvPr id="0" name=""/>
        <dsp:cNvSpPr/>
      </dsp:nvSpPr>
      <dsp:spPr>
        <a:xfrm>
          <a:off x="2815014" y="289689"/>
          <a:ext cx="2585585" cy="2472450"/>
        </a:xfrm>
        <a:prstGeom prst="ellipse">
          <a:avLst/>
        </a:prstGeom>
        <a:solidFill>
          <a:srgbClr val="FFCC99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3193664" y="651771"/>
        <a:ext cx="1828285" cy="1748286"/>
      </dsp:txXfrm>
    </dsp:sp>
    <dsp:sp modelId="{C3E32008-D824-4B57-87F8-E57ED4A847D7}">
      <dsp:nvSpPr>
        <dsp:cNvPr id="0" name=""/>
        <dsp:cNvSpPr/>
      </dsp:nvSpPr>
      <dsp:spPr>
        <a:xfrm>
          <a:off x="3542698" y="195809"/>
          <a:ext cx="281244" cy="281268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7D785D9-6372-47DA-8783-84F7B94E8696}">
      <dsp:nvSpPr>
        <dsp:cNvPr id="0" name=""/>
        <dsp:cNvSpPr/>
      </dsp:nvSpPr>
      <dsp:spPr>
        <a:xfrm>
          <a:off x="2880321" y="2232247"/>
          <a:ext cx="203837" cy="203860"/>
        </a:xfrm>
        <a:prstGeom prst="ellipse">
          <a:avLst/>
        </a:prstGeom>
        <a:gradFill rotWithShape="0">
          <a:gsLst>
            <a:gs pos="0">
              <a:schemeClr val="accent5">
                <a:hueOff val="-1241735"/>
                <a:satOff val="4976"/>
                <a:lumOff val="1078"/>
                <a:alphaOff val="0"/>
                <a:shade val="51000"/>
                <a:satMod val="130000"/>
              </a:schemeClr>
            </a:gs>
            <a:gs pos="80000">
              <a:schemeClr val="accent5">
                <a:hueOff val="-1241735"/>
                <a:satOff val="4976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5">
                <a:hueOff val="-1241735"/>
                <a:satOff val="4976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5FE2B84-D1C2-493C-A41E-FF97AA68D395}">
      <dsp:nvSpPr>
        <dsp:cNvPr id="0" name=""/>
        <dsp:cNvSpPr/>
      </dsp:nvSpPr>
      <dsp:spPr>
        <a:xfrm>
          <a:off x="4802478" y="2750638"/>
          <a:ext cx="203837" cy="203860"/>
        </a:xfrm>
        <a:prstGeom prst="ellipse">
          <a:avLst/>
        </a:prstGeom>
        <a:gradFill rotWithShape="0">
          <a:gsLst>
            <a:gs pos="0">
              <a:schemeClr val="accent5">
                <a:hueOff val="-2483469"/>
                <a:satOff val="9953"/>
                <a:lumOff val="2157"/>
                <a:alphaOff val="0"/>
                <a:shade val="51000"/>
                <a:satMod val="130000"/>
              </a:schemeClr>
            </a:gs>
            <a:gs pos="80000">
              <a:schemeClr val="accent5">
                <a:hueOff val="-2483469"/>
                <a:satOff val="9953"/>
                <a:lumOff val="2157"/>
                <a:alphaOff val="0"/>
                <a:shade val="93000"/>
                <a:satMod val="130000"/>
              </a:schemeClr>
            </a:gs>
            <a:gs pos="100000">
              <a:schemeClr val="accent5">
                <a:hueOff val="-2483469"/>
                <a:satOff val="9953"/>
                <a:lumOff val="215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E2CEA08-268D-4652-A2AD-5F69F2620893}">
      <dsp:nvSpPr>
        <dsp:cNvPr id="0" name=""/>
        <dsp:cNvSpPr/>
      </dsp:nvSpPr>
      <dsp:spPr>
        <a:xfrm>
          <a:off x="720079" y="2592289"/>
          <a:ext cx="281244" cy="281268"/>
        </a:xfrm>
        <a:prstGeom prst="ellipse">
          <a:avLst/>
        </a:prstGeom>
        <a:gradFill rotWithShape="0">
          <a:gsLst>
            <a:gs pos="0">
              <a:schemeClr val="accent5">
                <a:hueOff val="-3725204"/>
                <a:satOff val="14929"/>
                <a:lumOff val="3235"/>
                <a:alphaOff val="0"/>
                <a:shade val="51000"/>
                <a:satMod val="130000"/>
              </a:schemeClr>
            </a:gs>
            <a:gs pos="80000">
              <a:schemeClr val="accent5">
                <a:hueOff val="-3725204"/>
                <a:satOff val="14929"/>
                <a:lumOff val="3235"/>
                <a:alphaOff val="0"/>
                <a:shade val="93000"/>
                <a:satMod val="130000"/>
              </a:schemeClr>
            </a:gs>
            <a:gs pos="100000">
              <a:schemeClr val="accent5">
                <a:hueOff val="-3725204"/>
                <a:satOff val="14929"/>
                <a:lumOff val="323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2F7F448-E449-4610-8DC4-E584B99EB9D4}">
      <dsp:nvSpPr>
        <dsp:cNvPr id="0" name=""/>
        <dsp:cNvSpPr/>
      </dsp:nvSpPr>
      <dsp:spPr>
        <a:xfrm>
          <a:off x="4593325" y="425393"/>
          <a:ext cx="203837" cy="203860"/>
        </a:xfrm>
        <a:prstGeom prst="ellipse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7770543-C824-4E39-9EE2-DF88A75F6BAB}">
      <dsp:nvSpPr>
        <dsp:cNvPr id="0" name=""/>
        <dsp:cNvSpPr/>
      </dsp:nvSpPr>
      <dsp:spPr>
        <a:xfrm>
          <a:off x="2292764" y="1761694"/>
          <a:ext cx="203837" cy="203860"/>
        </a:xfrm>
        <a:prstGeom prst="ellipse">
          <a:avLst/>
        </a:prstGeom>
        <a:gradFill rotWithShape="0">
          <a:gsLst>
            <a:gs pos="0">
              <a:schemeClr val="accent5">
                <a:hueOff val="-6208672"/>
                <a:satOff val="24882"/>
                <a:lumOff val="5392"/>
                <a:alphaOff val="0"/>
                <a:shade val="51000"/>
                <a:satMod val="130000"/>
              </a:schemeClr>
            </a:gs>
            <a:gs pos="80000">
              <a:schemeClr val="accent5">
                <a:hueOff val="-6208672"/>
                <a:satOff val="24882"/>
                <a:lumOff val="5392"/>
                <a:alphaOff val="0"/>
                <a:shade val="93000"/>
                <a:satMod val="130000"/>
              </a:schemeClr>
            </a:gs>
            <a:gs pos="100000">
              <a:schemeClr val="accent5">
                <a:hueOff val="-6208672"/>
                <a:satOff val="24882"/>
                <a:lumOff val="539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28D23AD-CD61-428C-9F48-73B36C9D43D8}">
      <dsp:nvSpPr>
        <dsp:cNvPr id="0" name=""/>
        <dsp:cNvSpPr/>
      </dsp:nvSpPr>
      <dsp:spPr>
        <a:xfrm>
          <a:off x="409738" y="-195809"/>
          <a:ext cx="2836224" cy="2954499"/>
        </a:xfrm>
        <a:prstGeom prst="ellipse">
          <a:avLst/>
        </a:prstGeom>
        <a:solidFill>
          <a:srgbClr val="CCCC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3840" tIns="243840" rIns="243840" bIns="243840" numCol="1" spcCol="1270" anchor="ctr" anchorCtr="0">
          <a:noAutofit/>
        </a:bodyPr>
        <a:lstStyle/>
        <a:p>
          <a:pPr lvl="0" algn="ct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400" kern="1200" dirty="0"/>
        </a:p>
      </dsp:txBody>
      <dsp:txXfrm>
        <a:off x="825093" y="236867"/>
        <a:ext cx="2005514" cy="2089147"/>
      </dsp:txXfrm>
    </dsp:sp>
    <dsp:sp modelId="{07C402BA-DF9B-4EC9-8DB0-26D8C722D56B}">
      <dsp:nvSpPr>
        <dsp:cNvPr id="0" name=""/>
        <dsp:cNvSpPr/>
      </dsp:nvSpPr>
      <dsp:spPr>
        <a:xfrm>
          <a:off x="5119355" y="2243772"/>
          <a:ext cx="281244" cy="281268"/>
        </a:xfrm>
        <a:prstGeom prst="ellipse">
          <a:avLst/>
        </a:prstGeom>
        <a:gradFill rotWithShape="0">
          <a:gsLst>
            <a:gs pos="0">
              <a:schemeClr val="accent5">
                <a:hueOff val="-8692142"/>
                <a:satOff val="34835"/>
                <a:lumOff val="7549"/>
                <a:alphaOff val="0"/>
                <a:shade val="51000"/>
                <a:satMod val="130000"/>
              </a:schemeClr>
            </a:gs>
            <a:gs pos="80000">
              <a:schemeClr val="accent5">
                <a:hueOff val="-8692142"/>
                <a:satOff val="34835"/>
                <a:lumOff val="7549"/>
                <a:alphaOff val="0"/>
                <a:shade val="93000"/>
                <a:satMod val="130000"/>
              </a:schemeClr>
            </a:gs>
            <a:gs pos="100000">
              <a:schemeClr val="accent5">
                <a:hueOff val="-8692142"/>
                <a:satOff val="34835"/>
                <a:lumOff val="754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2270F76-43AB-4353-8A04-759403FD0A68}">
      <dsp:nvSpPr>
        <dsp:cNvPr id="0" name=""/>
        <dsp:cNvSpPr/>
      </dsp:nvSpPr>
      <dsp:spPr>
        <a:xfrm>
          <a:off x="4891927" y="2099754"/>
          <a:ext cx="508672" cy="508469"/>
        </a:xfrm>
        <a:prstGeom prst="ellipse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9FB558-5DA7-4398-BB61-9F5D7E536188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E1EA57-1D7F-4ACD-A9B0-074583CCA4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43578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9A96FF-EC56-44E4-A2F9-DB02441465B2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26422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9A96FF-EC56-44E4-A2F9-DB02441465B2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2642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86594-F571-4DE8-A2A3-D80052310BAA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395B5-99C0-4ADB-9C0A-F51A15584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86594-F571-4DE8-A2A3-D80052310BAA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395B5-99C0-4ADB-9C0A-F51A15584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86594-F571-4DE8-A2A3-D80052310BAA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395B5-99C0-4ADB-9C0A-F51A15584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86594-F571-4DE8-A2A3-D80052310BAA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395B5-99C0-4ADB-9C0A-F51A15584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86594-F571-4DE8-A2A3-D80052310BAA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395B5-99C0-4ADB-9C0A-F51A15584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86594-F571-4DE8-A2A3-D80052310BAA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395B5-99C0-4ADB-9C0A-F51A15584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86594-F571-4DE8-A2A3-D80052310BAA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395B5-99C0-4ADB-9C0A-F51A15584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86594-F571-4DE8-A2A3-D80052310BAA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395B5-99C0-4ADB-9C0A-F51A15584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86594-F571-4DE8-A2A3-D80052310BAA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395B5-99C0-4ADB-9C0A-F51A15584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86594-F571-4DE8-A2A3-D80052310BAA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395B5-99C0-4ADB-9C0A-F51A15584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86594-F571-4DE8-A2A3-D80052310BAA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395B5-99C0-4ADB-9C0A-F51A15584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F86594-F571-4DE8-A2A3-D80052310BAA}" type="datetimeFigureOut">
              <a:rPr lang="ru-RU" smtClean="0"/>
              <a:pPr/>
              <a:t>03.09.2019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395B5-99C0-4ADB-9C0A-F51A15584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imc.dobryanka-edu.ru/projektnyj_ofis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imc.dobryanka-edu.ru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9518" y="214290"/>
            <a:ext cx="7844482" cy="714380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Муниципальная методическая служба -</a:t>
            </a:r>
            <a:b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МБУ ДПО «ИМЦ» г Добрянка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648" y="6072206"/>
            <a:ext cx="6400800" cy="571504"/>
          </a:xfrm>
          <a:ln w="3175"/>
        </p:spPr>
        <p:txBody>
          <a:bodyPr>
            <a:normAutofit fontScale="70000" lnSpcReduction="20000"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Е.А.Калашникова,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директор МБУ ДПО «ИМЦ» г.Добрянка</a:t>
            </a:r>
          </a:p>
        </p:txBody>
      </p:sp>
      <p:pic>
        <p:nvPicPr>
          <p:cNvPr id="1026" name="Picture 2" descr="\\Админ-пк\штат\ИМЦ\шаблоны ИМЦ\логотип МБУ ДПО ИМЦ итог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2714612" cy="200403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786314" y="1233369"/>
            <a:ext cx="364333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Краевой</a:t>
            </a:r>
            <a:r>
              <a:rPr lang="ru-RU" sz="14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конкурс «</a:t>
            </a:r>
            <a:r>
              <a:rPr lang="ru-RU" sz="14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МЕТОДИСТ - 2019»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solidFill>
                <a:srgbClr val="002060"/>
              </a:solidFill>
              <a:latin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Номинация «Инновационная модель муниципальной методической службы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71538" y="2643182"/>
            <a:ext cx="7643866" cy="2786082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ПРОЕКТНОЕ управление  как инновационное направление  муниципальной методической службы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-1" y="0"/>
          <a:ext cx="9144001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662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07427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15310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206634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Управленческое мышление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/>
                        <a:t>Нравственное сознание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Инновационное мышление</a:t>
                      </a:r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651366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способность одновременно видеть целое и части, процесс и результат, индивидуальное и коллективное. Это умение использовать интеллектуальные инструменты, подходящие для решения конкретной задачи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процесс постоянного накопления и осмысления нравственных фактов, отношений, ситуаций, их анализ, оценка, принятие нравственных решений, осуществление ответственных выборов.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способность личности обладать системным творчеством, которое обеспечивает рождение нового, возможность генерации инноваций, изменяющих существующую среду и создающих условия перехода к инновационной экономике</a:t>
                      </a:r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07210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\\Admin\штат\АВГУСТОВСКИЕ КОНФЕРЕНЦИИ\Августовская 2018\Доклад Кривенко\gi01a201403191000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98" y="2420888"/>
            <a:ext cx="3103826" cy="31988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\\Admin\штат\АВГУСТОВСКИЕ КОНФЕРЕНЦИИ\Августовская 2018\Доклад Кривенко\gi01a201403191000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3826" y="2420888"/>
            <a:ext cx="3015837" cy="31988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\\Admin\штат\АВГУСТОВСКИЕ КОНФЕРЕНЦИИ\Августовская 2018\Доклад Кривенко\gi01a201403191000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160" y="2420888"/>
            <a:ext cx="3015839" cy="31988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1" y="642918"/>
            <a:ext cx="7200800" cy="64633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Управленческие портфели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5263" y="3243474"/>
            <a:ext cx="2736304" cy="20621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u="sng" dirty="0" smtClean="0"/>
              <a:t>1. Управленческий </a:t>
            </a:r>
            <a:r>
              <a:rPr lang="ru-RU" sz="1600" u="sng" dirty="0"/>
              <a:t>портфель </a:t>
            </a:r>
            <a:endParaRPr lang="ru-RU" sz="1600" dirty="0"/>
          </a:p>
          <a:p>
            <a:pPr algn="ctr"/>
            <a:r>
              <a:rPr lang="ru-RU" sz="1600" b="1" dirty="0"/>
              <a:t>«Повышение привлекательности учебного процесса для разных категорий детей с целью улучшения образовательных результатов»</a:t>
            </a:r>
            <a:endParaRPr lang="ru-RU" sz="1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199599" y="3243474"/>
            <a:ext cx="2736304" cy="20621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u="sng" dirty="0" smtClean="0"/>
              <a:t>2. Управленческий </a:t>
            </a:r>
            <a:r>
              <a:rPr lang="ru-RU" sz="1600" u="sng" dirty="0"/>
              <a:t>портфель </a:t>
            </a:r>
          </a:p>
          <a:p>
            <a:pPr algn="ctr"/>
            <a:r>
              <a:rPr lang="ru-RU" sz="1600" b="1" dirty="0"/>
              <a:t>«Повышение привлекательности системы внеурочной (воспитательной) деятельности как условие личного развития разных категорий детей»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223935" y="3397362"/>
            <a:ext cx="2736304" cy="17543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u="sng" dirty="0" smtClean="0"/>
              <a:t>3. Управленческий </a:t>
            </a:r>
            <a:r>
              <a:rPr lang="ru-RU" u="sng" dirty="0"/>
              <a:t>портфель </a:t>
            </a:r>
            <a:endParaRPr lang="ru-RU" dirty="0"/>
          </a:p>
          <a:p>
            <a:pPr algn="ctr"/>
            <a:r>
              <a:rPr lang="ru-RU" b="1" dirty="0"/>
              <a:t> «Внедрение новых форм системы оценивания качества образования»</a:t>
            </a:r>
            <a:endParaRPr lang="ru-RU" dirty="0"/>
          </a:p>
        </p:txBody>
      </p:sp>
      <p:sp>
        <p:nvSpPr>
          <p:cNvPr id="8" name="Стрелка вниз 7"/>
          <p:cNvSpPr/>
          <p:nvPr/>
        </p:nvSpPr>
        <p:spPr>
          <a:xfrm>
            <a:off x="1241079" y="5662777"/>
            <a:ext cx="576064" cy="5241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4283968" y="5662777"/>
            <a:ext cx="576064" cy="5241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7304055" y="5662777"/>
            <a:ext cx="576064" cy="5241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" y="6208343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Проекты образовательных организаций </a:t>
            </a:r>
            <a:r>
              <a:rPr lang="ru-RU" sz="2000" b="1" dirty="0" err="1" smtClean="0"/>
              <a:t>Добрянского</a:t>
            </a:r>
            <a:r>
              <a:rPr lang="ru-RU" sz="2000" b="1" dirty="0" smtClean="0"/>
              <a:t> муниципального района</a:t>
            </a:r>
            <a:endParaRPr lang="ru-RU" sz="2000" b="1" dirty="0"/>
          </a:p>
        </p:txBody>
      </p:sp>
      <p:cxnSp>
        <p:nvCxnSpPr>
          <p:cNvPr id="3" name="Прямая со стрелкой 2"/>
          <p:cNvCxnSpPr/>
          <p:nvPr/>
        </p:nvCxnSpPr>
        <p:spPr>
          <a:xfrm flipH="1">
            <a:off x="1785918" y="1571612"/>
            <a:ext cx="724330" cy="5905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4134628" y="1794670"/>
            <a:ext cx="87633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6929454" y="1428736"/>
            <a:ext cx="504056" cy="5905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22698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\\Admin\штат\АВГУСТОВСКИЕ КОНФЕРЕНЦИИ\Августовская 2018\Доклад Кривенко\gi01a201403191000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982236" cy="33569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792088"/>
          </a:xfrm>
        </p:spPr>
        <p:txBody>
          <a:bodyPr>
            <a:noAutofit/>
          </a:bodyPr>
          <a:lstStyle/>
          <a:p>
            <a:r>
              <a:rPr lang="ru-RU" sz="2000" u="sng" dirty="0" smtClean="0"/>
              <a:t>1. Управленческий </a:t>
            </a:r>
            <a:r>
              <a:rPr lang="ru-RU" sz="2000" u="sng" dirty="0"/>
              <a:t>портфель 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«Повышение привлекательности учебного процесса для разных категорий детей с целью улучшения образовательных результатов»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043608" y="1556792"/>
            <a:ext cx="69847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400" dirty="0"/>
              <a:t>Новые формы урока, (приёмы, методы)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/>
              <a:t>для повышения интереса;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400" dirty="0"/>
              <a:t>создание условий в учебной деятельности для формирования инновационного мышления;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400" dirty="0"/>
              <a:t>внедрение новых форм, методов, формирующих управленческое мышление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400" dirty="0"/>
              <a:t>Использование цифровых средств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3573016"/>
            <a:ext cx="2531242" cy="1015663"/>
          </a:xfrm>
          <a:prstGeom prst="rect">
            <a:avLst/>
          </a:prstGeom>
          <a:solidFill>
            <a:schemeClr val="bg1"/>
          </a:solidFill>
          <a:ln w="28575">
            <a:solidFill>
              <a:srgbClr val="C5ECF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</a:pPr>
            <a:r>
              <a:rPr lang="ru-RU" sz="1400" b="1" dirty="0" smtClean="0">
                <a:ea typeface="PT Astra Serif" panose="020A0603040505020204" pitchFamily="18" charset="-52"/>
              </a:rPr>
              <a:t>«</a:t>
            </a:r>
            <a:r>
              <a:rPr lang="ru-RU" sz="1400" b="1" dirty="0" smtClean="0">
                <a:ea typeface="PT Astra Serif" panose="020A0603040505020204" pitchFamily="18" charset="-52"/>
                <a:cs typeface="Arial" pitchFamily="34" charset="0"/>
              </a:rPr>
              <a:t>Формирование проектно-исследовательского  мышления у обучающихся через  проектные сессии» /</a:t>
            </a:r>
            <a:r>
              <a:rPr lang="ru-RU" sz="1400" b="1" dirty="0" err="1" smtClean="0">
                <a:ea typeface="PT Astra Serif" panose="020A0603040505020204" pitchFamily="18" charset="-52"/>
                <a:cs typeface="Arial" pitchFamily="34" charset="0"/>
              </a:rPr>
              <a:t>Проектория</a:t>
            </a:r>
            <a:r>
              <a:rPr lang="ru-RU" sz="1400" b="1" dirty="0" smtClean="0">
                <a:ea typeface="PT Astra Serif" panose="020A0603040505020204" pitchFamily="18" charset="-52"/>
                <a:cs typeface="Arial" pitchFamily="34" charset="0"/>
              </a:rPr>
              <a:t>/. МБОУ «ДСОШ №2»</a:t>
            </a:r>
            <a:endParaRPr lang="ru-RU" sz="1400" b="1" dirty="0">
              <a:ea typeface="PT Astra Serif" panose="020A0603040505020204" pitchFamily="18" charset="-52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4797152"/>
            <a:ext cx="2520280" cy="1600438"/>
          </a:xfrm>
          <a:prstGeom prst="rect">
            <a:avLst/>
          </a:prstGeom>
          <a:solidFill>
            <a:schemeClr val="bg1"/>
          </a:solidFill>
          <a:ln w="28575">
            <a:solidFill>
              <a:srgbClr val="C5ECF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1400" dirty="0" smtClean="0"/>
              <a:t>«</a:t>
            </a:r>
            <a:r>
              <a:rPr lang="ru-RU" sz="1400" b="1" dirty="0" smtClean="0"/>
              <a:t>Формирование ключевых качеств успеха личности дошкольника</a:t>
            </a:r>
          </a:p>
          <a:p>
            <a:pPr algn="ctr"/>
            <a:r>
              <a:rPr lang="ru-RU" sz="1400" b="1" dirty="0" smtClean="0"/>
              <a:t>средствами  </a:t>
            </a:r>
            <a:r>
              <a:rPr lang="ru-RU" sz="1400" b="1" dirty="0" err="1" smtClean="0"/>
              <a:t>социо-игровой</a:t>
            </a:r>
            <a:r>
              <a:rPr lang="ru-RU" sz="1400" b="1" dirty="0" smtClean="0"/>
              <a:t> технологии» «Играя, шагаю к успеху» МАДОУ «ЦРР «ДДС № 16»</a:t>
            </a:r>
            <a:endParaRPr lang="ru-RU" sz="1400" b="1" dirty="0"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59832" y="3861048"/>
            <a:ext cx="2819274" cy="1323439"/>
          </a:xfrm>
          <a:prstGeom prst="rect">
            <a:avLst/>
          </a:prstGeom>
          <a:solidFill>
            <a:schemeClr val="bg1"/>
          </a:solidFill>
          <a:ln w="28575">
            <a:solidFill>
              <a:srgbClr val="C5ECF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</a:pPr>
            <a:r>
              <a:rPr lang="ru-RU" sz="1400" b="1" dirty="0" smtClean="0">
                <a:cs typeface="Arial" pitchFamily="34" charset="0"/>
              </a:rPr>
              <a:t>«Цифровая сетевая  школа как главный ресурс использования информационных образовательных технологий и элемент современной привлекательной образовательной среды для разных категорий детей»</a:t>
            </a:r>
            <a:endParaRPr lang="ru-RU" sz="1400" b="1" dirty="0">
              <a:ea typeface="PT Astra Serif" panose="020A0603040505020204" pitchFamily="18" charset="-52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28184" y="5805264"/>
            <a:ext cx="2736304" cy="707886"/>
          </a:xfrm>
          <a:prstGeom prst="rect">
            <a:avLst/>
          </a:prstGeom>
          <a:solidFill>
            <a:schemeClr val="bg1"/>
          </a:solidFill>
          <a:ln w="28575">
            <a:solidFill>
              <a:srgbClr val="C5ECF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</a:pPr>
            <a:r>
              <a:rPr lang="ru-RU" sz="1400" b="1" dirty="0" smtClean="0">
                <a:ea typeface="PT Astra Serif" panose="020A0603040505020204" pitchFamily="18" charset="-52"/>
              </a:rPr>
              <a:t>«Формирование технологической культуры учащихся 5-8 классов» МБОУ «ДСОШ №3»</a:t>
            </a:r>
            <a:endParaRPr lang="ru-RU" sz="1400" b="1" dirty="0">
              <a:ea typeface="PT Astra Serif" panose="020A0603040505020204" pitchFamily="18" charset="-52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228184" y="3501008"/>
            <a:ext cx="2736304" cy="861774"/>
          </a:xfrm>
          <a:prstGeom prst="rect">
            <a:avLst/>
          </a:prstGeom>
          <a:solidFill>
            <a:schemeClr val="bg1"/>
          </a:solidFill>
          <a:ln w="28575">
            <a:solidFill>
              <a:srgbClr val="C5ECF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</a:pPr>
            <a:r>
              <a:rPr lang="ru-RU" sz="1400" b="1" dirty="0" smtClean="0"/>
              <a:t>«Совершенствование и оптимизация учебного процесса путем создания мобильной цифровой среды»/#</a:t>
            </a:r>
            <a:r>
              <a:rPr lang="ru-RU" sz="1400" b="1" dirty="0" err="1" smtClean="0"/>
              <a:t>В_ногу_со_временем</a:t>
            </a:r>
            <a:r>
              <a:rPr lang="ru-RU" sz="1400" b="1" dirty="0" smtClean="0"/>
              <a:t>/</a:t>
            </a:r>
            <a:endParaRPr lang="ru-RU" sz="1400" b="1" dirty="0"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28184" y="4509120"/>
            <a:ext cx="2736304" cy="1175002"/>
          </a:xfrm>
          <a:prstGeom prst="rect">
            <a:avLst/>
          </a:prstGeom>
          <a:solidFill>
            <a:schemeClr val="bg1"/>
          </a:solidFill>
          <a:ln w="28575">
            <a:solidFill>
              <a:srgbClr val="C5ECF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</a:pPr>
            <a:r>
              <a:rPr lang="ru-RU" sz="1400" b="1" dirty="0" smtClean="0"/>
              <a:t>«Формирование основ финансовой грамотности дошкольников посредством создания в ДОУ образовательного центра «ЭКОНОМГРАД», МБДОУ «ДДС №21»</a:t>
            </a:r>
            <a:endParaRPr lang="ru-RU" sz="1400" b="1" dirty="0"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059832" y="5445224"/>
            <a:ext cx="2819274" cy="1015663"/>
          </a:xfrm>
          <a:prstGeom prst="rect">
            <a:avLst/>
          </a:prstGeom>
          <a:solidFill>
            <a:schemeClr val="bg1"/>
          </a:solidFill>
          <a:ln w="28575">
            <a:solidFill>
              <a:srgbClr val="C5ECF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</a:pPr>
            <a:r>
              <a:rPr lang="ru-RU" sz="1400" b="1" dirty="0" smtClean="0"/>
              <a:t>«Организация центра интеллектуального развития и вовлечение в научно-техническое творчество детей дошкольного возраста  «Интеллект - центр» на базе МАДОУ «ЦРР «ДДС № 15»</a:t>
            </a:r>
            <a:endParaRPr lang="ru-RU" sz="1400" b="1" dirty="0"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01825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\\Admin\штат\АВГУСТОВСКИЕ КОНФЕРЕНЦИИ\Августовская 2018\Доклад Кривенко\gi01a201403191000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764" y="0"/>
            <a:ext cx="8820472" cy="31409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008112"/>
          </a:xfrm>
        </p:spPr>
        <p:txBody>
          <a:bodyPr>
            <a:noAutofit/>
          </a:bodyPr>
          <a:lstStyle/>
          <a:p>
            <a:r>
              <a:rPr lang="ru-RU" sz="1800" u="sng" dirty="0" smtClean="0"/>
              <a:t>2. Управленческий </a:t>
            </a:r>
            <a:r>
              <a:rPr lang="ru-RU" sz="1800" u="sng" dirty="0"/>
              <a:t>портфель 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dirty="0"/>
              <a:t>«Повышение привлекательности системы внеурочной (воспитательной) деятельности как условие личного развития разных категорий детей»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1556792"/>
            <a:ext cx="799288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dirty="0"/>
              <a:t>Новые формы </a:t>
            </a:r>
            <a:r>
              <a:rPr lang="ru-RU" sz="1600" dirty="0" err="1"/>
              <a:t>профориентационной</a:t>
            </a:r>
            <a:r>
              <a:rPr lang="ru-RU" sz="1600" dirty="0"/>
              <a:t> работы;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dirty="0"/>
              <a:t>создание условий в дополнительном образовании, во внеурочной (воспитательной) деятельности для формирования инновационного мышления;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dirty="0"/>
              <a:t>внедрение новых форм, методов, формирующих управленческое мышление;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dirty="0"/>
              <a:t>использование цифровых средств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3573016"/>
            <a:ext cx="2736304" cy="1477328"/>
          </a:xfrm>
          <a:prstGeom prst="rect">
            <a:avLst/>
          </a:prstGeom>
          <a:solidFill>
            <a:schemeClr val="bg1"/>
          </a:solidFill>
          <a:ln w="28575">
            <a:solidFill>
              <a:srgbClr val="C5ECF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400" b="1" dirty="0" smtClean="0"/>
              <a:t>«Создание в МАОУ </a:t>
            </a:r>
            <a:r>
              <a:rPr lang="ru-RU" sz="1400" b="1" dirty="0" err="1" smtClean="0"/>
              <a:t>Полазненская</a:t>
            </a:r>
            <a:r>
              <a:rPr lang="ru-RU" sz="1400" b="1" dirty="0" smtClean="0"/>
              <a:t> СОШ№1 Инженерного центра как модели  развития образовательной организации в условиях проектирования образовательной среды технической направленности Школы инженерной культуры»</a:t>
            </a:r>
            <a:endParaRPr lang="ru-RU" sz="1400" b="1" dirty="0"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19872" y="5589240"/>
            <a:ext cx="2511274" cy="400110"/>
          </a:xfrm>
          <a:prstGeom prst="rect">
            <a:avLst/>
          </a:prstGeom>
          <a:solidFill>
            <a:schemeClr val="bg1"/>
          </a:solidFill>
          <a:ln w="28575">
            <a:solidFill>
              <a:srgbClr val="C5ECF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400" b="1" dirty="0" smtClean="0"/>
              <a:t>«Талантливые дети» (МБУ ДО «ЦДОД «ЛОГОС»)</a:t>
            </a:r>
            <a:endParaRPr lang="ru-RU" sz="1400" b="1" dirty="0">
              <a:solidFill>
                <a:srgbClr val="C00000"/>
              </a:solidFill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28184" y="3573016"/>
            <a:ext cx="2655290" cy="1323439"/>
          </a:xfrm>
          <a:prstGeom prst="rect">
            <a:avLst/>
          </a:prstGeom>
          <a:solidFill>
            <a:schemeClr val="bg1"/>
          </a:solidFill>
          <a:ln w="28575">
            <a:solidFill>
              <a:srgbClr val="C5ECF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400" b="1" dirty="0" smtClean="0"/>
              <a:t>«Развитие инновационного мышления у разных категорий детей дошкольного возраста через краткосрочные образовательные практики (КОП) в МБДОУ «</a:t>
            </a:r>
            <a:r>
              <a:rPr lang="ru-RU" sz="1400" b="1" dirty="0" err="1" smtClean="0"/>
              <a:t>Добрянский</a:t>
            </a:r>
            <a:r>
              <a:rPr lang="ru-RU" sz="1400" b="1" dirty="0" smtClean="0"/>
              <a:t> детский сад №19» «Первые шаги к успеху»</a:t>
            </a:r>
            <a:endParaRPr lang="ru-RU" sz="1400" b="1" dirty="0"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5229200"/>
            <a:ext cx="2511274" cy="1482778"/>
          </a:xfrm>
          <a:prstGeom prst="rect">
            <a:avLst/>
          </a:prstGeom>
          <a:solidFill>
            <a:schemeClr val="bg1"/>
          </a:solidFill>
          <a:ln w="28575">
            <a:solidFill>
              <a:srgbClr val="C5ECF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400" b="1" dirty="0" smtClean="0"/>
              <a:t>Развитие инновационного мышления у разных категорий детей дошкольного возраста через краткосрочные образовательные практики (КОП) в МАДОУ «</a:t>
            </a:r>
            <a:r>
              <a:rPr lang="ru-RU" sz="1400" b="1" dirty="0" err="1" smtClean="0"/>
              <a:t>Полазненский</a:t>
            </a:r>
            <a:r>
              <a:rPr lang="ru-RU" sz="1400" b="1" dirty="0" smtClean="0"/>
              <a:t> детский сад №1»</a:t>
            </a:r>
            <a:endParaRPr lang="ru-RU" sz="1400" b="1" dirty="0"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00192" y="5229200"/>
            <a:ext cx="2511274" cy="1169551"/>
          </a:xfrm>
          <a:prstGeom prst="rect">
            <a:avLst/>
          </a:prstGeom>
          <a:solidFill>
            <a:schemeClr val="bg1"/>
          </a:solidFill>
          <a:ln w="28575">
            <a:solidFill>
              <a:srgbClr val="C5ECF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400" b="1" dirty="0" smtClean="0"/>
              <a:t>«Развитие </a:t>
            </a:r>
            <a:r>
              <a:rPr lang="ru-RU" sz="1400" b="1" dirty="0" err="1" smtClean="0"/>
              <a:t>креативного</a:t>
            </a:r>
            <a:r>
              <a:rPr lang="ru-RU" sz="1400" b="1" dirty="0" smtClean="0"/>
              <a:t> мышления и формирование начал патриотизма  для всех категорий детей ДОО через создание интерактивного музея «</a:t>
            </a:r>
            <a:r>
              <a:rPr lang="ru-RU" sz="1400" b="1" dirty="0" err="1" smtClean="0"/>
              <a:t>Добрянская</a:t>
            </a:r>
            <a:r>
              <a:rPr lang="ru-RU" sz="1400" b="1" dirty="0" smtClean="0"/>
              <a:t> искорка», МБДОУ «ДДС №20»</a:t>
            </a:r>
            <a:endParaRPr lang="ru-RU" sz="1400" b="1" dirty="0"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419872" y="3573016"/>
            <a:ext cx="2511274" cy="1790555"/>
          </a:xfrm>
          <a:prstGeom prst="rect">
            <a:avLst/>
          </a:prstGeom>
          <a:solidFill>
            <a:schemeClr val="bg1"/>
          </a:solidFill>
          <a:ln w="28575">
            <a:solidFill>
              <a:srgbClr val="C5ECF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400" b="1" dirty="0" smtClean="0"/>
              <a:t>«Сетевое взаимодействие образовательных организаций </a:t>
            </a:r>
            <a:r>
              <a:rPr lang="ru-RU" sz="1400" b="1" dirty="0" err="1" smtClean="0"/>
              <a:t>Добрянского</a:t>
            </a:r>
            <a:r>
              <a:rPr lang="ru-RU" sz="1400" b="1" dirty="0" smtClean="0"/>
              <a:t> муниципального района по сопровождению профильного и профессионального самоопределения обучающихся 8,9,10 классов» /#Учусь выбору/-  МБОУ «ДСОШ №3»</a:t>
            </a:r>
            <a:endParaRPr lang="ru-RU" sz="1400" b="1" dirty="0"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9579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\\Admin\штат\АВГУСТОВСКИЕ КОНФЕРЕНЦИИ\Августовская 2018\Доклад Кривенко\gi01a201403191000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0"/>
            <a:ext cx="8820472" cy="230425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7848872" cy="1512168"/>
          </a:xfrm>
        </p:spPr>
        <p:txBody>
          <a:bodyPr>
            <a:normAutofit fontScale="90000"/>
          </a:bodyPr>
          <a:lstStyle/>
          <a:p>
            <a:r>
              <a:rPr lang="ru-RU" sz="3200" u="sng" dirty="0" smtClean="0"/>
              <a:t>3. Управленческий </a:t>
            </a:r>
            <a:r>
              <a:rPr lang="ru-RU" sz="3200" u="sng" dirty="0"/>
              <a:t>портфель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b="1" dirty="0"/>
              <a:t> «Внедрение новых форм системы оценивания качества образования</a:t>
            </a:r>
            <a:r>
              <a:rPr lang="ru-RU" sz="3200" b="1" dirty="0" smtClean="0"/>
              <a:t>»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856" y="2708920"/>
            <a:ext cx="2736000" cy="720000"/>
          </a:xfrm>
          <a:prstGeom prst="rect">
            <a:avLst/>
          </a:prstGeom>
          <a:solidFill>
            <a:srgbClr val="FF0000"/>
          </a:solidFill>
          <a:ln w="28575">
            <a:solidFill>
              <a:srgbClr val="C5ECF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ru-RU" sz="2400" b="1" dirty="0"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856" y="4149160"/>
            <a:ext cx="2736000" cy="720000"/>
          </a:xfrm>
          <a:prstGeom prst="rect">
            <a:avLst/>
          </a:prstGeom>
          <a:solidFill>
            <a:srgbClr val="FF0000"/>
          </a:solidFill>
          <a:ln w="28575">
            <a:solidFill>
              <a:srgbClr val="C5ECF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ru-RU" sz="2400" b="1" dirty="0"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868144" y="4149080"/>
            <a:ext cx="2736000" cy="720000"/>
          </a:xfrm>
          <a:prstGeom prst="rect">
            <a:avLst/>
          </a:prstGeom>
          <a:solidFill>
            <a:srgbClr val="FF0000"/>
          </a:solidFill>
          <a:ln w="28575">
            <a:solidFill>
              <a:srgbClr val="C5ECF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ru-RU" sz="2400" b="1" dirty="0"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868144" y="2708920"/>
            <a:ext cx="2736000" cy="720000"/>
          </a:xfrm>
          <a:prstGeom prst="rect">
            <a:avLst/>
          </a:prstGeom>
          <a:solidFill>
            <a:srgbClr val="FF0000"/>
          </a:solidFill>
          <a:ln w="28575">
            <a:solidFill>
              <a:srgbClr val="C5ECF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ru-RU" sz="2400" b="1" dirty="0"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6825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="" xmlns:p14="http://schemas.microsoft.com/office/powerpoint/2010/main" val="1140691696"/>
              </p:ext>
            </p:extLst>
          </p:nvPr>
        </p:nvGraphicFramePr>
        <p:xfrm>
          <a:off x="251520" y="404664"/>
          <a:ext cx="5400600" cy="29544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1115616" y="476672"/>
            <a:ext cx="7416824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1543"/>
            <a:ext cx="8428807" cy="367423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ea typeface="PT Astra Serif" panose="020A0603040505020204" pitchFamily="18" charset="-52"/>
              </a:rPr>
              <a:t>Механизм проектного управления</a:t>
            </a:r>
            <a:endParaRPr lang="ru-RU" sz="2800" b="1" dirty="0">
              <a:ea typeface="PT Astra Serif" panose="020A0603040505020204" pitchFamily="18" charset="-52"/>
            </a:endParaRPr>
          </a:p>
        </p:txBody>
      </p:sp>
      <p:sp>
        <p:nvSpPr>
          <p:cNvPr id="3" name="AutoShape 2" descr="Картинки по запросу рукопожатие"/>
          <p:cNvSpPr>
            <a:spLocks noChangeAspect="1" noChangeArrowheads="1"/>
          </p:cNvSpPr>
          <p:nvPr/>
        </p:nvSpPr>
        <p:spPr bwMode="auto">
          <a:xfrm>
            <a:off x="155575" y="383804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75856" y="1196752"/>
            <a:ext cx="2016224" cy="1692767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+mj-lt"/>
                <a:ea typeface="PT Astra Serif" panose="020A0603040505020204" pitchFamily="18" charset="-52"/>
              </a:rPr>
              <a:t>Проектный </a:t>
            </a:r>
            <a:r>
              <a:rPr lang="ru-RU" sz="2400" b="1" dirty="0" smtClean="0">
                <a:solidFill>
                  <a:srgbClr val="002060"/>
                </a:solidFill>
                <a:latin typeface="+mj-lt"/>
                <a:ea typeface="PT Astra Serif" panose="020A0603040505020204" pitchFamily="18" charset="-52"/>
              </a:rPr>
              <a:t>офис </a:t>
            </a:r>
            <a:r>
              <a:rPr lang="ru-RU" b="1" dirty="0" smtClean="0">
                <a:solidFill>
                  <a:srgbClr val="002060"/>
                </a:solidFill>
                <a:latin typeface="+mj-lt"/>
                <a:ea typeface="PT Astra Serif" panose="020A0603040505020204" pitchFamily="18" charset="-52"/>
              </a:rPr>
              <a:t>(«Информационно-методический центр»)</a:t>
            </a:r>
            <a:endParaRPr lang="ru-RU" b="1" dirty="0">
              <a:solidFill>
                <a:srgbClr val="002060"/>
              </a:solidFill>
              <a:latin typeface="+mj-lt"/>
              <a:ea typeface="PT Astra Serif" panose="020A0603040505020204" pitchFamily="18" charset="-52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899592" y="620688"/>
            <a:ext cx="2339752" cy="2339098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lvl="0" algn="ctr"/>
            <a:r>
              <a:rPr lang="ru-RU" b="1" dirty="0" smtClean="0">
                <a:latin typeface="+mj-lt"/>
                <a:ea typeface="PT Astra Serif" panose="020A0603040505020204" pitchFamily="18" charset="-52"/>
              </a:rPr>
              <a:t>Экспертный совет </a:t>
            </a:r>
          </a:p>
          <a:p>
            <a:pPr lvl="0" algn="ctr"/>
            <a:r>
              <a:rPr lang="ru-RU" sz="1400" b="1" dirty="0" smtClean="0">
                <a:latin typeface="+mj-lt"/>
                <a:ea typeface="PT Astra Serif" panose="020A0603040505020204" pitchFamily="18" charset="-52"/>
              </a:rPr>
              <a:t>(</a:t>
            </a:r>
            <a:r>
              <a:rPr lang="ru-RU" sz="1400" b="1" dirty="0" smtClean="0">
                <a:latin typeface="+mj-lt"/>
              </a:rPr>
              <a:t>начальник управления образования, заместителя главы по экономике, заместителя председателя Земского Собрания заместителя начальника управления образования, «Информационно – методический центр» ) </a:t>
            </a:r>
            <a:endParaRPr lang="ru-RU" sz="1400" b="1" dirty="0">
              <a:latin typeface="+mj-lt"/>
              <a:ea typeface="PT Astra Serif" panose="020A0603040505020204" pitchFamily="18" charset="-5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372200" y="980728"/>
            <a:ext cx="2448272" cy="1107992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ru-RU" sz="1600" b="1" dirty="0" smtClean="0">
                <a:solidFill>
                  <a:srgbClr val="7030A0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Методические требования к оформлению проектов</a:t>
            </a:r>
            <a:endParaRPr lang="ru-RU" sz="1600" b="1" dirty="0">
              <a:solidFill>
                <a:srgbClr val="7030A0"/>
              </a:solidFill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156176" y="2708920"/>
            <a:ext cx="2376264" cy="861770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ru-RU" sz="1600" b="1" dirty="0" smtClean="0">
                <a:solidFill>
                  <a:srgbClr val="7030A0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Мониторинг участия ОО в проектном управлении</a:t>
            </a:r>
            <a:endParaRPr lang="ru-RU" sz="1600" b="1" dirty="0">
              <a:solidFill>
                <a:srgbClr val="7030A0"/>
              </a:solidFill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228184" y="4077072"/>
            <a:ext cx="2592288" cy="1107992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ru-RU" sz="1600" b="1" dirty="0" smtClean="0">
                <a:solidFill>
                  <a:srgbClr val="7030A0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Мониторинг процесса реализации проектов по контрольным точкам</a:t>
            </a:r>
            <a:endParaRPr lang="ru-RU" sz="1600" b="1" dirty="0">
              <a:solidFill>
                <a:srgbClr val="7030A0"/>
              </a:solidFill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  <p:cxnSp>
        <p:nvCxnSpPr>
          <p:cNvPr id="28" name="Соединительная линия уступом 27"/>
          <p:cNvCxnSpPr/>
          <p:nvPr/>
        </p:nvCxnSpPr>
        <p:spPr>
          <a:xfrm>
            <a:off x="5436096" y="1268760"/>
            <a:ext cx="1512168" cy="864096"/>
          </a:xfrm>
          <a:prstGeom prst="bentConnector3">
            <a:avLst>
              <a:gd name="adj1" fmla="val 50000"/>
            </a:avLst>
          </a:prstGeom>
          <a:ln>
            <a:solidFill>
              <a:srgbClr val="99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Соединительная линия уступом 58"/>
          <p:cNvCxnSpPr/>
          <p:nvPr/>
        </p:nvCxnSpPr>
        <p:spPr>
          <a:xfrm>
            <a:off x="5220072" y="2996952"/>
            <a:ext cx="2880320" cy="648072"/>
          </a:xfrm>
          <a:prstGeom prst="bentConnector3">
            <a:avLst>
              <a:gd name="adj1" fmla="val 27470"/>
            </a:avLst>
          </a:prstGeom>
          <a:ln>
            <a:solidFill>
              <a:srgbClr val="99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Соединительная линия уступом 59"/>
          <p:cNvCxnSpPr/>
          <p:nvPr/>
        </p:nvCxnSpPr>
        <p:spPr>
          <a:xfrm>
            <a:off x="4860032" y="4653136"/>
            <a:ext cx="2520280" cy="576064"/>
          </a:xfrm>
          <a:prstGeom prst="bentConnector3">
            <a:avLst>
              <a:gd name="adj1" fmla="val 50000"/>
            </a:avLst>
          </a:prstGeom>
          <a:ln>
            <a:solidFill>
              <a:srgbClr val="99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hape 36"/>
          <p:cNvSpPr/>
          <p:nvPr/>
        </p:nvSpPr>
        <p:spPr>
          <a:xfrm>
            <a:off x="1115616" y="3645024"/>
            <a:ext cx="1512169" cy="1440160"/>
          </a:xfrm>
          <a:prstGeom prst="gear6">
            <a:avLst/>
          </a:prstGeom>
          <a:solidFill>
            <a:srgbClr val="D9B3FF"/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5197846"/>
              <a:satOff val="-23984"/>
              <a:lumOff val="883"/>
              <a:alphaOff val="0"/>
            </a:schemeClr>
          </a:fillRef>
          <a:effectRef idx="0">
            <a:schemeClr val="accent4">
              <a:hueOff val="5197846"/>
              <a:satOff val="-23984"/>
              <a:lumOff val="883"/>
              <a:alphaOff val="0"/>
            </a:schemeClr>
          </a:effectRef>
          <a:fontRef idx="minor">
            <a:schemeClr val="lt1"/>
          </a:fontRef>
        </p:style>
        <p:txBody>
          <a:bodyPr lIns="121917" tIns="60958" rIns="121917" bIns="60958"/>
          <a:lstStyle/>
          <a:p>
            <a:pPr algn="ctr"/>
            <a:endParaRPr lang="ru-RU" sz="1400" b="1" dirty="0">
              <a:solidFill>
                <a:srgbClr val="002060"/>
              </a:solidFill>
            </a:endParaRPr>
          </a:p>
        </p:txBody>
      </p:sp>
      <p:sp>
        <p:nvSpPr>
          <p:cNvPr id="35" name="Shape 34"/>
          <p:cNvSpPr/>
          <p:nvPr/>
        </p:nvSpPr>
        <p:spPr>
          <a:xfrm rot="21032237">
            <a:off x="2642694" y="3170003"/>
            <a:ext cx="1325797" cy="1167091"/>
          </a:xfrm>
          <a:prstGeom prst="gear6">
            <a:avLst/>
          </a:prstGeom>
          <a:solidFill>
            <a:srgbClr val="66FFCC"/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10395692"/>
              <a:satOff val="-47968"/>
              <a:lumOff val="1765"/>
              <a:alphaOff val="0"/>
            </a:schemeClr>
          </a:fillRef>
          <a:effectRef idx="0">
            <a:schemeClr val="accent4">
              <a:hueOff val="10395692"/>
              <a:satOff val="-47968"/>
              <a:lumOff val="1765"/>
              <a:alphaOff val="0"/>
            </a:schemeClr>
          </a:effectRef>
          <a:fontRef idx="minor">
            <a:schemeClr val="lt1"/>
          </a:fontRef>
        </p:style>
      </p:sp>
      <p:sp>
        <p:nvSpPr>
          <p:cNvPr id="32" name="Круговая стрелка 31"/>
          <p:cNvSpPr/>
          <p:nvPr/>
        </p:nvSpPr>
        <p:spPr>
          <a:xfrm rot="7400504">
            <a:off x="1382570" y="4131237"/>
            <a:ext cx="1655190" cy="1649167"/>
          </a:xfrm>
          <a:prstGeom prst="circularArrow">
            <a:avLst>
              <a:gd name="adj1" fmla="val 4688"/>
              <a:gd name="adj2" fmla="val 299029"/>
              <a:gd name="adj3" fmla="val 2389891"/>
              <a:gd name="adj4" fmla="val 20631919"/>
              <a:gd name="adj5" fmla="val 5469"/>
            </a:avLst>
          </a:prstGeom>
          <a:solidFill>
            <a:srgbClr val="66CCFF"/>
          </a:solidFill>
          <a:scene3d>
            <a:camera prst="orthographicFront"/>
            <a:lightRig rig="chilly" dir="t"/>
          </a:scene3d>
          <a:sp3d z="-70000" extrusionH="1700" prstMaterial="translucentPowder">
            <a:bevelT w="25400" h="6350" prst="softRound"/>
            <a:bevelB w="0" h="0" prst="convex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3" name="Shape 32"/>
          <p:cNvSpPr/>
          <p:nvPr/>
        </p:nvSpPr>
        <p:spPr>
          <a:xfrm>
            <a:off x="2627784" y="2852936"/>
            <a:ext cx="1129941" cy="1129941"/>
          </a:xfrm>
          <a:prstGeom prst="leftCircularArrow">
            <a:avLst>
              <a:gd name="adj1" fmla="val 6452"/>
              <a:gd name="adj2" fmla="val 429999"/>
              <a:gd name="adj3" fmla="val 10489124"/>
              <a:gd name="adj4" fmla="val 14837806"/>
              <a:gd name="adj5" fmla="val 7527"/>
            </a:avLst>
          </a:prstGeom>
          <a:solidFill>
            <a:srgbClr val="D9B3FF"/>
          </a:solidFill>
          <a:scene3d>
            <a:camera prst="orthographicFront"/>
            <a:lightRig rig="chilly" dir="t"/>
          </a:scene3d>
          <a:sp3d z="-70000" extrusionH="1700" prstMaterial="translucentPowder">
            <a:bevelT w="25400" h="6350" prst="softRound"/>
            <a:bevelB w="0" h="0" prst="convex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5197846"/>
              <a:satOff val="-23984"/>
              <a:lumOff val="883"/>
              <a:alphaOff val="0"/>
            </a:schemeClr>
          </a:fillRef>
          <a:effectRef idx="0">
            <a:schemeClr val="accent4">
              <a:hueOff val="5197846"/>
              <a:satOff val="-23984"/>
              <a:lumOff val="883"/>
              <a:alphaOff val="0"/>
            </a:schemeClr>
          </a:effectRef>
          <a:fontRef idx="minor">
            <a:schemeClr val="lt1"/>
          </a:fontRef>
        </p:style>
      </p:sp>
      <p:sp>
        <p:nvSpPr>
          <p:cNvPr id="34" name="Круговая стрелка 33"/>
          <p:cNvSpPr/>
          <p:nvPr/>
        </p:nvSpPr>
        <p:spPr>
          <a:xfrm rot="8250980">
            <a:off x="4679472" y="3104424"/>
            <a:ext cx="1218305" cy="1218305"/>
          </a:xfrm>
          <a:prstGeom prst="circularArrow">
            <a:avLst>
              <a:gd name="adj1" fmla="val 5984"/>
              <a:gd name="adj2" fmla="val 394124"/>
              <a:gd name="adj3" fmla="val 13313824"/>
              <a:gd name="adj4" fmla="val 10508221"/>
              <a:gd name="adj5" fmla="val 6981"/>
            </a:avLst>
          </a:prstGeom>
          <a:solidFill>
            <a:srgbClr val="66FFCC"/>
          </a:solidFill>
          <a:scene3d>
            <a:camera prst="orthographicFront"/>
            <a:lightRig rig="chilly" dir="t"/>
          </a:scene3d>
          <a:sp3d z="-70000" extrusionH="1700" prstMaterial="translucentPowder">
            <a:bevelT w="25400" h="6350" prst="softRound"/>
            <a:bevelB w="0" h="0" prst="convex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10395692"/>
              <a:satOff val="-47968"/>
              <a:lumOff val="1765"/>
              <a:alphaOff val="0"/>
            </a:schemeClr>
          </a:fillRef>
          <a:effectRef idx="0">
            <a:schemeClr val="accent4">
              <a:hueOff val="10395692"/>
              <a:satOff val="-47968"/>
              <a:lumOff val="1765"/>
              <a:alphaOff val="0"/>
            </a:schemeClr>
          </a:effectRef>
          <a:fontRef idx="minor">
            <a:schemeClr val="lt1"/>
          </a:fontRef>
        </p:style>
      </p:sp>
      <p:sp>
        <p:nvSpPr>
          <p:cNvPr id="41" name="TextBox 40"/>
          <p:cNvSpPr txBox="1"/>
          <p:nvPr/>
        </p:nvSpPr>
        <p:spPr>
          <a:xfrm>
            <a:off x="5004048" y="5733256"/>
            <a:ext cx="3096344" cy="615549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ru-RU" sz="1600" b="1" dirty="0" smtClean="0">
                <a:solidFill>
                  <a:srgbClr val="7030A0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Методическое сопровождение</a:t>
            </a:r>
            <a:endParaRPr lang="ru-RU" sz="1600" b="1" dirty="0">
              <a:solidFill>
                <a:srgbClr val="7030A0"/>
              </a:solidFill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  <p:cxnSp>
        <p:nvCxnSpPr>
          <p:cNvPr id="42" name="Соединительная линия уступом 41"/>
          <p:cNvCxnSpPr/>
          <p:nvPr/>
        </p:nvCxnSpPr>
        <p:spPr>
          <a:xfrm>
            <a:off x="4139952" y="6021288"/>
            <a:ext cx="1742873" cy="522704"/>
          </a:xfrm>
          <a:prstGeom prst="bentConnector3">
            <a:avLst>
              <a:gd name="adj1" fmla="val 50000"/>
            </a:avLst>
          </a:prstGeom>
          <a:ln>
            <a:solidFill>
              <a:srgbClr val="99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Shape 43"/>
          <p:cNvSpPr/>
          <p:nvPr/>
        </p:nvSpPr>
        <p:spPr>
          <a:xfrm rot="21142214">
            <a:off x="4019423" y="3171694"/>
            <a:ext cx="1650790" cy="1548572"/>
          </a:xfrm>
          <a:prstGeom prst="gear6">
            <a:avLst/>
          </a:prstGeom>
          <a:solidFill>
            <a:srgbClr val="66CCFF"/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5197846"/>
              <a:satOff val="-23984"/>
              <a:lumOff val="883"/>
              <a:alphaOff val="0"/>
            </a:schemeClr>
          </a:fillRef>
          <a:effectRef idx="0">
            <a:schemeClr val="accent4">
              <a:hueOff val="5197846"/>
              <a:satOff val="-23984"/>
              <a:lumOff val="883"/>
              <a:alphaOff val="0"/>
            </a:schemeClr>
          </a:effectRef>
          <a:fontRef idx="minor">
            <a:schemeClr val="lt1"/>
          </a:fontRef>
        </p:style>
      </p:sp>
      <p:sp>
        <p:nvSpPr>
          <p:cNvPr id="52" name="Скругленный прямоугольник 5"/>
          <p:cNvSpPr/>
          <p:nvPr/>
        </p:nvSpPr>
        <p:spPr>
          <a:xfrm>
            <a:off x="2915816" y="3501008"/>
            <a:ext cx="864096" cy="43204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0958" tIns="60958" rIns="60958" bIns="60958" numCol="1" spcCol="1693" anchor="ctr" anchorCtr="0">
            <a:noAutofit/>
          </a:bodyPr>
          <a:lstStyle/>
          <a:p>
            <a:pPr algn="ctr" defTabSz="711182">
              <a:lnSpc>
                <a:spcPts val="1467"/>
              </a:lnSpc>
              <a:spcBef>
                <a:spcPct val="0"/>
              </a:spcBef>
            </a:pPr>
            <a:r>
              <a:rPr lang="ru-RU" sz="1200" b="1" dirty="0" smtClean="0">
                <a:solidFill>
                  <a:srgbClr val="003399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КУРАТОР</a:t>
            </a:r>
            <a:endParaRPr lang="ru-RU" sz="1200" b="1" dirty="0">
              <a:solidFill>
                <a:srgbClr val="003399"/>
              </a:solidFill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  <p:sp>
        <p:nvSpPr>
          <p:cNvPr id="53" name="Скругленный прямоугольник 5"/>
          <p:cNvSpPr/>
          <p:nvPr/>
        </p:nvSpPr>
        <p:spPr>
          <a:xfrm>
            <a:off x="4139952" y="3573016"/>
            <a:ext cx="1440160" cy="57606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0958" tIns="60958" rIns="60958" bIns="60958" numCol="1" spcCol="1693" anchor="ctr" anchorCtr="0">
            <a:noAutofit/>
          </a:bodyPr>
          <a:lstStyle/>
          <a:p>
            <a:pPr algn="ctr" defTabSz="711182">
              <a:lnSpc>
                <a:spcPts val="1467"/>
              </a:lnSpc>
              <a:spcBef>
                <a:spcPct val="0"/>
              </a:spcBef>
            </a:pPr>
            <a:r>
              <a:rPr lang="ru-RU" sz="1200" b="1" dirty="0" smtClean="0">
                <a:solidFill>
                  <a:srgbClr val="003399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РУКОВОДИТЕЛИ ПРОЕКТОВ</a:t>
            </a:r>
            <a:endParaRPr lang="ru-RU" sz="1200" b="1" dirty="0">
              <a:solidFill>
                <a:srgbClr val="003399"/>
              </a:solidFill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  <p:sp>
        <p:nvSpPr>
          <p:cNvPr id="54" name="Скругленный прямоугольник 5"/>
          <p:cNvSpPr/>
          <p:nvPr/>
        </p:nvSpPr>
        <p:spPr>
          <a:xfrm>
            <a:off x="331176" y="5986014"/>
            <a:ext cx="1125448" cy="37503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0958" tIns="60958" rIns="60958" bIns="60958" numCol="1" spcCol="1693" anchor="ctr" anchorCtr="0">
            <a:noAutofit/>
          </a:bodyPr>
          <a:lstStyle/>
          <a:p>
            <a:pPr algn="ctr" defTabSz="711182">
              <a:lnSpc>
                <a:spcPts val="1467"/>
              </a:lnSpc>
              <a:spcBef>
                <a:spcPct val="0"/>
              </a:spcBef>
            </a:pPr>
            <a:endParaRPr lang="ru-RU" sz="1200" b="1" dirty="0">
              <a:solidFill>
                <a:srgbClr val="003399"/>
              </a:solidFill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  <p:sp>
        <p:nvSpPr>
          <p:cNvPr id="38" name="Овал 37"/>
          <p:cNvSpPr/>
          <p:nvPr/>
        </p:nvSpPr>
        <p:spPr>
          <a:xfrm>
            <a:off x="5220072" y="4365104"/>
            <a:ext cx="252164" cy="252160"/>
          </a:xfrm>
          <a:prstGeom prst="ellipse">
            <a:avLst/>
          </a:pr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5">
              <a:hueOff val="-125529"/>
              <a:satOff val="-24084"/>
              <a:lumOff val="3432"/>
              <a:alphaOff val="0"/>
            </a:schemeClr>
          </a:fillRef>
          <a:effectRef idx="2">
            <a:schemeClr val="accent5">
              <a:hueOff val="-125529"/>
              <a:satOff val="-24084"/>
              <a:lumOff val="3432"/>
              <a:alphaOff val="0"/>
            </a:schemeClr>
          </a:effectRef>
          <a:fontRef idx="minor">
            <a:schemeClr val="lt1"/>
          </a:fontRef>
        </p:style>
      </p:sp>
      <p:sp>
        <p:nvSpPr>
          <p:cNvPr id="39" name="Овал 38"/>
          <p:cNvSpPr/>
          <p:nvPr/>
        </p:nvSpPr>
        <p:spPr>
          <a:xfrm>
            <a:off x="4283968" y="5733256"/>
            <a:ext cx="252164" cy="252160"/>
          </a:xfrm>
          <a:prstGeom prst="ellipse">
            <a:avLst/>
          </a:pr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5">
              <a:hueOff val="-125529"/>
              <a:satOff val="-24084"/>
              <a:lumOff val="3432"/>
              <a:alphaOff val="0"/>
            </a:schemeClr>
          </a:fillRef>
          <a:effectRef idx="2">
            <a:schemeClr val="accent5">
              <a:hueOff val="-125529"/>
              <a:satOff val="-24084"/>
              <a:lumOff val="3432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5" name="Группа 45"/>
          <p:cNvGrpSpPr/>
          <p:nvPr/>
        </p:nvGrpSpPr>
        <p:grpSpPr>
          <a:xfrm>
            <a:off x="5652120" y="836712"/>
            <a:ext cx="405449" cy="379828"/>
            <a:chOff x="4534632" y="1296149"/>
            <a:chExt cx="405449" cy="379828"/>
          </a:xfrm>
          <a:scene3d>
            <a:camera prst="orthographicFront"/>
            <a:lightRig rig="flat" dir="t"/>
          </a:scene3d>
        </p:grpSpPr>
        <p:sp>
          <p:nvSpPr>
            <p:cNvPr id="47" name="Овал 46"/>
            <p:cNvSpPr/>
            <p:nvPr/>
          </p:nvSpPr>
          <p:spPr>
            <a:xfrm>
              <a:off x="4534632" y="1296149"/>
              <a:ext cx="405449" cy="379828"/>
            </a:xfrm>
            <a:prstGeom prst="ellipse">
              <a:avLst/>
            </a:prstGeom>
            <a:solidFill>
              <a:srgbClr val="9966FF"/>
            </a:solidFill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5">
                <a:hueOff val="-112976"/>
                <a:satOff val="-21676"/>
                <a:lumOff val="3089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8" name="Овал 4"/>
            <p:cNvSpPr/>
            <p:nvPr/>
          </p:nvSpPr>
          <p:spPr>
            <a:xfrm>
              <a:off x="4594009" y="1351773"/>
              <a:ext cx="286695" cy="26858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200" kern="1200" dirty="0"/>
            </a:p>
          </p:txBody>
        </p:sp>
      </p:grpSp>
      <p:sp>
        <p:nvSpPr>
          <p:cNvPr id="63" name="Shape 62"/>
          <p:cNvSpPr/>
          <p:nvPr/>
        </p:nvSpPr>
        <p:spPr>
          <a:xfrm rot="21032237">
            <a:off x="2320967" y="4401136"/>
            <a:ext cx="1831933" cy="1675092"/>
          </a:xfrm>
          <a:prstGeom prst="gear6">
            <a:avLst/>
          </a:prstGeom>
          <a:solidFill>
            <a:srgbClr val="66FFCC"/>
          </a:solidFill>
          <a:scene3d>
            <a:camera prst="orthographicFront"/>
            <a:lightRig rig="chilly" dir="t"/>
          </a:scene3d>
          <a:sp3d prstMaterial="translucentPowder">
            <a:bevelT w="127000" h="25400" prst="softRound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10395692"/>
              <a:satOff val="-47968"/>
              <a:lumOff val="1765"/>
              <a:alphaOff val="0"/>
            </a:schemeClr>
          </a:fillRef>
          <a:effectRef idx="0">
            <a:schemeClr val="accent4">
              <a:hueOff val="10395692"/>
              <a:satOff val="-47968"/>
              <a:lumOff val="1765"/>
              <a:alphaOff val="0"/>
            </a:schemeClr>
          </a:effectRef>
          <a:fontRef idx="minor">
            <a:schemeClr val="lt1"/>
          </a:fontRef>
        </p:style>
      </p:sp>
      <p:sp>
        <p:nvSpPr>
          <p:cNvPr id="65" name="Скругленный прямоугольник 5"/>
          <p:cNvSpPr/>
          <p:nvPr/>
        </p:nvSpPr>
        <p:spPr>
          <a:xfrm>
            <a:off x="2411760" y="4797152"/>
            <a:ext cx="1440160" cy="64807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0958" tIns="60958" rIns="60958" bIns="60958" numCol="1" spcCol="1693" anchor="ctr" anchorCtr="0">
            <a:noAutofit/>
          </a:bodyPr>
          <a:lstStyle/>
          <a:p>
            <a:pPr algn="ctr" defTabSz="711182">
              <a:lnSpc>
                <a:spcPts val="1467"/>
              </a:lnSpc>
              <a:spcBef>
                <a:spcPct val="0"/>
              </a:spcBef>
            </a:pPr>
            <a:r>
              <a:rPr lang="ru-RU" sz="1100" b="1" dirty="0" smtClean="0">
                <a:solidFill>
                  <a:srgbClr val="003399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АДМИНИСТРАТОР </a:t>
            </a:r>
            <a:endParaRPr lang="ru-RU" sz="1100" b="1" dirty="0">
              <a:solidFill>
                <a:srgbClr val="003399"/>
              </a:solidFill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  <p:sp>
        <p:nvSpPr>
          <p:cNvPr id="66" name="Скругленный прямоугольник 5"/>
          <p:cNvSpPr/>
          <p:nvPr/>
        </p:nvSpPr>
        <p:spPr>
          <a:xfrm>
            <a:off x="1331640" y="4077072"/>
            <a:ext cx="1224136" cy="43204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0958" tIns="60958" rIns="60958" bIns="60958" numCol="1" spcCol="1693" anchor="ctr" anchorCtr="0">
            <a:noAutofit/>
          </a:bodyPr>
          <a:lstStyle/>
          <a:p>
            <a:pPr algn="ctr" defTabSz="711182">
              <a:lnSpc>
                <a:spcPts val="1467"/>
              </a:lnSpc>
              <a:spcBef>
                <a:spcPct val="0"/>
              </a:spcBef>
            </a:pPr>
            <a:r>
              <a:rPr lang="ru-RU" sz="1100" b="1" dirty="0" smtClean="0">
                <a:solidFill>
                  <a:srgbClr val="003399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СПЕЦИАЛИСТ ПО МОНИТОРИНГУ</a:t>
            </a:r>
            <a:endParaRPr lang="ru-RU" sz="1100" b="1" dirty="0">
              <a:solidFill>
                <a:srgbClr val="003399"/>
              </a:solidFill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  <p:sp>
        <p:nvSpPr>
          <p:cNvPr id="67" name="Круговая стрелка 66"/>
          <p:cNvSpPr/>
          <p:nvPr/>
        </p:nvSpPr>
        <p:spPr>
          <a:xfrm rot="1967630">
            <a:off x="3374543" y="3817831"/>
            <a:ext cx="1655190" cy="1649167"/>
          </a:xfrm>
          <a:prstGeom prst="circularArrow">
            <a:avLst>
              <a:gd name="adj1" fmla="val 4688"/>
              <a:gd name="adj2" fmla="val 299029"/>
              <a:gd name="adj3" fmla="val 2389891"/>
              <a:gd name="adj4" fmla="val 20631919"/>
              <a:gd name="adj5" fmla="val 5469"/>
            </a:avLst>
          </a:prstGeom>
          <a:solidFill>
            <a:srgbClr val="66CCFF"/>
          </a:solidFill>
          <a:scene3d>
            <a:camera prst="orthographicFront"/>
            <a:lightRig rig="chilly" dir="t"/>
          </a:scene3d>
          <a:sp3d z="-70000" extrusionH="1700" prstMaterial="translucentPowder">
            <a:bevelT w="25400" h="6350" prst="softRound"/>
            <a:bevelB w="0" h="0" prst="convex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="" xmlns:p14="http://schemas.microsoft.com/office/powerpoint/2010/main" val="164381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43528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Критерии отбора управленческих документов по проектам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608512"/>
          </a:xfrm>
        </p:spPr>
        <p:txBody>
          <a:bodyPr>
            <a:normAutofit fontScale="92500" lnSpcReduction="10000"/>
          </a:bodyPr>
          <a:lstStyle/>
          <a:p>
            <a:pPr lvl="0"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 актуальность и полнота информации, представленной в управленческих документах по проектам (программам проектов);</a:t>
            </a:r>
          </a:p>
          <a:p>
            <a:pPr lvl="0"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 актуальность и приоритетность проектов (программ), представленных в предложении по проекту (программе проектов);</a:t>
            </a:r>
          </a:p>
          <a:p>
            <a:pPr lvl="0">
              <a:buFont typeface="Wingdings" pitchFamily="2" charset="2"/>
              <a:buChar char="v"/>
            </a:pPr>
            <a:r>
              <a:rPr lang="ru-RU" smtClean="0">
                <a:solidFill>
                  <a:srgbClr val="002060"/>
                </a:solidFill>
              </a:rPr>
              <a:t> обеспеченность </a:t>
            </a:r>
            <a:r>
              <a:rPr lang="ru-RU" dirty="0" smtClean="0">
                <a:solidFill>
                  <a:srgbClr val="002060"/>
                </a:solidFill>
              </a:rPr>
              <a:t>проекта ресурсами или наличие возможности перераспределения необходимых ресурсов в соответствии с приоритетом проекта (программы проектов).</a:t>
            </a:r>
          </a:p>
          <a:p>
            <a:pPr>
              <a:buNone/>
            </a:pPr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467544" y="1844824"/>
            <a:ext cx="405449" cy="379828"/>
            <a:chOff x="4534632" y="1296149"/>
            <a:chExt cx="405449" cy="379828"/>
          </a:xfrm>
          <a:scene3d>
            <a:camera prst="orthographicFront"/>
            <a:lightRig rig="flat" dir="t"/>
          </a:scene3d>
        </p:grpSpPr>
        <p:sp>
          <p:nvSpPr>
            <p:cNvPr id="5" name="Овал 4"/>
            <p:cNvSpPr/>
            <p:nvPr/>
          </p:nvSpPr>
          <p:spPr>
            <a:xfrm>
              <a:off x="4534632" y="1296149"/>
              <a:ext cx="405449" cy="379828"/>
            </a:xfrm>
            <a:prstGeom prst="ellipse">
              <a:avLst/>
            </a:prstGeom>
            <a:solidFill>
              <a:srgbClr val="9966FF"/>
            </a:solidFill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5">
                <a:hueOff val="-112976"/>
                <a:satOff val="-21676"/>
                <a:lumOff val="3089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Овал 4"/>
            <p:cNvSpPr/>
            <p:nvPr/>
          </p:nvSpPr>
          <p:spPr>
            <a:xfrm>
              <a:off x="4594009" y="1351773"/>
              <a:ext cx="286695" cy="26858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200" kern="1200" dirty="0"/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467544" y="3140968"/>
            <a:ext cx="405449" cy="379828"/>
            <a:chOff x="4534632" y="1296149"/>
            <a:chExt cx="405449" cy="379828"/>
          </a:xfrm>
          <a:scene3d>
            <a:camera prst="orthographicFront"/>
            <a:lightRig rig="flat" dir="t"/>
          </a:scene3d>
        </p:grpSpPr>
        <p:sp>
          <p:nvSpPr>
            <p:cNvPr id="8" name="Овал 7"/>
            <p:cNvSpPr/>
            <p:nvPr/>
          </p:nvSpPr>
          <p:spPr>
            <a:xfrm>
              <a:off x="4534632" y="1296149"/>
              <a:ext cx="405449" cy="379828"/>
            </a:xfrm>
            <a:prstGeom prst="ellipse">
              <a:avLst/>
            </a:prstGeom>
            <a:solidFill>
              <a:srgbClr val="9966FF"/>
            </a:solidFill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5">
                <a:hueOff val="-112976"/>
                <a:satOff val="-21676"/>
                <a:lumOff val="3089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Овал 4"/>
            <p:cNvSpPr/>
            <p:nvPr/>
          </p:nvSpPr>
          <p:spPr>
            <a:xfrm>
              <a:off x="4594009" y="1351773"/>
              <a:ext cx="286695" cy="26858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200" kern="1200" dirty="0"/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467544" y="4437112"/>
            <a:ext cx="405449" cy="379828"/>
            <a:chOff x="4534632" y="1296149"/>
            <a:chExt cx="405449" cy="379828"/>
          </a:xfrm>
          <a:scene3d>
            <a:camera prst="orthographicFront"/>
            <a:lightRig rig="flat" dir="t"/>
          </a:scene3d>
        </p:grpSpPr>
        <p:sp>
          <p:nvSpPr>
            <p:cNvPr id="11" name="Овал 10"/>
            <p:cNvSpPr/>
            <p:nvPr/>
          </p:nvSpPr>
          <p:spPr>
            <a:xfrm>
              <a:off x="4534632" y="1296149"/>
              <a:ext cx="405449" cy="379828"/>
            </a:xfrm>
            <a:prstGeom prst="ellipse">
              <a:avLst/>
            </a:prstGeom>
            <a:solidFill>
              <a:srgbClr val="9966FF"/>
            </a:solidFill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5">
                <a:hueOff val="-112976"/>
                <a:satOff val="-21676"/>
                <a:lumOff val="3089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Овал 4"/>
            <p:cNvSpPr/>
            <p:nvPr/>
          </p:nvSpPr>
          <p:spPr>
            <a:xfrm>
              <a:off x="4594009" y="1351773"/>
              <a:ext cx="286695" cy="26858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200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496944" cy="1354162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На сайте «Информационно – методического центра» г Добрянка размещается вся информация, необходимая образовательным организациям района для планирования и реализации управленческих проектов /</a:t>
            </a:r>
            <a:r>
              <a:rPr lang="ru-RU" sz="2000" b="1" u="sng" dirty="0" err="1" smtClean="0">
                <a:hlinkClick r:id="rId2"/>
              </a:rPr>
              <a:t>http</a:t>
            </a:r>
            <a:r>
              <a:rPr lang="ru-RU" sz="2000" b="1" u="sng" dirty="0" smtClean="0">
                <a:hlinkClick r:id="rId2"/>
              </a:rPr>
              <a:t>://</a:t>
            </a:r>
            <a:r>
              <a:rPr lang="ru-RU" sz="2000" b="1" u="sng" dirty="0" err="1" smtClean="0">
                <a:hlinkClick r:id="rId2"/>
              </a:rPr>
              <a:t>imc.dobryanka-edu.ru</a:t>
            </a:r>
            <a:r>
              <a:rPr lang="ru-RU" sz="2000" b="1" u="sng" dirty="0" smtClean="0">
                <a:hlinkClick r:id="rId2"/>
              </a:rPr>
              <a:t>/</a:t>
            </a:r>
            <a:r>
              <a:rPr lang="ru-RU" sz="2000" b="1" u="sng" dirty="0" err="1" smtClean="0">
                <a:hlinkClick r:id="rId2"/>
              </a:rPr>
              <a:t>projektnyj_ofis</a:t>
            </a:r>
            <a:r>
              <a:rPr lang="ru-RU" sz="2000" b="1" u="sng" dirty="0" smtClean="0">
                <a:hlinkClick r:id="rId2"/>
              </a:rPr>
              <a:t>/</a:t>
            </a:r>
            <a:r>
              <a:rPr lang="ru-RU" sz="2000" b="1" dirty="0" smtClean="0"/>
              <a:t> </a:t>
            </a:r>
            <a:br>
              <a:rPr lang="ru-RU" sz="2000" b="1" dirty="0" smtClean="0"/>
            </a:br>
            <a:endParaRPr lang="ru-RU" sz="2000" b="1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6957" y="1600200"/>
            <a:ext cx="8201507" cy="4781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/>
          <p:cNvSpPr/>
          <p:nvPr/>
        </p:nvSpPr>
        <p:spPr>
          <a:xfrm>
            <a:off x="1691680" y="4869160"/>
            <a:ext cx="1224136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364" y="116632"/>
            <a:ext cx="8363272" cy="5976664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Сегодня в образовательном пространстве муниципалитета реализуются 13 управленческих проектов, решением научно-методического общественного совета получивших статус «Муниципальный проект»</a:t>
            </a:r>
            <a:r>
              <a:rPr lang="ru-RU" sz="2500" b="1" dirty="0" smtClean="0"/>
              <a:t/>
            </a:r>
            <a:br>
              <a:rPr lang="ru-RU" sz="2500" b="1" dirty="0" smtClean="0"/>
            </a:br>
            <a:r>
              <a:rPr lang="ru-RU" sz="2500" b="1" dirty="0" smtClean="0"/>
              <a:t/>
            </a:r>
            <a:br>
              <a:rPr lang="ru-RU" sz="2500" b="1" dirty="0" smtClean="0"/>
            </a:br>
            <a:r>
              <a:rPr lang="ru-RU" sz="2800" dirty="0" smtClean="0"/>
              <a:t> В реализации данных проектов занято 52% педагогов из общего </a:t>
            </a:r>
            <a:r>
              <a:rPr lang="ru-RU" sz="2800" smtClean="0"/>
              <a:t>количества педагогов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500" b="1" dirty="0"/>
          </a:p>
        </p:txBody>
      </p:sp>
    </p:spTree>
    <p:extLst>
      <p:ext uri="{BB962C8B-B14F-4D97-AF65-F5344CB8AC3E}">
        <p14:creationId xmlns="" xmlns:p14="http://schemas.microsoft.com/office/powerpoint/2010/main" val="273118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3139"/>
            <a:ext cx="9144000" cy="367423"/>
          </a:xfrm>
        </p:spPr>
        <p:txBody>
          <a:bodyPr>
            <a:noAutofit/>
          </a:bodyPr>
          <a:lstStyle/>
          <a:p>
            <a:pPr algn="ctr"/>
            <a:r>
              <a:rPr lang="ru-RU" sz="2500" b="1" dirty="0" smtClean="0">
                <a:ea typeface="PT Astra Serif" panose="020A0603040505020204" pitchFamily="18" charset="-52"/>
              </a:rPr>
              <a:t>Результаты и перспективы проектного </a:t>
            </a:r>
            <a:r>
              <a:rPr lang="ru-RU" sz="2500" b="1" dirty="0">
                <a:ea typeface="PT Astra Serif" panose="020A0603040505020204" pitchFamily="18" charset="-52"/>
              </a:rPr>
              <a:t>управления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574278" y="525397"/>
            <a:ext cx="8038095" cy="3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Группа 4"/>
          <p:cNvGrpSpPr/>
          <p:nvPr/>
        </p:nvGrpSpPr>
        <p:grpSpPr>
          <a:xfrm>
            <a:off x="3779912" y="836711"/>
            <a:ext cx="3347528" cy="502412"/>
            <a:chOff x="2826226" y="922170"/>
            <a:chExt cx="2510646" cy="376809"/>
          </a:xfrm>
        </p:grpSpPr>
        <p:sp>
          <p:nvSpPr>
            <p:cNvPr id="4" name="Овал 3"/>
            <p:cNvSpPr/>
            <p:nvPr/>
          </p:nvSpPr>
          <p:spPr>
            <a:xfrm>
              <a:off x="2826226" y="922170"/>
              <a:ext cx="414292" cy="369801"/>
            </a:xfrm>
            <a:prstGeom prst="ellipse">
              <a:avLst/>
            </a:prstGeom>
            <a:solidFill>
              <a:srgbClr val="FF9999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5" name="Группа 8"/>
            <p:cNvGrpSpPr/>
            <p:nvPr/>
          </p:nvGrpSpPr>
          <p:grpSpPr>
            <a:xfrm>
              <a:off x="2880232" y="922170"/>
              <a:ext cx="2456640" cy="376809"/>
              <a:chOff x="762034" y="1693339"/>
              <a:chExt cx="2456640" cy="376809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1140076" y="1693339"/>
                <a:ext cx="2078598" cy="3462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400" b="1" dirty="0" smtClean="0">
                    <a:solidFill>
                      <a:srgbClr val="003399"/>
                    </a:solidFill>
                    <a:latin typeface="+mj-lt"/>
                    <a:ea typeface="PT Astra Serif" panose="020A0603040505020204" pitchFamily="18" charset="-52"/>
                  </a:rPr>
                  <a:t>Проблемные точки</a:t>
                </a:r>
                <a:endParaRPr lang="ru-RU" sz="2400" b="1" dirty="0">
                  <a:solidFill>
                    <a:srgbClr val="003399"/>
                  </a:solidFill>
                  <a:latin typeface="+mj-lt"/>
                  <a:ea typeface="PT Astra Serif" panose="020A0603040505020204" pitchFamily="18" charset="-52"/>
                </a:endParaRPr>
              </a:p>
            </p:txBody>
          </p:sp>
          <p:pic>
            <p:nvPicPr>
              <p:cNvPr id="11" name="Рисунок 10"/>
              <p:cNvPicPr>
                <a:picLocks noChangeAspect="1"/>
              </p:cNvPicPr>
              <p:nvPr/>
            </p:nvPicPr>
            <p:blipFill>
              <a:blip r:embed="rId3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2034" y="1747345"/>
                <a:ext cx="346584" cy="322803"/>
              </a:xfrm>
              <a:prstGeom prst="rect">
                <a:avLst/>
              </a:prstGeom>
              <a:noFill/>
            </p:spPr>
          </p:pic>
        </p:grpSp>
      </p:grpSp>
      <p:grpSp>
        <p:nvGrpSpPr>
          <p:cNvPr id="6" name="Группа 32"/>
          <p:cNvGrpSpPr/>
          <p:nvPr/>
        </p:nvGrpSpPr>
        <p:grpSpPr>
          <a:xfrm>
            <a:off x="6461452" y="1426324"/>
            <a:ext cx="2594502" cy="560557"/>
            <a:chOff x="4846088" y="1513888"/>
            <a:chExt cx="1945876" cy="420418"/>
          </a:xfrm>
        </p:grpSpPr>
        <p:sp>
          <p:nvSpPr>
            <p:cNvPr id="7" name="Овал 6"/>
            <p:cNvSpPr/>
            <p:nvPr/>
          </p:nvSpPr>
          <p:spPr>
            <a:xfrm>
              <a:off x="4869905" y="1513888"/>
              <a:ext cx="449060" cy="420418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9" name="Группа 17"/>
            <p:cNvGrpSpPr/>
            <p:nvPr/>
          </p:nvGrpSpPr>
          <p:grpSpPr>
            <a:xfrm>
              <a:off x="4846088" y="1549080"/>
              <a:ext cx="1945876" cy="381085"/>
              <a:chOff x="5958682" y="1575198"/>
              <a:chExt cx="1945876" cy="381085"/>
            </a:xfrm>
          </p:grpSpPr>
          <p:sp>
            <p:nvSpPr>
              <p:cNvPr id="19" name="TextBox 18"/>
              <p:cNvSpPr txBox="1"/>
              <p:nvPr/>
            </p:nvSpPr>
            <p:spPr>
              <a:xfrm>
                <a:off x="6431559" y="1610034"/>
                <a:ext cx="1472999" cy="3462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400" b="1" dirty="0" smtClean="0">
                    <a:solidFill>
                      <a:srgbClr val="003399"/>
                    </a:solidFill>
                    <a:latin typeface="+mj-lt"/>
                    <a:ea typeface="PT Astra Serif" panose="020A0603040505020204" pitchFamily="18" charset="-52"/>
                  </a:rPr>
                  <a:t>Перспективы</a:t>
                </a:r>
                <a:endParaRPr lang="ru-RU" sz="2400" b="1" dirty="0">
                  <a:solidFill>
                    <a:srgbClr val="003399"/>
                  </a:solidFill>
                  <a:latin typeface="+mj-lt"/>
                  <a:ea typeface="PT Astra Serif" panose="020A0603040505020204" pitchFamily="18" charset="-52"/>
                </a:endParaRPr>
              </a:p>
            </p:txBody>
          </p:sp>
          <p:pic>
            <p:nvPicPr>
              <p:cNvPr id="20" name="Picture 4" descr="ÐÐ°ÑÑÐ¸Ð½ÐºÐ¸ Ð¿Ð¾ Ð·Ð°Ð¿ÑÐ¾ÑÑ Ð¸ÐºÐ¾Ð½ÐºÐ¸ ÑÐ°Ð·Ð²Ð¸ÑÐ¸Ñ"/>
              <p:cNvPicPr>
                <a:picLocks noChangeAspect="1" noChangeArrowheads="1"/>
              </p:cNvPicPr>
              <p:nvPr/>
            </p:nvPicPr>
            <p:blipFill>
              <a:blip r:embed="rId4" cstate="print">
                <a:biLevel thresh="25000"/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58682" y="1575198"/>
                <a:ext cx="504897" cy="33951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29" name="Прямоугольник 28"/>
          <p:cNvSpPr/>
          <p:nvPr/>
        </p:nvSpPr>
        <p:spPr>
          <a:xfrm>
            <a:off x="3923928" y="1509784"/>
            <a:ext cx="2592288" cy="3098280"/>
          </a:xfrm>
          <a:prstGeom prst="rect">
            <a:avLst/>
          </a:prstGeom>
          <a:ln>
            <a:noFill/>
          </a:ln>
        </p:spPr>
        <p:txBody>
          <a:bodyPr wrap="square" lIns="121917" tIns="60958" rIns="121917" bIns="60958">
            <a:spAutoFit/>
          </a:bodyPr>
          <a:lstStyle/>
          <a:p>
            <a:pPr marL="239178" algn="just">
              <a:lnSpc>
                <a:spcPts val="1760"/>
              </a:lnSpc>
              <a:spcAft>
                <a:spcPts val="800"/>
              </a:spcAft>
            </a:pPr>
            <a:r>
              <a:rPr lang="ru-RU" sz="2000" dirty="0" smtClean="0">
                <a:effectLst>
                  <a:glow rad="482600">
                    <a:schemeClr val="bg1">
                      <a:alpha val="89000"/>
                    </a:schemeClr>
                  </a:glow>
                </a:effectLst>
                <a:ea typeface="PT Astra Serif" panose="020A0603040505020204" pitchFamily="18" charset="-52"/>
              </a:rPr>
              <a:t>Слабый  уровень владения методами управления проектами</a:t>
            </a:r>
          </a:p>
          <a:p>
            <a:pPr marL="239178" algn="just">
              <a:lnSpc>
                <a:spcPts val="1760"/>
              </a:lnSpc>
              <a:spcAft>
                <a:spcPts val="800"/>
              </a:spcAft>
            </a:pPr>
            <a:r>
              <a:rPr lang="ru-RU" sz="2000" dirty="0" smtClean="0">
                <a:effectLst>
                  <a:glow rad="482600">
                    <a:schemeClr val="bg1">
                      <a:alpha val="89000"/>
                    </a:schemeClr>
                  </a:glow>
                </a:effectLst>
                <a:ea typeface="PT Astra Serif" panose="020A0603040505020204" pitchFamily="18" charset="-52"/>
              </a:rPr>
              <a:t>Недостаточность </a:t>
            </a:r>
            <a:r>
              <a:rPr lang="ru-RU" sz="2000" dirty="0">
                <a:effectLst>
                  <a:glow rad="482600">
                    <a:schemeClr val="bg1">
                      <a:alpha val="89000"/>
                    </a:schemeClr>
                  </a:glow>
                </a:effectLst>
                <a:ea typeface="PT Astra Serif" panose="020A0603040505020204" pitchFamily="18" charset="-52"/>
              </a:rPr>
              <a:t>темпа запуска отдельных </a:t>
            </a:r>
            <a:r>
              <a:rPr lang="ru-RU" sz="2000" dirty="0" smtClean="0">
                <a:effectLst>
                  <a:glow rad="482600">
                    <a:schemeClr val="bg1">
                      <a:alpha val="89000"/>
                    </a:schemeClr>
                  </a:glow>
                </a:effectLst>
                <a:ea typeface="PT Astra Serif" panose="020A0603040505020204" pitchFamily="18" charset="-52"/>
              </a:rPr>
              <a:t>проектов</a:t>
            </a:r>
            <a:endParaRPr lang="ru-RU" sz="2000" dirty="0">
              <a:effectLst>
                <a:glow rad="482600">
                  <a:schemeClr val="bg1">
                    <a:alpha val="89000"/>
                  </a:schemeClr>
                </a:glow>
              </a:effectLst>
              <a:ea typeface="PT Astra Serif" panose="020A0603040505020204" pitchFamily="18" charset="-52"/>
            </a:endParaRPr>
          </a:p>
          <a:p>
            <a:pPr marL="239178" algn="just">
              <a:lnSpc>
                <a:spcPts val="1760"/>
              </a:lnSpc>
              <a:spcAft>
                <a:spcPts val="800"/>
              </a:spcAft>
            </a:pPr>
            <a:r>
              <a:rPr lang="ru-RU" sz="2000" dirty="0" smtClean="0">
                <a:effectLst>
                  <a:glow rad="482600">
                    <a:schemeClr val="bg1">
                      <a:alpha val="89000"/>
                    </a:schemeClr>
                  </a:glow>
                </a:effectLst>
                <a:ea typeface="PT Astra Serif" panose="020A0603040505020204" pitchFamily="18" charset="-52"/>
              </a:rPr>
              <a:t>Слабая </a:t>
            </a:r>
            <a:r>
              <a:rPr lang="ru-RU" sz="2000" dirty="0">
                <a:effectLst>
                  <a:glow rad="482600">
                    <a:schemeClr val="bg1">
                      <a:alpha val="89000"/>
                    </a:schemeClr>
                  </a:glow>
                </a:effectLst>
                <a:ea typeface="PT Astra Serif" panose="020A0603040505020204" pitchFamily="18" charset="-52"/>
              </a:rPr>
              <a:t>мотивационная </a:t>
            </a:r>
            <a:r>
              <a:rPr lang="ru-RU" sz="2000" dirty="0" smtClean="0">
                <a:effectLst>
                  <a:glow rad="482600">
                    <a:schemeClr val="bg1">
                      <a:alpha val="89000"/>
                    </a:schemeClr>
                  </a:glow>
                </a:effectLst>
                <a:ea typeface="PT Astra Serif" panose="020A0603040505020204" pitchFamily="18" charset="-52"/>
              </a:rPr>
              <a:t>составляющая</a:t>
            </a:r>
            <a:endParaRPr lang="ru-RU" sz="2000" dirty="0">
              <a:effectLst>
                <a:glow rad="482600">
                  <a:schemeClr val="bg1">
                    <a:alpha val="89000"/>
                  </a:schemeClr>
                </a:glow>
              </a:effectLst>
              <a:ea typeface="PT Astra Serif" panose="020A0603040505020204" pitchFamily="18" charset="-52"/>
            </a:endParaRPr>
          </a:p>
        </p:txBody>
      </p:sp>
      <p:sp>
        <p:nvSpPr>
          <p:cNvPr id="30" name="Восьмиугольник 29"/>
          <p:cNvSpPr/>
          <p:nvPr/>
        </p:nvSpPr>
        <p:spPr>
          <a:xfrm>
            <a:off x="4067944" y="1556792"/>
            <a:ext cx="157335" cy="145869"/>
          </a:xfrm>
          <a:prstGeom prst="octagon">
            <a:avLst/>
          </a:prstGeom>
          <a:solidFill>
            <a:srgbClr val="FF99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ru-RU" sz="2700" dirty="0"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  <p:sp>
        <p:nvSpPr>
          <p:cNvPr id="31" name="Восьмиугольник 30"/>
          <p:cNvSpPr/>
          <p:nvPr/>
        </p:nvSpPr>
        <p:spPr>
          <a:xfrm>
            <a:off x="4067944" y="2852936"/>
            <a:ext cx="157335" cy="145869"/>
          </a:xfrm>
          <a:prstGeom prst="octagon">
            <a:avLst/>
          </a:prstGeom>
          <a:solidFill>
            <a:srgbClr val="FF99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ru-RU" sz="2700" dirty="0"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  <p:sp>
        <p:nvSpPr>
          <p:cNvPr id="32" name="Восьмиугольник 31"/>
          <p:cNvSpPr/>
          <p:nvPr/>
        </p:nvSpPr>
        <p:spPr>
          <a:xfrm>
            <a:off x="4067944" y="3861048"/>
            <a:ext cx="157335" cy="145869"/>
          </a:xfrm>
          <a:prstGeom prst="octagon">
            <a:avLst/>
          </a:prstGeom>
          <a:solidFill>
            <a:srgbClr val="FF99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ru-RU" sz="2700" dirty="0"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6372200" y="2093686"/>
            <a:ext cx="2581294" cy="4021610"/>
          </a:xfrm>
          <a:prstGeom prst="rect">
            <a:avLst/>
          </a:prstGeom>
          <a:ln>
            <a:noFill/>
          </a:ln>
        </p:spPr>
        <p:txBody>
          <a:bodyPr wrap="square" lIns="121917" tIns="60958" rIns="121917" bIns="60958">
            <a:spAutoFit/>
          </a:bodyPr>
          <a:lstStyle/>
          <a:p>
            <a:pPr marL="239178" algn="just">
              <a:lnSpc>
                <a:spcPts val="1760"/>
              </a:lnSpc>
              <a:spcAft>
                <a:spcPts val="800"/>
              </a:spcAft>
            </a:pPr>
            <a:r>
              <a:rPr lang="ru-RU" dirty="0" smtClean="0">
                <a:effectLst>
                  <a:glow rad="482600">
                    <a:schemeClr val="bg1">
                      <a:alpha val="89000"/>
                    </a:schemeClr>
                  </a:glow>
                </a:effectLst>
                <a:ea typeface="PT Astra Serif" panose="020A0603040505020204" pitchFamily="18" charset="-52"/>
              </a:rPr>
              <a:t>Наполнение портфеля «Внедрение новых форм системы оценивания качества образования»</a:t>
            </a:r>
            <a:endParaRPr lang="ru-RU" dirty="0">
              <a:effectLst>
                <a:glow rad="482600">
                  <a:schemeClr val="bg1">
                    <a:alpha val="89000"/>
                  </a:schemeClr>
                </a:glow>
              </a:effectLst>
              <a:ea typeface="PT Astra Serif" panose="020A0603040505020204" pitchFamily="18" charset="-52"/>
            </a:endParaRPr>
          </a:p>
          <a:p>
            <a:pPr marL="239178" algn="just">
              <a:lnSpc>
                <a:spcPts val="1760"/>
              </a:lnSpc>
              <a:spcAft>
                <a:spcPts val="800"/>
              </a:spcAft>
            </a:pPr>
            <a:r>
              <a:rPr lang="ru-RU" dirty="0" smtClean="0">
                <a:effectLst>
                  <a:glow rad="482600">
                    <a:schemeClr val="bg1">
                      <a:alpha val="89000"/>
                    </a:schemeClr>
                  </a:glow>
                </a:effectLst>
                <a:ea typeface="PT Astra Serif" panose="020A0603040505020204" pitchFamily="18" charset="-52"/>
              </a:rPr>
              <a:t>Ориентация </a:t>
            </a:r>
            <a:r>
              <a:rPr lang="ru-RU" dirty="0">
                <a:effectLst>
                  <a:glow rad="482600">
                    <a:schemeClr val="bg1">
                      <a:alpha val="89000"/>
                    </a:schemeClr>
                  </a:glow>
                </a:effectLst>
                <a:ea typeface="PT Astra Serif" panose="020A0603040505020204" pitchFamily="18" charset="-52"/>
              </a:rPr>
              <a:t>проектов на задачи, определенные в национальном проекте «Образование</a:t>
            </a:r>
            <a:r>
              <a:rPr lang="ru-RU" dirty="0" smtClean="0">
                <a:effectLst>
                  <a:glow rad="482600">
                    <a:schemeClr val="bg1">
                      <a:alpha val="89000"/>
                    </a:schemeClr>
                  </a:glow>
                </a:effectLst>
                <a:ea typeface="PT Astra Serif" panose="020A0603040505020204" pitchFamily="18" charset="-52"/>
              </a:rPr>
              <a:t>» </a:t>
            </a:r>
            <a:endParaRPr lang="ru-RU" dirty="0">
              <a:effectLst>
                <a:glow rad="482600">
                  <a:schemeClr val="bg1">
                    <a:alpha val="89000"/>
                  </a:schemeClr>
                </a:glow>
              </a:effectLst>
              <a:ea typeface="PT Astra Serif" panose="020A0603040505020204" pitchFamily="18" charset="-52"/>
            </a:endParaRPr>
          </a:p>
          <a:p>
            <a:pPr marL="239178" algn="just">
              <a:lnSpc>
                <a:spcPts val="1760"/>
              </a:lnSpc>
              <a:spcAft>
                <a:spcPts val="800"/>
              </a:spcAft>
            </a:pPr>
            <a:r>
              <a:rPr lang="ru-RU" dirty="0" smtClean="0">
                <a:effectLst>
                  <a:glow rad="482600">
                    <a:schemeClr val="bg1">
                      <a:alpha val="89000"/>
                    </a:schemeClr>
                  </a:glow>
                </a:effectLst>
                <a:ea typeface="PT Astra Serif" panose="020A0603040505020204" pitchFamily="18" charset="-52"/>
              </a:rPr>
              <a:t>В июне 2019 года состоится 3 конкурс управленческих проектов.</a:t>
            </a:r>
            <a:endParaRPr lang="ru-RU" dirty="0">
              <a:effectLst>
                <a:glow rad="482600">
                  <a:schemeClr val="bg1">
                    <a:alpha val="89000"/>
                  </a:schemeClr>
                </a:glow>
              </a:effectLst>
              <a:ea typeface="PT Astra Serif" panose="020A0603040505020204" pitchFamily="18" charset="-52"/>
            </a:endParaRPr>
          </a:p>
        </p:txBody>
      </p:sp>
      <p:sp>
        <p:nvSpPr>
          <p:cNvPr id="35" name="Восьмиугольник 34"/>
          <p:cNvSpPr/>
          <p:nvPr/>
        </p:nvSpPr>
        <p:spPr>
          <a:xfrm>
            <a:off x="6370709" y="2210859"/>
            <a:ext cx="157335" cy="145869"/>
          </a:xfrm>
          <a:prstGeom prst="octagon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ru-RU" sz="2700" dirty="0"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  <p:sp>
        <p:nvSpPr>
          <p:cNvPr id="36" name="Восьмиугольник 35"/>
          <p:cNvSpPr/>
          <p:nvPr/>
        </p:nvSpPr>
        <p:spPr>
          <a:xfrm>
            <a:off x="6372200" y="3573016"/>
            <a:ext cx="157335" cy="145869"/>
          </a:xfrm>
          <a:prstGeom prst="octagon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ru-RU" sz="2700" dirty="0"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  <p:sp>
        <p:nvSpPr>
          <p:cNvPr id="37" name="Восьмиугольник 36"/>
          <p:cNvSpPr/>
          <p:nvPr/>
        </p:nvSpPr>
        <p:spPr>
          <a:xfrm>
            <a:off x="6372200" y="4941168"/>
            <a:ext cx="157335" cy="145869"/>
          </a:xfrm>
          <a:prstGeom prst="octagon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ru-RU" sz="2700" dirty="0"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  <p:grpSp>
        <p:nvGrpSpPr>
          <p:cNvPr id="10" name="Группа 12"/>
          <p:cNvGrpSpPr/>
          <p:nvPr/>
        </p:nvGrpSpPr>
        <p:grpSpPr>
          <a:xfrm>
            <a:off x="539550" y="548681"/>
            <a:ext cx="2257616" cy="533673"/>
            <a:chOff x="3994122" y="1586982"/>
            <a:chExt cx="1693212" cy="400255"/>
          </a:xfrm>
        </p:grpSpPr>
        <p:grpSp>
          <p:nvGrpSpPr>
            <p:cNvPr id="13" name="Группа 13"/>
            <p:cNvGrpSpPr/>
            <p:nvPr/>
          </p:nvGrpSpPr>
          <p:grpSpPr>
            <a:xfrm>
              <a:off x="3994122" y="1586982"/>
              <a:ext cx="360000" cy="357385"/>
              <a:chOff x="7000864" y="1450763"/>
              <a:chExt cx="360000" cy="324000"/>
            </a:xfrm>
          </p:grpSpPr>
          <p:sp>
            <p:nvSpPr>
              <p:cNvPr id="16" name="Овал 15"/>
              <p:cNvSpPr/>
              <p:nvPr/>
            </p:nvSpPr>
            <p:spPr>
              <a:xfrm>
                <a:off x="7000864" y="1450763"/>
                <a:ext cx="360000" cy="3240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1">
                <a:schemeClr val="accent1"/>
              </a:lnRef>
              <a:fillRef idx="1002">
                <a:schemeClr val="dk2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900" dirty="0">
                  <a:latin typeface="PT Astra Serif" panose="020A0603040505020204" pitchFamily="18" charset="-52"/>
                  <a:ea typeface="PT Astra Serif" panose="020A0603040505020204" pitchFamily="18" charset="-52"/>
                </a:endParaRPr>
              </a:p>
            </p:txBody>
          </p:sp>
          <p:sp>
            <p:nvSpPr>
              <p:cNvPr id="17" name="Freeform 54"/>
              <p:cNvSpPr>
                <a:spLocks noEditPoints="1"/>
              </p:cNvSpPr>
              <p:nvPr/>
            </p:nvSpPr>
            <p:spPr bwMode="auto">
              <a:xfrm>
                <a:off x="7054870" y="1499724"/>
                <a:ext cx="249047" cy="205555"/>
              </a:xfrm>
              <a:custGeom>
                <a:avLst/>
                <a:gdLst>
                  <a:gd name="T0" fmla="*/ 211962 w 256"/>
                  <a:gd name="T1" fmla="*/ 407975 h 256"/>
                  <a:gd name="T2" fmla="*/ 196025 w 256"/>
                  <a:gd name="T3" fmla="*/ 407975 h 256"/>
                  <a:gd name="T4" fmla="*/ 0 w 256"/>
                  <a:gd name="T5" fmla="*/ 313581 h 256"/>
                  <a:gd name="T6" fmla="*/ 19124 w 256"/>
                  <a:gd name="T7" fmla="*/ 0 h 256"/>
                  <a:gd name="T8" fmla="*/ 27093 w 256"/>
                  <a:gd name="T9" fmla="*/ 1600 h 256"/>
                  <a:gd name="T10" fmla="*/ 203994 w 256"/>
                  <a:gd name="T11" fmla="*/ 75195 h 256"/>
                  <a:gd name="T12" fmla="*/ 380894 w 256"/>
                  <a:gd name="T13" fmla="*/ 1600 h 256"/>
                  <a:gd name="T14" fmla="*/ 388863 w 256"/>
                  <a:gd name="T15" fmla="*/ 0 h 256"/>
                  <a:gd name="T16" fmla="*/ 407987 w 256"/>
                  <a:gd name="T17" fmla="*/ 313581 h 256"/>
                  <a:gd name="T18" fmla="*/ 184869 w 256"/>
                  <a:gd name="T19" fmla="*/ 108793 h 256"/>
                  <a:gd name="T20" fmla="*/ 38249 w 256"/>
                  <a:gd name="T21" fmla="*/ 300782 h 256"/>
                  <a:gd name="T22" fmla="*/ 184869 w 256"/>
                  <a:gd name="T23" fmla="*/ 108793 h 256"/>
                  <a:gd name="T24" fmla="*/ 223118 w 256"/>
                  <a:gd name="T25" fmla="*/ 108793 h 256"/>
                  <a:gd name="T26" fmla="*/ 369738 w 256"/>
                  <a:gd name="T27" fmla="*/ 300782 h 256"/>
                  <a:gd name="T28" fmla="*/ 253398 w 256"/>
                  <a:gd name="T29" fmla="*/ 135992 h 256"/>
                  <a:gd name="T30" fmla="*/ 331489 w 256"/>
                  <a:gd name="T31" fmla="*/ 102394 h 256"/>
                  <a:gd name="T32" fmla="*/ 339458 w 256"/>
                  <a:gd name="T33" fmla="*/ 139192 h 256"/>
                  <a:gd name="T34" fmla="*/ 261367 w 256"/>
                  <a:gd name="T35" fmla="*/ 172789 h 256"/>
                  <a:gd name="T36" fmla="*/ 253398 w 256"/>
                  <a:gd name="T37" fmla="*/ 135992 h 256"/>
                  <a:gd name="T38" fmla="*/ 253398 w 256"/>
                  <a:gd name="T39" fmla="*/ 206387 h 256"/>
                  <a:gd name="T40" fmla="*/ 331489 w 256"/>
                  <a:gd name="T41" fmla="*/ 172789 h 256"/>
                  <a:gd name="T42" fmla="*/ 339458 w 256"/>
                  <a:gd name="T43" fmla="*/ 209587 h 256"/>
                  <a:gd name="T44" fmla="*/ 261367 w 256"/>
                  <a:gd name="T45" fmla="*/ 243185 h 256"/>
                  <a:gd name="T46" fmla="*/ 253398 w 256"/>
                  <a:gd name="T47" fmla="*/ 206387 h 256"/>
                  <a:gd name="T48" fmla="*/ 253398 w 256"/>
                  <a:gd name="T49" fmla="*/ 276783 h 256"/>
                  <a:gd name="T50" fmla="*/ 331489 w 256"/>
                  <a:gd name="T51" fmla="*/ 243185 h 256"/>
                  <a:gd name="T52" fmla="*/ 339458 w 256"/>
                  <a:gd name="T53" fmla="*/ 279983 h 256"/>
                  <a:gd name="T54" fmla="*/ 261367 w 256"/>
                  <a:gd name="T55" fmla="*/ 313581 h 256"/>
                  <a:gd name="T56" fmla="*/ 253398 w 256"/>
                  <a:gd name="T57" fmla="*/ 276783 h 256"/>
                  <a:gd name="T58" fmla="*/ 84466 w 256"/>
                  <a:gd name="T59" fmla="*/ 103994 h 256"/>
                  <a:gd name="T60" fmla="*/ 165745 w 256"/>
                  <a:gd name="T61" fmla="*/ 153591 h 256"/>
                  <a:gd name="T62" fmla="*/ 138652 w 256"/>
                  <a:gd name="T63" fmla="*/ 171190 h 256"/>
                  <a:gd name="T64" fmla="*/ 57373 w 256"/>
                  <a:gd name="T65" fmla="*/ 121593 h 256"/>
                  <a:gd name="T66" fmla="*/ 76498 w 256"/>
                  <a:gd name="T67" fmla="*/ 172789 h 256"/>
                  <a:gd name="T68" fmla="*/ 154589 w 256"/>
                  <a:gd name="T69" fmla="*/ 206387 h 256"/>
                  <a:gd name="T70" fmla="*/ 146620 w 256"/>
                  <a:gd name="T71" fmla="*/ 243185 h 256"/>
                  <a:gd name="T72" fmla="*/ 68529 w 256"/>
                  <a:gd name="T73" fmla="*/ 209587 h 256"/>
                  <a:gd name="T74" fmla="*/ 76498 w 256"/>
                  <a:gd name="T75" fmla="*/ 172789 h 256"/>
                  <a:gd name="T76" fmla="*/ 84466 w 256"/>
                  <a:gd name="T77" fmla="*/ 244785 h 256"/>
                  <a:gd name="T78" fmla="*/ 165745 w 256"/>
                  <a:gd name="T79" fmla="*/ 294382 h 256"/>
                  <a:gd name="T80" fmla="*/ 138652 w 256"/>
                  <a:gd name="T81" fmla="*/ 311981 h 256"/>
                  <a:gd name="T82" fmla="*/ 57373 w 256"/>
                  <a:gd name="T83" fmla="*/ 262384 h 25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256" h="256">
                    <a:moveTo>
                      <a:pt x="249" y="207"/>
                    </a:moveTo>
                    <a:cubicBezTo>
                      <a:pt x="133" y="255"/>
                      <a:pt x="133" y="255"/>
                      <a:pt x="133" y="255"/>
                    </a:cubicBezTo>
                    <a:cubicBezTo>
                      <a:pt x="131" y="256"/>
                      <a:pt x="130" y="256"/>
                      <a:pt x="128" y="256"/>
                    </a:cubicBezTo>
                    <a:cubicBezTo>
                      <a:pt x="126" y="256"/>
                      <a:pt x="125" y="256"/>
                      <a:pt x="123" y="255"/>
                    </a:cubicBezTo>
                    <a:cubicBezTo>
                      <a:pt x="7" y="207"/>
                      <a:pt x="7" y="207"/>
                      <a:pt x="7" y="207"/>
                    </a:cubicBezTo>
                    <a:cubicBezTo>
                      <a:pt x="3" y="205"/>
                      <a:pt x="0" y="201"/>
                      <a:pt x="0" y="196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5" y="0"/>
                      <a:pt x="12" y="0"/>
                    </a:cubicBezTo>
                    <a:cubicBezTo>
                      <a:pt x="14" y="0"/>
                      <a:pt x="15" y="0"/>
                      <a:pt x="17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28" y="47"/>
                      <a:pt x="128" y="47"/>
                      <a:pt x="128" y="47"/>
                    </a:cubicBezTo>
                    <a:cubicBezTo>
                      <a:pt x="239" y="1"/>
                      <a:pt x="239" y="1"/>
                      <a:pt x="239" y="1"/>
                    </a:cubicBezTo>
                    <a:cubicBezTo>
                      <a:pt x="239" y="1"/>
                      <a:pt x="239" y="1"/>
                      <a:pt x="239" y="1"/>
                    </a:cubicBezTo>
                    <a:cubicBezTo>
                      <a:pt x="239" y="1"/>
                      <a:pt x="239" y="1"/>
                      <a:pt x="239" y="1"/>
                    </a:cubicBezTo>
                    <a:cubicBezTo>
                      <a:pt x="241" y="0"/>
                      <a:pt x="242" y="0"/>
                      <a:pt x="244" y="0"/>
                    </a:cubicBezTo>
                    <a:cubicBezTo>
                      <a:pt x="251" y="0"/>
                      <a:pt x="256" y="5"/>
                      <a:pt x="256" y="12"/>
                    </a:cubicBezTo>
                    <a:cubicBezTo>
                      <a:pt x="256" y="196"/>
                      <a:pt x="256" y="196"/>
                      <a:pt x="256" y="196"/>
                    </a:cubicBezTo>
                    <a:cubicBezTo>
                      <a:pt x="256" y="201"/>
                      <a:pt x="253" y="205"/>
                      <a:pt x="249" y="207"/>
                    </a:cubicBezTo>
                    <a:moveTo>
                      <a:pt x="116" y="68"/>
                    </a:moveTo>
                    <a:cubicBezTo>
                      <a:pt x="24" y="30"/>
                      <a:pt x="24" y="30"/>
                      <a:pt x="24" y="30"/>
                    </a:cubicBezTo>
                    <a:cubicBezTo>
                      <a:pt x="24" y="188"/>
                      <a:pt x="24" y="188"/>
                      <a:pt x="24" y="188"/>
                    </a:cubicBezTo>
                    <a:cubicBezTo>
                      <a:pt x="116" y="226"/>
                      <a:pt x="116" y="226"/>
                      <a:pt x="116" y="226"/>
                    </a:cubicBezTo>
                    <a:lnTo>
                      <a:pt x="116" y="68"/>
                    </a:lnTo>
                    <a:close/>
                    <a:moveTo>
                      <a:pt x="232" y="30"/>
                    </a:moveTo>
                    <a:cubicBezTo>
                      <a:pt x="140" y="68"/>
                      <a:pt x="140" y="68"/>
                      <a:pt x="140" y="68"/>
                    </a:cubicBezTo>
                    <a:cubicBezTo>
                      <a:pt x="140" y="226"/>
                      <a:pt x="140" y="226"/>
                      <a:pt x="140" y="226"/>
                    </a:cubicBezTo>
                    <a:cubicBezTo>
                      <a:pt x="232" y="188"/>
                      <a:pt x="232" y="188"/>
                      <a:pt x="232" y="188"/>
                    </a:cubicBezTo>
                    <a:lnTo>
                      <a:pt x="232" y="30"/>
                    </a:lnTo>
                    <a:close/>
                    <a:moveTo>
                      <a:pt x="159" y="85"/>
                    </a:moveTo>
                    <a:cubicBezTo>
                      <a:pt x="203" y="65"/>
                      <a:pt x="203" y="65"/>
                      <a:pt x="203" y="65"/>
                    </a:cubicBezTo>
                    <a:cubicBezTo>
                      <a:pt x="205" y="64"/>
                      <a:pt x="206" y="64"/>
                      <a:pt x="208" y="64"/>
                    </a:cubicBezTo>
                    <a:cubicBezTo>
                      <a:pt x="215" y="64"/>
                      <a:pt x="220" y="69"/>
                      <a:pt x="220" y="76"/>
                    </a:cubicBezTo>
                    <a:cubicBezTo>
                      <a:pt x="220" y="81"/>
                      <a:pt x="217" y="85"/>
                      <a:pt x="213" y="87"/>
                    </a:cubicBezTo>
                    <a:cubicBezTo>
                      <a:pt x="169" y="107"/>
                      <a:pt x="169" y="107"/>
                      <a:pt x="169" y="107"/>
                    </a:cubicBezTo>
                    <a:cubicBezTo>
                      <a:pt x="167" y="108"/>
                      <a:pt x="166" y="108"/>
                      <a:pt x="164" y="108"/>
                    </a:cubicBezTo>
                    <a:cubicBezTo>
                      <a:pt x="157" y="108"/>
                      <a:pt x="152" y="103"/>
                      <a:pt x="152" y="96"/>
                    </a:cubicBezTo>
                    <a:cubicBezTo>
                      <a:pt x="152" y="91"/>
                      <a:pt x="155" y="87"/>
                      <a:pt x="159" y="85"/>
                    </a:cubicBezTo>
                    <a:moveTo>
                      <a:pt x="159" y="129"/>
                    </a:moveTo>
                    <a:cubicBezTo>
                      <a:pt x="159" y="129"/>
                      <a:pt x="159" y="129"/>
                      <a:pt x="159" y="129"/>
                    </a:cubicBezTo>
                    <a:cubicBezTo>
                      <a:pt x="203" y="109"/>
                      <a:pt x="203" y="109"/>
                      <a:pt x="203" y="109"/>
                    </a:cubicBezTo>
                    <a:cubicBezTo>
                      <a:pt x="205" y="108"/>
                      <a:pt x="206" y="108"/>
                      <a:pt x="208" y="108"/>
                    </a:cubicBezTo>
                    <a:cubicBezTo>
                      <a:pt x="215" y="108"/>
                      <a:pt x="220" y="113"/>
                      <a:pt x="220" y="120"/>
                    </a:cubicBezTo>
                    <a:cubicBezTo>
                      <a:pt x="220" y="125"/>
                      <a:pt x="217" y="129"/>
                      <a:pt x="213" y="131"/>
                    </a:cubicBezTo>
                    <a:cubicBezTo>
                      <a:pt x="169" y="151"/>
                      <a:pt x="169" y="151"/>
                      <a:pt x="169" y="151"/>
                    </a:cubicBezTo>
                    <a:cubicBezTo>
                      <a:pt x="167" y="152"/>
                      <a:pt x="166" y="152"/>
                      <a:pt x="164" y="152"/>
                    </a:cubicBezTo>
                    <a:cubicBezTo>
                      <a:pt x="157" y="152"/>
                      <a:pt x="152" y="147"/>
                      <a:pt x="152" y="140"/>
                    </a:cubicBezTo>
                    <a:cubicBezTo>
                      <a:pt x="152" y="135"/>
                      <a:pt x="155" y="131"/>
                      <a:pt x="159" y="129"/>
                    </a:cubicBezTo>
                    <a:moveTo>
                      <a:pt x="159" y="173"/>
                    </a:moveTo>
                    <a:cubicBezTo>
                      <a:pt x="159" y="173"/>
                      <a:pt x="159" y="173"/>
                      <a:pt x="159" y="173"/>
                    </a:cubicBezTo>
                    <a:cubicBezTo>
                      <a:pt x="203" y="153"/>
                      <a:pt x="203" y="153"/>
                      <a:pt x="203" y="153"/>
                    </a:cubicBezTo>
                    <a:cubicBezTo>
                      <a:pt x="205" y="152"/>
                      <a:pt x="206" y="152"/>
                      <a:pt x="208" y="152"/>
                    </a:cubicBezTo>
                    <a:cubicBezTo>
                      <a:pt x="215" y="152"/>
                      <a:pt x="220" y="157"/>
                      <a:pt x="220" y="164"/>
                    </a:cubicBezTo>
                    <a:cubicBezTo>
                      <a:pt x="220" y="169"/>
                      <a:pt x="217" y="173"/>
                      <a:pt x="213" y="175"/>
                    </a:cubicBezTo>
                    <a:cubicBezTo>
                      <a:pt x="169" y="195"/>
                      <a:pt x="169" y="195"/>
                      <a:pt x="169" y="195"/>
                    </a:cubicBezTo>
                    <a:cubicBezTo>
                      <a:pt x="167" y="196"/>
                      <a:pt x="166" y="196"/>
                      <a:pt x="164" y="196"/>
                    </a:cubicBezTo>
                    <a:cubicBezTo>
                      <a:pt x="157" y="196"/>
                      <a:pt x="152" y="191"/>
                      <a:pt x="152" y="184"/>
                    </a:cubicBezTo>
                    <a:cubicBezTo>
                      <a:pt x="152" y="179"/>
                      <a:pt x="155" y="175"/>
                      <a:pt x="159" y="173"/>
                    </a:cubicBezTo>
                    <a:moveTo>
                      <a:pt x="48" y="64"/>
                    </a:moveTo>
                    <a:cubicBezTo>
                      <a:pt x="50" y="64"/>
                      <a:pt x="51" y="64"/>
                      <a:pt x="53" y="65"/>
                    </a:cubicBezTo>
                    <a:cubicBezTo>
                      <a:pt x="97" y="85"/>
                      <a:pt x="97" y="85"/>
                      <a:pt x="97" y="85"/>
                    </a:cubicBezTo>
                    <a:cubicBezTo>
                      <a:pt x="101" y="87"/>
                      <a:pt x="104" y="91"/>
                      <a:pt x="104" y="96"/>
                    </a:cubicBezTo>
                    <a:cubicBezTo>
                      <a:pt x="104" y="103"/>
                      <a:pt x="99" y="108"/>
                      <a:pt x="92" y="108"/>
                    </a:cubicBezTo>
                    <a:cubicBezTo>
                      <a:pt x="90" y="108"/>
                      <a:pt x="89" y="108"/>
                      <a:pt x="87" y="107"/>
                    </a:cubicBezTo>
                    <a:cubicBezTo>
                      <a:pt x="43" y="87"/>
                      <a:pt x="43" y="87"/>
                      <a:pt x="43" y="87"/>
                    </a:cubicBezTo>
                    <a:cubicBezTo>
                      <a:pt x="39" y="85"/>
                      <a:pt x="36" y="81"/>
                      <a:pt x="36" y="76"/>
                    </a:cubicBezTo>
                    <a:cubicBezTo>
                      <a:pt x="36" y="69"/>
                      <a:pt x="41" y="64"/>
                      <a:pt x="48" y="64"/>
                    </a:cubicBezTo>
                    <a:moveTo>
                      <a:pt x="48" y="108"/>
                    </a:moveTo>
                    <a:cubicBezTo>
                      <a:pt x="50" y="108"/>
                      <a:pt x="51" y="108"/>
                      <a:pt x="53" y="109"/>
                    </a:cubicBezTo>
                    <a:cubicBezTo>
                      <a:pt x="97" y="129"/>
                      <a:pt x="97" y="129"/>
                      <a:pt x="97" y="129"/>
                    </a:cubicBezTo>
                    <a:cubicBezTo>
                      <a:pt x="101" y="131"/>
                      <a:pt x="104" y="135"/>
                      <a:pt x="104" y="140"/>
                    </a:cubicBezTo>
                    <a:cubicBezTo>
                      <a:pt x="104" y="147"/>
                      <a:pt x="99" y="152"/>
                      <a:pt x="92" y="152"/>
                    </a:cubicBezTo>
                    <a:cubicBezTo>
                      <a:pt x="90" y="152"/>
                      <a:pt x="89" y="152"/>
                      <a:pt x="87" y="151"/>
                    </a:cubicBezTo>
                    <a:cubicBezTo>
                      <a:pt x="43" y="131"/>
                      <a:pt x="43" y="131"/>
                      <a:pt x="43" y="131"/>
                    </a:cubicBezTo>
                    <a:cubicBezTo>
                      <a:pt x="39" y="129"/>
                      <a:pt x="36" y="125"/>
                      <a:pt x="36" y="120"/>
                    </a:cubicBezTo>
                    <a:cubicBezTo>
                      <a:pt x="36" y="113"/>
                      <a:pt x="41" y="108"/>
                      <a:pt x="48" y="108"/>
                    </a:cubicBezTo>
                    <a:moveTo>
                      <a:pt x="48" y="152"/>
                    </a:moveTo>
                    <a:cubicBezTo>
                      <a:pt x="50" y="152"/>
                      <a:pt x="51" y="152"/>
                      <a:pt x="53" y="153"/>
                    </a:cubicBezTo>
                    <a:cubicBezTo>
                      <a:pt x="97" y="173"/>
                      <a:pt x="97" y="173"/>
                      <a:pt x="97" y="173"/>
                    </a:cubicBezTo>
                    <a:cubicBezTo>
                      <a:pt x="101" y="175"/>
                      <a:pt x="104" y="179"/>
                      <a:pt x="104" y="184"/>
                    </a:cubicBezTo>
                    <a:cubicBezTo>
                      <a:pt x="104" y="191"/>
                      <a:pt x="99" y="196"/>
                      <a:pt x="92" y="196"/>
                    </a:cubicBezTo>
                    <a:cubicBezTo>
                      <a:pt x="90" y="196"/>
                      <a:pt x="89" y="196"/>
                      <a:pt x="87" y="195"/>
                    </a:cubicBezTo>
                    <a:cubicBezTo>
                      <a:pt x="43" y="175"/>
                      <a:pt x="43" y="175"/>
                      <a:pt x="43" y="175"/>
                    </a:cubicBezTo>
                    <a:cubicBezTo>
                      <a:pt x="39" y="173"/>
                      <a:pt x="36" y="169"/>
                      <a:pt x="36" y="164"/>
                    </a:cubicBezTo>
                    <a:cubicBezTo>
                      <a:pt x="36" y="157"/>
                      <a:pt x="41" y="152"/>
                      <a:pt x="48" y="15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endParaRPr lang="en-US" sz="1900" dirty="0">
                  <a:latin typeface="PT Astra Serif" panose="020A0603040505020204" pitchFamily="18" charset="-52"/>
                  <a:ea typeface="PT Astra Serif" panose="020A0603040505020204" pitchFamily="18" charset="-52"/>
                </a:endParaRP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4426171" y="1640988"/>
              <a:ext cx="1261163" cy="346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solidFill>
                    <a:srgbClr val="003399"/>
                  </a:solidFill>
                  <a:latin typeface="+mj-lt"/>
                  <a:ea typeface="PT Astra Serif" panose="020A0603040505020204" pitchFamily="18" charset="-52"/>
                </a:rPr>
                <a:t>Результаты</a:t>
              </a:r>
              <a:endParaRPr lang="ru-RU" sz="2400" b="1" dirty="0">
                <a:solidFill>
                  <a:srgbClr val="003399"/>
                </a:solidFill>
                <a:latin typeface="+mj-lt"/>
                <a:ea typeface="PT Astra Serif" panose="020A0603040505020204" pitchFamily="18" charset="-52"/>
              </a:endParaRPr>
            </a:p>
          </p:txBody>
        </p:sp>
      </p:grpSp>
      <p:sp>
        <p:nvSpPr>
          <p:cNvPr id="21" name="Прямоугольник 20"/>
          <p:cNvSpPr/>
          <p:nvPr/>
        </p:nvSpPr>
        <p:spPr>
          <a:xfrm>
            <a:off x="0" y="1071546"/>
            <a:ext cx="3923928" cy="6017286"/>
          </a:xfrm>
          <a:prstGeom prst="rect">
            <a:avLst/>
          </a:prstGeom>
          <a:ln>
            <a:noFill/>
          </a:ln>
        </p:spPr>
        <p:txBody>
          <a:bodyPr wrap="square" lIns="121917" tIns="60958" rIns="121917" bIns="60958">
            <a:spAutoFit/>
          </a:bodyPr>
          <a:lstStyle/>
          <a:p>
            <a:pPr marL="239178">
              <a:lnSpc>
                <a:spcPts val="1760"/>
              </a:lnSpc>
              <a:spcAft>
                <a:spcPts val="800"/>
              </a:spcAft>
              <a:buFont typeface="Wingdings" pitchFamily="2" charset="2"/>
              <a:buChar char="ü"/>
            </a:pPr>
            <a:r>
              <a:rPr lang="ru-RU" dirty="0" smtClean="0">
                <a:effectLst>
                  <a:glow rad="482600">
                    <a:schemeClr val="bg1">
                      <a:alpha val="89000"/>
                    </a:schemeClr>
                  </a:glow>
                </a:effectLst>
                <a:ea typeface="PT Astra Serif" panose="020A0603040505020204" pitchFamily="18" charset="-52"/>
              </a:rPr>
              <a:t>13 управленческим проектам решением Научно-методического общественного совета присвоен статус «Муниципальный проект»</a:t>
            </a:r>
          </a:p>
          <a:p>
            <a:pPr marL="239178">
              <a:lnSpc>
                <a:spcPts val="1760"/>
              </a:lnSpc>
              <a:spcAft>
                <a:spcPts val="800"/>
              </a:spcAft>
              <a:buFont typeface="Wingdings" pitchFamily="2" charset="2"/>
              <a:buChar char="ü"/>
            </a:pPr>
            <a:r>
              <a:rPr lang="ru-RU" dirty="0" smtClean="0">
                <a:effectLst>
                  <a:glow rad="482600">
                    <a:schemeClr val="bg1">
                      <a:alpha val="89000"/>
                    </a:schemeClr>
                  </a:glow>
                </a:effectLst>
                <a:ea typeface="PT Astra Serif" panose="020A0603040505020204" pitchFamily="18" charset="-52"/>
              </a:rPr>
              <a:t>Проектным офисом по итогам года проведены промежуточные экспертизы управленческих проектов</a:t>
            </a:r>
          </a:p>
          <a:p>
            <a:pPr marL="239178">
              <a:lnSpc>
                <a:spcPts val="1760"/>
              </a:lnSpc>
              <a:spcAft>
                <a:spcPts val="800"/>
              </a:spcAft>
              <a:buFont typeface="Wingdings" pitchFamily="2" charset="2"/>
              <a:buChar char="ü"/>
            </a:pPr>
            <a:r>
              <a:rPr lang="ru-RU" dirty="0" smtClean="0"/>
              <a:t>В нашем образовании возникает единая, осмысленная корпоративная культура, основанная на взаимном понимании, доверии и уважении </a:t>
            </a:r>
            <a:endParaRPr lang="ru-RU" dirty="0" smtClean="0">
              <a:effectLst>
                <a:glow rad="482600">
                  <a:schemeClr val="bg1">
                    <a:alpha val="89000"/>
                  </a:schemeClr>
                </a:glow>
              </a:effectLst>
              <a:ea typeface="PT Astra Serif" panose="020A0603040505020204" pitchFamily="18" charset="-52"/>
            </a:endParaRPr>
          </a:p>
          <a:p>
            <a:pPr marL="239178">
              <a:lnSpc>
                <a:spcPts val="1760"/>
              </a:lnSpc>
              <a:spcAft>
                <a:spcPts val="800"/>
              </a:spcAft>
              <a:buFont typeface="Wingdings" pitchFamily="2" charset="2"/>
              <a:buChar char="ü"/>
            </a:pPr>
            <a:r>
              <a:rPr lang="ru-RU" dirty="0" smtClean="0">
                <a:effectLst>
                  <a:glow rad="482600">
                    <a:schemeClr val="bg1">
                      <a:alpha val="89000"/>
                    </a:schemeClr>
                  </a:glow>
                </a:effectLst>
                <a:ea typeface="PT Astra Serif" panose="020A0603040505020204" pitchFamily="18" charset="-52"/>
              </a:rPr>
              <a:t>Повысилась </a:t>
            </a:r>
            <a:r>
              <a:rPr lang="ru-RU" dirty="0">
                <a:effectLst>
                  <a:glow rad="482600">
                    <a:schemeClr val="bg1">
                      <a:alpha val="89000"/>
                    </a:schemeClr>
                  </a:glow>
                </a:effectLst>
                <a:ea typeface="PT Astra Serif" panose="020A0603040505020204" pitchFamily="18" charset="-52"/>
              </a:rPr>
              <a:t>включенность </a:t>
            </a:r>
            <a:r>
              <a:rPr lang="ru-RU" dirty="0" smtClean="0">
                <a:effectLst>
                  <a:glow rad="482600">
                    <a:schemeClr val="bg1">
                      <a:alpha val="89000"/>
                    </a:schemeClr>
                  </a:glow>
                </a:effectLst>
                <a:ea typeface="PT Astra Serif" panose="020A0603040505020204" pitchFamily="18" charset="-52"/>
              </a:rPr>
              <a:t>родительской общественности </a:t>
            </a:r>
          </a:p>
          <a:p>
            <a:pPr marL="239178">
              <a:lnSpc>
                <a:spcPts val="1760"/>
              </a:lnSpc>
              <a:spcAft>
                <a:spcPts val="800"/>
              </a:spcAft>
              <a:buFont typeface="Wingdings" pitchFamily="2" charset="2"/>
              <a:buChar char="ü"/>
            </a:pPr>
            <a:r>
              <a:rPr lang="ru-RU" dirty="0" smtClean="0"/>
              <a:t>Заключено соглашение о сотрудничестве  с Центром развития образовательных систем, мы стали участниками</a:t>
            </a:r>
            <a:r>
              <a:rPr lang="ru-RU" b="1" dirty="0" smtClean="0"/>
              <a:t> </a:t>
            </a:r>
            <a:r>
              <a:rPr lang="ru-RU" dirty="0" smtClean="0"/>
              <a:t>проектно-экспертной лаборатории «Управление развитием образовательных систем» РАНХ и ГС при Президенте РФ</a:t>
            </a:r>
            <a:endParaRPr lang="ru-RU" dirty="0" smtClean="0">
              <a:effectLst>
                <a:glow rad="482600">
                  <a:schemeClr val="bg1">
                    <a:alpha val="89000"/>
                  </a:schemeClr>
                </a:glow>
              </a:effectLst>
              <a:ea typeface="PT Astra Serif" panose="020A0603040505020204" pitchFamily="18" charset="-52"/>
            </a:endParaRPr>
          </a:p>
        </p:txBody>
      </p:sp>
      <p:pic>
        <p:nvPicPr>
          <p:cNvPr id="1026" name="Picture 2" descr="C:\Users\Лариса\Desktop\Картинки\52932055_2117287745019013_7939874571442716672_n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9058" y="4714884"/>
            <a:ext cx="1905000" cy="190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78363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114300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Вертикальная модель </a:t>
            </a:r>
            <a:br>
              <a:rPr lang="ru-RU" sz="2400" b="1" dirty="0" smtClean="0"/>
            </a:br>
            <a:r>
              <a:rPr lang="ru-RU" sz="2400" b="1" dirty="0" smtClean="0"/>
              <a:t>«управление – реализация»</a:t>
            </a:r>
            <a:br>
              <a:rPr lang="ru-RU" sz="2400" b="1" dirty="0" smtClean="0"/>
            </a:br>
            <a:r>
              <a:rPr lang="ru-RU" sz="2400" dirty="0" smtClean="0"/>
              <a:t>государственной политики в сфере образования  </a:t>
            </a:r>
            <a:br>
              <a:rPr lang="ru-RU" sz="2400" dirty="0" smtClean="0"/>
            </a:br>
            <a:endParaRPr lang="ru-RU" sz="2400" dirty="0"/>
          </a:p>
        </p:txBody>
      </p:sp>
      <p:graphicFrame>
        <p:nvGraphicFramePr>
          <p:cNvPr id="3" name="Схема 2"/>
          <p:cNvGraphicFramePr/>
          <p:nvPr/>
        </p:nvGraphicFramePr>
        <p:xfrm>
          <a:off x="0" y="1556792"/>
          <a:ext cx="9144000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Стрелка вправо с вырезом 3"/>
          <p:cNvSpPr/>
          <p:nvPr/>
        </p:nvSpPr>
        <p:spPr>
          <a:xfrm>
            <a:off x="1071538" y="3929066"/>
            <a:ext cx="1000132" cy="35719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52"/>
            <a:ext cx="9144000" cy="67151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Муниципальное бюджетное учреждение</a:t>
            </a:r>
            <a:endParaRPr lang="ru-RU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дополнительного профессионального</a:t>
            </a:r>
            <a:endParaRPr lang="ru-RU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образования</a:t>
            </a:r>
            <a:endParaRPr lang="ru-RU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«ИНФОРМАЦИОННО-МЕТОДИЧЕСКИЙ </a:t>
            </a:r>
            <a:endParaRPr lang="ru-RU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ЦЕНТР» </a:t>
            </a:r>
            <a:endParaRPr lang="ru-RU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(МБУ ДПО «ИМЦ»)</a:t>
            </a:r>
            <a:endParaRPr lang="ru-RU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Ул. Жуковского, д. 39, г. Добрянка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Пермского края, 618740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Тел. (34265) 2-22-91, факс (34265) 2-42-00</a:t>
            </a:r>
          </a:p>
          <a:p>
            <a:pPr algn="ctr">
              <a:buNone/>
            </a:pPr>
            <a:r>
              <a:rPr lang="en-US" dirty="0" smtClean="0">
                <a:solidFill>
                  <a:srgbClr val="002060"/>
                </a:solidFill>
              </a:rPr>
              <a:t>E</a:t>
            </a:r>
            <a:r>
              <a:rPr lang="ru-RU" dirty="0" smtClean="0">
                <a:solidFill>
                  <a:srgbClr val="002060"/>
                </a:solidFill>
              </a:rPr>
              <a:t>-</a:t>
            </a:r>
            <a:r>
              <a:rPr lang="en-US" dirty="0" smtClean="0">
                <a:solidFill>
                  <a:srgbClr val="002060"/>
                </a:solidFill>
              </a:rPr>
              <a:t>mail</a:t>
            </a:r>
            <a:r>
              <a:rPr lang="ru-RU" dirty="0" smtClean="0">
                <a:solidFill>
                  <a:srgbClr val="002060"/>
                </a:solidFill>
              </a:rPr>
              <a:t>: </a:t>
            </a:r>
            <a:r>
              <a:rPr lang="en-US" dirty="0" err="1" smtClean="0">
                <a:solidFill>
                  <a:srgbClr val="002060"/>
                </a:solidFill>
              </a:rPr>
              <a:t>mmc</a:t>
            </a:r>
            <a:r>
              <a:rPr lang="ru-RU" dirty="0" smtClean="0">
                <a:solidFill>
                  <a:srgbClr val="002060"/>
                </a:solidFill>
              </a:rPr>
              <a:t>_</a:t>
            </a:r>
            <a:r>
              <a:rPr lang="en-US" dirty="0" err="1" smtClean="0">
                <a:solidFill>
                  <a:srgbClr val="002060"/>
                </a:solidFill>
              </a:rPr>
              <a:t>dobr</a:t>
            </a:r>
            <a:r>
              <a:rPr lang="ru-RU" dirty="0" smtClean="0">
                <a:solidFill>
                  <a:srgbClr val="002060"/>
                </a:solidFill>
              </a:rPr>
              <a:t>@ </a:t>
            </a:r>
            <a:r>
              <a:rPr lang="en-US" dirty="0" err="1" smtClean="0">
                <a:solidFill>
                  <a:srgbClr val="002060"/>
                </a:solidFill>
              </a:rPr>
              <a:t>bk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r>
              <a:rPr lang="en-US" dirty="0" err="1" smtClean="0">
                <a:solidFill>
                  <a:srgbClr val="002060"/>
                </a:solidFill>
              </a:rPr>
              <a:t>ru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</a:p>
          <a:p>
            <a:pPr algn="ctr">
              <a:buNone/>
            </a:pPr>
            <a:r>
              <a:rPr lang="en-US" u="sng" dirty="0" smtClean="0">
                <a:solidFill>
                  <a:srgbClr val="002060"/>
                </a:solidFill>
                <a:hlinkClick r:id="rId2"/>
              </a:rPr>
              <a:t>http</a:t>
            </a:r>
            <a:r>
              <a:rPr lang="ru-RU" u="sng" dirty="0" smtClean="0">
                <a:solidFill>
                  <a:srgbClr val="002060"/>
                </a:solidFill>
                <a:hlinkClick r:id="rId2"/>
              </a:rPr>
              <a:t>://</a:t>
            </a:r>
            <a:r>
              <a:rPr lang="en-US" u="sng" dirty="0" err="1" smtClean="0">
                <a:solidFill>
                  <a:srgbClr val="002060"/>
                </a:solidFill>
                <a:hlinkClick r:id="rId2"/>
              </a:rPr>
              <a:t>imc</a:t>
            </a:r>
            <a:r>
              <a:rPr lang="ru-RU" u="sng" dirty="0" smtClean="0">
                <a:solidFill>
                  <a:srgbClr val="002060"/>
                </a:solidFill>
                <a:hlinkClick r:id="rId2"/>
              </a:rPr>
              <a:t>.</a:t>
            </a:r>
            <a:r>
              <a:rPr lang="en-US" u="sng" dirty="0" err="1" smtClean="0">
                <a:solidFill>
                  <a:srgbClr val="002060"/>
                </a:solidFill>
                <a:hlinkClick r:id="rId2"/>
              </a:rPr>
              <a:t>dobryanka</a:t>
            </a:r>
            <a:r>
              <a:rPr lang="ru-RU" u="sng" dirty="0" smtClean="0">
                <a:solidFill>
                  <a:srgbClr val="002060"/>
                </a:solidFill>
                <a:hlinkClick r:id="rId2"/>
              </a:rPr>
              <a:t>-</a:t>
            </a:r>
            <a:r>
              <a:rPr lang="en-US" u="sng" dirty="0" err="1" smtClean="0">
                <a:solidFill>
                  <a:srgbClr val="002060"/>
                </a:solidFill>
                <a:hlinkClick r:id="rId2"/>
              </a:rPr>
              <a:t>edu</a:t>
            </a:r>
            <a:r>
              <a:rPr lang="ru-RU" u="sng" dirty="0" smtClean="0">
                <a:solidFill>
                  <a:srgbClr val="002060"/>
                </a:solidFill>
                <a:hlinkClick r:id="rId2"/>
              </a:rPr>
              <a:t>.</a:t>
            </a:r>
            <a:r>
              <a:rPr lang="en-US" u="sng" dirty="0" err="1" smtClean="0">
                <a:solidFill>
                  <a:srgbClr val="002060"/>
                </a:solidFill>
                <a:hlinkClick r:id="rId2"/>
              </a:rPr>
              <a:t>ru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010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Структура МБУ ДПО «ИМЦ»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0" y="836712"/>
          <a:ext cx="9144000" cy="602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Основные направления</a:t>
            </a:r>
            <a:b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 методической работы ИМЦ</a:t>
            </a:r>
            <a:endParaRPr lang="ru-RU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3645024"/>
            <a:ext cx="1152128" cy="72008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Директор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123728" y="1916832"/>
            <a:ext cx="1656184" cy="151216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Методическая </a:t>
            </a:r>
          </a:p>
          <a:p>
            <a:pPr algn="ctr"/>
            <a:r>
              <a:rPr lang="ru-RU" sz="1600" b="1" dirty="0" smtClean="0"/>
              <a:t>служба</a:t>
            </a:r>
          </a:p>
          <a:p>
            <a:pPr algn="ctr"/>
            <a:r>
              <a:rPr lang="ru-RU" sz="1600" b="1" dirty="0" smtClean="0"/>
              <a:t>(6 методистов)</a:t>
            </a:r>
            <a:endParaRPr lang="ru-RU" sz="16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195736" y="4653136"/>
            <a:ext cx="1728192" cy="158417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Отдел психолого-педагогической </a:t>
            </a:r>
          </a:p>
          <a:p>
            <a:pPr algn="ctr"/>
            <a:r>
              <a:rPr lang="ru-RU" sz="1600" b="1" dirty="0" smtClean="0"/>
              <a:t>помощи</a:t>
            </a:r>
          </a:p>
          <a:p>
            <a:pPr algn="ctr"/>
            <a:r>
              <a:rPr lang="ru-RU" sz="1600" b="1" dirty="0" smtClean="0"/>
              <a:t>(психол., логопед)</a:t>
            </a:r>
            <a:endParaRPr lang="ru-RU" sz="1600" b="1" dirty="0"/>
          </a:p>
        </p:txBody>
      </p:sp>
      <p:cxnSp>
        <p:nvCxnSpPr>
          <p:cNvPr id="13" name="Прямая соединительная линия 12"/>
          <p:cNvCxnSpPr>
            <a:stCxn id="10" idx="1"/>
            <a:endCxn id="3" idx="3"/>
          </p:cNvCxnSpPr>
          <p:nvPr/>
        </p:nvCxnSpPr>
        <p:spPr>
          <a:xfrm flipH="1">
            <a:off x="1403648" y="2672916"/>
            <a:ext cx="720080" cy="1332148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11" idx="1"/>
            <a:endCxn id="3" idx="3"/>
          </p:cNvCxnSpPr>
          <p:nvPr/>
        </p:nvCxnSpPr>
        <p:spPr>
          <a:xfrm flipH="1" flipV="1">
            <a:off x="1403648" y="4005064"/>
            <a:ext cx="792088" cy="14401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8" name="Стрелка вправо 17"/>
          <p:cNvSpPr/>
          <p:nvPr/>
        </p:nvSpPr>
        <p:spPr>
          <a:xfrm>
            <a:off x="3851920" y="2564904"/>
            <a:ext cx="504056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>
            <a:off x="3995936" y="5301208"/>
            <a:ext cx="504056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499992" y="1196752"/>
            <a:ext cx="4320480" cy="295232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ФГОС ДО, НОО, ООО, СОО, ОВЗ</a:t>
            </a:r>
          </a:p>
          <a:p>
            <a:pPr algn="ctr"/>
            <a:r>
              <a:rPr lang="ru-RU" dirty="0" smtClean="0"/>
              <a:t>Повышение квалификации</a:t>
            </a:r>
          </a:p>
          <a:p>
            <a:pPr algn="ctr"/>
            <a:r>
              <a:rPr lang="ru-RU" dirty="0" smtClean="0"/>
              <a:t>Инновационная работа</a:t>
            </a:r>
          </a:p>
          <a:p>
            <a:pPr algn="ctr"/>
            <a:r>
              <a:rPr lang="ru-RU" dirty="0" smtClean="0"/>
              <a:t>Духовно-нравственная культура</a:t>
            </a:r>
          </a:p>
          <a:p>
            <a:pPr algn="ctr"/>
            <a:r>
              <a:rPr lang="ru-RU" dirty="0" smtClean="0"/>
              <a:t>Информационные технологии</a:t>
            </a:r>
          </a:p>
          <a:p>
            <a:pPr algn="ctr"/>
            <a:r>
              <a:rPr lang="ru-RU" dirty="0" smtClean="0"/>
              <a:t>Конкурсное движение</a:t>
            </a:r>
          </a:p>
          <a:p>
            <a:pPr algn="ctr"/>
            <a:r>
              <a:rPr lang="ru-RU" dirty="0" smtClean="0"/>
              <a:t>Социальное проектирование</a:t>
            </a:r>
          </a:p>
          <a:p>
            <a:pPr lvl="0" algn="ctr"/>
            <a:r>
              <a:rPr lang="ru-RU" dirty="0" smtClean="0"/>
              <a:t>Диссеминация педагогического опыта</a:t>
            </a:r>
          </a:p>
          <a:p>
            <a:pPr algn="ctr"/>
            <a:r>
              <a:rPr lang="ru-RU" dirty="0" smtClean="0"/>
              <a:t>Сопровождение школьных библиотек</a:t>
            </a:r>
          </a:p>
          <a:p>
            <a:pPr algn="ctr"/>
            <a:endParaRPr lang="ru-RU" dirty="0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4572000" y="4725144"/>
            <a:ext cx="4320480" cy="1296144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Диагностика</a:t>
            </a:r>
          </a:p>
          <a:p>
            <a:pPr algn="ctr"/>
            <a:r>
              <a:rPr lang="ru-RU" dirty="0" smtClean="0"/>
              <a:t>Обследование</a:t>
            </a:r>
          </a:p>
          <a:p>
            <a:pPr algn="ctr"/>
            <a:r>
              <a:rPr lang="ru-RU" dirty="0" smtClean="0"/>
              <a:t>Консультирование</a:t>
            </a:r>
          </a:p>
          <a:p>
            <a:pPr algn="ctr"/>
            <a:r>
              <a:rPr lang="ru-RU" dirty="0" smtClean="0"/>
              <a:t>Обучение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85720" y="1052736"/>
            <a:ext cx="8501122" cy="504056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ПРОЕКТ «МУНИЦИПАЛЬНАЯ СИСТЕМА ПРОФЕССИОНАЛЬНОГО РОСТА ПЕДАГОГОВ»</a:t>
            </a:r>
          </a:p>
          <a:p>
            <a:pPr algn="ctr"/>
            <a:r>
              <a:rPr lang="ru-RU" dirty="0" smtClean="0"/>
              <a:t>МБУ ДПО «ИМЦ»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436096" y="1988840"/>
            <a:ext cx="1656184" cy="244827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 anchor="t" anchorCtr="0">
            <a:noAutofit/>
          </a:bodyPr>
          <a:lstStyle/>
          <a:p>
            <a:pPr algn="ctr"/>
            <a:r>
              <a:rPr lang="ru-RU" sz="1400" b="1" dirty="0" smtClean="0"/>
              <a:t>Курсы ПК/обучающие семинары/мастер-классы</a:t>
            </a:r>
          </a:p>
          <a:p>
            <a:pPr marL="87313">
              <a:buFont typeface="Arial" pitchFamily="34" charset="0"/>
              <a:buChar char="•"/>
            </a:pPr>
            <a:r>
              <a:rPr lang="ru-RU" sz="1200" i="1" dirty="0" smtClean="0"/>
              <a:t>ФГОС ДО/НОО/ООО/СОО/ОВЗ</a:t>
            </a:r>
          </a:p>
          <a:p>
            <a:pPr marL="87313">
              <a:buFont typeface="Arial" pitchFamily="34" charset="0"/>
              <a:buChar char="•"/>
            </a:pPr>
            <a:r>
              <a:rPr lang="ru-RU" sz="1200" i="1" dirty="0" smtClean="0"/>
              <a:t>ППО</a:t>
            </a:r>
          </a:p>
          <a:p>
            <a:pPr marL="87313">
              <a:buFont typeface="Arial" pitchFamily="34" charset="0"/>
              <a:buChar char="•"/>
            </a:pPr>
            <a:r>
              <a:rPr lang="ru-RU" sz="1200" i="1" dirty="0" smtClean="0"/>
              <a:t>ИКТ</a:t>
            </a:r>
          </a:p>
          <a:p>
            <a:pPr marL="87313">
              <a:buFont typeface="Arial" pitchFamily="34" charset="0"/>
              <a:buChar char="•"/>
            </a:pPr>
            <a:r>
              <a:rPr lang="ru-RU" sz="1200" i="1" dirty="0" smtClean="0"/>
              <a:t>тематические</a:t>
            </a:r>
            <a:endParaRPr lang="ru-RU" sz="1200" i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164288" y="1988840"/>
            <a:ext cx="1656184" cy="244827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 anchor="t" anchorCtr="0">
            <a:noAutofit/>
          </a:bodyPr>
          <a:lstStyle/>
          <a:p>
            <a:pPr algn="ctr"/>
            <a:r>
              <a:rPr lang="ru-RU" sz="1400" b="1" dirty="0" smtClean="0"/>
              <a:t>Реализация краевых проектов</a:t>
            </a:r>
          </a:p>
          <a:p>
            <a:pPr>
              <a:buFont typeface="Arial" pitchFamily="34" charset="0"/>
              <a:buChar char="•"/>
            </a:pPr>
            <a:r>
              <a:rPr lang="ru-RU" sz="1200" i="1" dirty="0" smtClean="0"/>
              <a:t>Реализация ФГОС</a:t>
            </a:r>
          </a:p>
          <a:p>
            <a:pPr>
              <a:buFont typeface="Arial" pitchFamily="34" charset="0"/>
              <a:buChar char="•"/>
            </a:pPr>
            <a:r>
              <a:rPr lang="ru-RU" sz="1200" i="1" dirty="0" smtClean="0"/>
              <a:t>Читаем сами</a:t>
            </a:r>
          </a:p>
          <a:p>
            <a:pPr>
              <a:buFont typeface="Arial" pitchFamily="34" charset="0"/>
              <a:buChar char="•"/>
            </a:pPr>
            <a:r>
              <a:rPr lang="ru-RU" sz="1200" i="1" dirty="0" err="1" smtClean="0"/>
              <a:t>Метапредметная</a:t>
            </a:r>
            <a:r>
              <a:rPr lang="ru-RU" sz="1200" i="1" dirty="0" smtClean="0"/>
              <a:t> олимпиада</a:t>
            </a:r>
          </a:p>
          <a:p>
            <a:pPr>
              <a:buFont typeface="Arial" pitchFamily="34" charset="0"/>
              <a:buChar char="•"/>
            </a:pPr>
            <a:r>
              <a:rPr lang="ru-RU" sz="1200" i="1" dirty="0" err="1" smtClean="0"/>
              <a:t>Техномир</a:t>
            </a:r>
            <a:r>
              <a:rPr lang="ru-RU" sz="1200" i="1" dirty="0" smtClean="0"/>
              <a:t>/</a:t>
            </a:r>
            <a:r>
              <a:rPr lang="ru-RU" sz="1200" i="1" dirty="0" err="1" smtClean="0"/>
              <a:t>Икаренок</a:t>
            </a:r>
            <a:endParaRPr lang="ru-RU" sz="1200" i="1" dirty="0" smtClean="0"/>
          </a:p>
          <a:p>
            <a:pPr>
              <a:buFont typeface="Arial" pitchFamily="34" charset="0"/>
              <a:buChar char="•"/>
            </a:pPr>
            <a:r>
              <a:rPr lang="ru-RU" sz="1200" i="1" dirty="0" smtClean="0"/>
              <a:t>3Д- музей</a:t>
            </a:r>
          </a:p>
          <a:p>
            <a:pPr>
              <a:buFont typeface="Arial" pitchFamily="34" charset="0"/>
              <a:buChar char="•"/>
            </a:pPr>
            <a:r>
              <a:rPr lang="ru-RU" sz="1200" i="1" dirty="0" smtClean="0"/>
              <a:t>Электронная школа</a:t>
            </a:r>
          </a:p>
          <a:p>
            <a:pPr>
              <a:buFont typeface="Arial" pitchFamily="34" charset="0"/>
              <a:buChar char="•"/>
            </a:pPr>
            <a:r>
              <a:rPr lang="ru-RU" sz="1200" i="1" dirty="0" smtClean="0"/>
              <a:t>Электронная библиотека</a:t>
            </a:r>
            <a:endParaRPr lang="ru-RU" sz="1200" i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1520" y="1988840"/>
            <a:ext cx="1656184" cy="244827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 anchor="t" anchorCtr="0">
            <a:noAutofit/>
          </a:bodyPr>
          <a:lstStyle/>
          <a:p>
            <a:pPr algn="ctr"/>
            <a:r>
              <a:rPr lang="ru-RU" sz="1400" b="1" dirty="0" smtClean="0"/>
              <a:t>Муниципальные </a:t>
            </a:r>
            <a:r>
              <a:rPr lang="ru-RU" sz="1400" b="1" dirty="0" err="1" smtClean="0"/>
              <a:t>сететвые</a:t>
            </a:r>
            <a:r>
              <a:rPr lang="ru-RU" sz="1400" b="1" dirty="0" smtClean="0"/>
              <a:t> проекты</a:t>
            </a:r>
          </a:p>
          <a:p>
            <a:pPr>
              <a:buFont typeface="Arial" pitchFamily="34" charset="0"/>
              <a:buChar char="•"/>
            </a:pPr>
            <a:r>
              <a:rPr lang="ru-RU" sz="1200" i="1" dirty="0" smtClean="0"/>
              <a:t>Сетевое взаимодействие ОО</a:t>
            </a:r>
          </a:p>
          <a:p>
            <a:pPr>
              <a:buFont typeface="Arial" pitchFamily="34" charset="0"/>
              <a:buChar char="•"/>
            </a:pPr>
            <a:r>
              <a:rPr lang="ru-RU" sz="1200" i="1" dirty="0" smtClean="0"/>
              <a:t>Шагал один чудак</a:t>
            </a:r>
          </a:p>
          <a:p>
            <a:pPr>
              <a:buFont typeface="Arial" pitchFamily="34" charset="0"/>
              <a:buChar char="•"/>
            </a:pPr>
            <a:r>
              <a:rPr lang="ru-RU" sz="1200" i="1" dirty="0" smtClean="0"/>
              <a:t>Клуб детективов</a:t>
            </a:r>
          </a:p>
          <a:p>
            <a:pPr>
              <a:buFont typeface="Arial" pitchFamily="34" charset="0"/>
              <a:buChar char="•"/>
            </a:pPr>
            <a:r>
              <a:rPr lang="ru-RU" sz="1200" i="1" dirty="0" smtClean="0"/>
              <a:t>Путешествие </a:t>
            </a:r>
            <a:r>
              <a:rPr lang="ru-RU" sz="1200" i="1" dirty="0" err="1" smtClean="0"/>
              <a:t>муравьишки</a:t>
            </a:r>
            <a:endParaRPr lang="ru-RU" sz="1200" i="1" dirty="0" smtClean="0"/>
          </a:p>
          <a:p>
            <a:pPr>
              <a:buFont typeface="Arial" pitchFamily="34" charset="0"/>
              <a:buChar char="•"/>
            </a:pPr>
            <a:r>
              <a:rPr lang="ru-RU" sz="1200" i="1" dirty="0" smtClean="0"/>
              <a:t>Разговор о правильном питании</a:t>
            </a:r>
            <a:endParaRPr lang="ru-RU" sz="1200" i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707904" y="1988840"/>
            <a:ext cx="1656184" cy="244827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 anchor="t" anchorCtr="0">
            <a:noAutofit/>
          </a:bodyPr>
          <a:lstStyle/>
          <a:p>
            <a:pPr algn="ctr"/>
            <a:r>
              <a:rPr lang="ru-RU" sz="1400" b="1" dirty="0" smtClean="0"/>
              <a:t>Предметные,</a:t>
            </a:r>
          </a:p>
          <a:p>
            <a:pPr algn="ctr"/>
            <a:r>
              <a:rPr lang="ru-RU" sz="1400" b="1" dirty="0" smtClean="0"/>
              <a:t> </a:t>
            </a:r>
            <a:r>
              <a:rPr lang="ru-RU" sz="1400" b="1" dirty="0" err="1" smtClean="0"/>
              <a:t>метапредметные</a:t>
            </a:r>
            <a:r>
              <a:rPr lang="ru-RU" sz="1400" b="1" dirty="0" smtClean="0"/>
              <a:t> педагогические олимпиады</a:t>
            </a:r>
          </a:p>
          <a:p>
            <a:pPr marL="174625">
              <a:buFont typeface="Arial" pitchFamily="34" charset="0"/>
              <a:buChar char="•"/>
            </a:pPr>
            <a:r>
              <a:rPr lang="ru-RU" sz="1200" i="1" dirty="0" smtClean="0"/>
              <a:t>Русский язык</a:t>
            </a:r>
          </a:p>
          <a:p>
            <a:pPr marL="174625">
              <a:buFont typeface="Arial" pitchFamily="34" charset="0"/>
              <a:buChar char="•"/>
            </a:pPr>
            <a:r>
              <a:rPr lang="ru-RU" sz="1200" i="1" dirty="0" smtClean="0"/>
              <a:t>Математика</a:t>
            </a:r>
          </a:p>
          <a:p>
            <a:pPr marL="174625">
              <a:buFont typeface="Arial" pitchFamily="34" charset="0"/>
              <a:buChar char="•"/>
            </a:pPr>
            <a:r>
              <a:rPr lang="ru-RU" sz="1200" i="1" dirty="0" err="1" smtClean="0"/>
              <a:t>Дух-нравств.культура</a:t>
            </a:r>
            <a:endParaRPr lang="ru-RU" sz="1200" i="1" dirty="0" smtClean="0"/>
          </a:p>
          <a:p>
            <a:pPr marL="174625">
              <a:buFont typeface="Arial" pitchFamily="34" charset="0"/>
              <a:buChar char="•"/>
            </a:pPr>
            <a:r>
              <a:rPr lang="ru-RU" sz="1200" i="1" dirty="0" err="1" smtClean="0"/>
              <a:t>Метапредметная</a:t>
            </a:r>
            <a:endParaRPr lang="ru-RU" sz="1200" i="1" dirty="0" smtClean="0"/>
          </a:p>
          <a:p>
            <a:pPr marL="174625">
              <a:buFont typeface="Arial" pitchFamily="34" charset="0"/>
              <a:buChar char="•"/>
            </a:pPr>
            <a:r>
              <a:rPr lang="ru-RU" sz="1200" i="1" dirty="0" smtClean="0"/>
              <a:t>Профи</a:t>
            </a:r>
          </a:p>
          <a:p>
            <a:pPr marL="174625">
              <a:buFont typeface="Arial" pitchFamily="34" charset="0"/>
              <a:buChar char="•"/>
            </a:pPr>
            <a:r>
              <a:rPr lang="ru-RU" sz="1200" i="1" dirty="0" smtClean="0"/>
              <a:t>Библиотекарей </a:t>
            </a:r>
            <a:endParaRPr lang="ru-RU" sz="1200" i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979712" y="1988840"/>
            <a:ext cx="1656184" cy="244827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 anchor="t" anchorCtr="0">
            <a:noAutofit/>
          </a:bodyPr>
          <a:lstStyle/>
          <a:p>
            <a:pPr algn="ctr"/>
            <a:r>
              <a:rPr lang="ru-RU" sz="1400" b="1" dirty="0" smtClean="0"/>
              <a:t>Муниципальные конкурсы </a:t>
            </a:r>
            <a:r>
              <a:rPr lang="ru-RU" sz="1400" b="1" dirty="0" err="1" smtClean="0"/>
              <a:t>профмастерства</a:t>
            </a:r>
            <a:endParaRPr lang="ru-RU" sz="1400" b="1" dirty="0" smtClean="0"/>
          </a:p>
          <a:p>
            <a:pPr marL="174625">
              <a:buFont typeface="Arial" pitchFamily="34" charset="0"/>
              <a:buChar char="•"/>
            </a:pPr>
            <a:r>
              <a:rPr lang="ru-RU" sz="1200" i="1" dirty="0" smtClean="0"/>
              <a:t>Учитель года</a:t>
            </a:r>
          </a:p>
          <a:p>
            <a:pPr marL="174625">
              <a:buFont typeface="Arial" pitchFamily="34" charset="0"/>
              <a:buChar char="•"/>
            </a:pPr>
            <a:r>
              <a:rPr lang="ru-RU" sz="1200" i="1" dirty="0" smtClean="0"/>
              <a:t>Лучшие педагоги</a:t>
            </a:r>
          </a:p>
          <a:p>
            <a:pPr marL="174625">
              <a:buFont typeface="Arial" pitchFamily="34" charset="0"/>
              <a:buChar char="•"/>
            </a:pPr>
            <a:r>
              <a:rPr lang="ru-RU" sz="1200" i="1" dirty="0" smtClean="0"/>
              <a:t>Денежное поощрение среди лучших педагогов</a:t>
            </a:r>
          </a:p>
          <a:p>
            <a:pPr marL="174625">
              <a:buFont typeface="Arial" pitchFamily="34" charset="0"/>
              <a:buChar char="•"/>
            </a:pPr>
            <a:r>
              <a:rPr lang="ru-RU" sz="1200" i="1" dirty="0" smtClean="0"/>
              <a:t>Ярмарка </a:t>
            </a:r>
            <a:r>
              <a:rPr lang="ru-RU" sz="1200" i="1" dirty="0" err="1" smtClean="0"/>
              <a:t>педмастерства</a:t>
            </a:r>
            <a:endParaRPr lang="ru-RU" sz="1200" i="1" dirty="0" smtClean="0"/>
          </a:p>
          <a:p>
            <a:pPr marL="174625">
              <a:buFont typeface="Arial" pitchFamily="34" charset="0"/>
              <a:buChar char="•"/>
            </a:pPr>
            <a:r>
              <a:rPr lang="ru-RU" sz="1200" i="1" dirty="0" smtClean="0"/>
              <a:t>Интерактивное ассорти</a:t>
            </a:r>
            <a:endParaRPr lang="ru-RU" sz="1200" i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339752" y="6165304"/>
            <a:ext cx="4320480" cy="50405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Успешный ученик</a:t>
            </a:r>
            <a:endParaRPr lang="ru-RU" dirty="0"/>
          </a:p>
        </p:txBody>
      </p:sp>
      <p:sp>
        <p:nvSpPr>
          <p:cNvPr id="12" name="Выноска со стрелкой вниз 11"/>
          <p:cNvSpPr/>
          <p:nvPr/>
        </p:nvSpPr>
        <p:spPr>
          <a:xfrm>
            <a:off x="1115616" y="4869160"/>
            <a:ext cx="6840760" cy="648072"/>
          </a:xfrm>
          <a:prstGeom prst="downArrow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Профессиональный рост педагогов</a:t>
            </a:r>
            <a:endParaRPr lang="ru-RU" dirty="0"/>
          </a:p>
        </p:txBody>
      </p:sp>
      <p:sp>
        <p:nvSpPr>
          <p:cNvPr id="13" name="Выноска со стрелкой вниз 12"/>
          <p:cNvSpPr/>
          <p:nvPr/>
        </p:nvSpPr>
        <p:spPr>
          <a:xfrm>
            <a:off x="1331640" y="5589240"/>
            <a:ext cx="6336704" cy="576064"/>
          </a:xfrm>
          <a:prstGeom prst="downArrow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Аттестация педагогов</a:t>
            </a:r>
            <a:endParaRPr lang="ru-RU" dirty="0"/>
          </a:p>
        </p:txBody>
      </p:sp>
      <p:cxnSp>
        <p:nvCxnSpPr>
          <p:cNvPr id="15" name="Прямая соединительная линия 14"/>
          <p:cNvCxnSpPr>
            <a:stCxn id="4" idx="2"/>
            <a:endCxn id="7" idx="0"/>
          </p:cNvCxnSpPr>
          <p:nvPr/>
        </p:nvCxnSpPr>
        <p:spPr>
          <a:xfrm rot="5400000">
            <a:off x="2591923" y="44482"/>
            <a:ext cx="432048" cy="34566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4" idx="2"/>
            <a:endCxn id="9" idx="0"/>
          </p:cNvCxnSpPr>
          <p:nvPr/>
        </p:nvCxnSpPr>
        <p:spPr>
          <a:xfrm rot="5400000">
            <a:off x="3456019" y="908578"/>
            <a:ext cx="432048" cy="17284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4" idx="2"/>
            <a:endCxn id="8" idx="0"/>
          </p:cNvCxnSpPr>
          <p:nvPr/>
        </p:nvCxnSpPr>
        <p:spPr>
          <a:xfrm rot="5400000">
            <a:off x="4320115" y="1772674"/>
            <a:ext cx="432048" cy="2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stCxn id="4" idx="2"/>
            <a:endCxn id="5" idx="0"/>
          </p:cNvCxnSpPr>
          <p:nvPr/>
        </p:nvCxnSpPr>
        <p:spPr>
          <a:xfrm rot="16200000" flipH="1">
            <a:off x="5184210" y="908862"/>
            <a:ext cx="432048" cy="17279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stCxn id="4" idx="2"/>
            <a:endCxn id="6" idx="0"/>
          </p:cNvCxnSpPr>
          <p:nvPr/>
        </p:nvCxnSpPr>
        <p:spPr>
          <a:xfrm rot="16200000" flipH="1">
            <a:off x="6048306" y="44766"/>
            <a:ext cx="432048" cy="34560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7" idx="2"/>
            <a:endCxn id="12" idx="0"/>
          </p:cNvCxnSpPr>
          <p:nvPr/>
        </p:nvCxnSpPr>
        <p:spPr>
          <a:xfrm>
            <a:off x="1079612" y="4437112"/>
            <a:ext cx="3456384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9" idx="2"/>
            <a:endCxn id="12" idx="0"/>
          </p:cNvCxnSpPr>
          <p:nvPr/>
        </p:nvCxnSpPr>
        <p:spPr>
          <a:xfrm>
            <a:off x="2807804" y="4437112"/>
            <a:ext cx="1728192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8" idx="2"/>
            <a:endCxn id="12" idx="0"/>
          </p:cNvCxnSpPr>
          <p:nvPr/>
        </p:nvCxnSpPr>
        <p:spPr>
          <a:xfrm>
            <a:off x="4535996" y="4437112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5" idx="2"/>
            <a:endCxn id="12" idx="0"/>
          </p:cNvCxnSpPr>
          <p:nvPr/>
        </p:nvCxnSpPr>
        <p:spPr>
          <a:xfrm flipH="1">
            <a:off x="4535996" y="4437112"/>
            <a:ext cx="1728192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6" idx="2"/>
            <a:endCxn id="12" idx="0"/>
          </p:cNvCxnSpPr>
          <p:nvPr/>
        </p:nvCxnSpPr>
        <p:spPr>
          <a:xfrm flipH="1">
            <a:off x="4535996" y="4437112"/>
            <a:ext cx="3456384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Скругленный прямоугольник 63"/>
          <p:cNvSpPr/>
          <p:nvPr/>
        </p:nvSpPr>
        <p:spPr>
          <a:xfrm>
            <a:off x="1043608" y="332656"/>
            <a:ext cx="6984776" cy="50405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НАЦИОНАЛЬНАЯ СИСТЕМА УЧИТЕЛЬСКОГО РОСТА</a:t>
            </a:r>
          </a:p>
          <a:p>
            <a:pPr algn="ctr"/>
            <a:r>
              <a:rPr lang="ru-RU" dirty="0" smtClean="0"/>
              <a:t>Министерство образования РФ </a:t>
            </a:r>
            <a:endParaRPr lang="ru-RU" dirty="0"/>
          </a:p>
        </p:txBody>
      </p:sp>
      <p:cxnSp>
        <p:nvCxnSpPr>
          <p:cNvPr id="86" name="Прямая со стрелкой 85"/>
          <p:cNvCxnSpPr>
            <a:stCxn id="64" idx="2"/>
            <a:endCxn id="4" idx="0"/>
          </p:cNvCxnSpPr>
          <p:nvPr/>
        </p:nvCxnSpPr>
        <p:spPr>
          <a:xfrm rot="16200000" flipH="1">
            <a:off x="4428126" y="944581"/>
            <a:ext cx="216024" cy="2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Овал 50"/>
          <p:cNvSpPr/>
          <p:nvPr/>
        </p:nvSpPr>
        <p:spPr>
          <a:xfrm>
            <a:off x="107504" y="1772816"/>
            <a:ext cx="3423165" cy="1586348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500763" y="1112048"/>
            <a:ext cx="3423165" cy="924022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145250" y="3284984"/>
            <a:ext cx="4354742" cy="2194943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4355976" y="3645024"/>
            <a:ext cx="3456384" cy="1512168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5992953" y="3283243"/>
            <a:ext cx="2642821" cy="509049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6121893" y="2780928"/>
            <a:ext cx="2642821" cy="509049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6121564" y="1628800"/>
            <a:ext cx="2227769" cy="1113675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4716016" y="908720"/>
            <a:ext cx="2227769" cy="832411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3079603" y="850092"/>
            <a:ext cx="1492397" cy="400110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089603" y="850092"/>
            <a:ext cx="14823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АНАЛИЗ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79812" y="428604"/>
            <a:ext cx="338437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ФЕДЕРАЛЬНЫЕ ТРЕБОВАНИЯ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9992" y="868709"/>
            <a:ext cx="2588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Курсы</a:t>
            </a:r>
            <a:r>
              <a:rPr lang="ru-RU" sz="2000" dirty="0" smtClean="0"/>
              <a:t> </a:t>
            </a:r>
          </a:p>
          <a:p>
            <a:pPr algn="ctr"/>
            <a:r>
              <a:rPr lang="ru-RU" sz="2800" dirty="0" smtClean="0"/>
              <a:t>505 </a:t>
            </a:r>
            <a:r>
              <a:rPr lang="ru-RU" sz="2000" dirty="0" smtClean="0"/>
              <a:t>педагогов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6127661" y="1665257"/>
            <a:ext cx="226409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Семинары - </a:t>
            </a:r>
            <a:r>
              <a:rPr lang="ru-RU" sz="2800" b="1" dirty="0" smtClean="0"/>
              <a:t>92</a:t>
            </a:r>
            <a:endParaRPr lang="ru-RU" sz="2800" b="1" dirty="0"/>
          </a:p>
          <a:p>
            <a:pPr algn="ctr"/>
            <a:r>
              <a:rPr lang="ru-RU" sz="2800" b="1" dirty="0" smtClean="0"/>
              <a:t>989</a:t>
            </a:r>
            <a:r>
              <a:rPr lang="ru-RU" sz="3600" dirty="0" smtClean="0"/>
              <a:t> </a:t>
            </a:r>
            <a:r>
              <a:rPr lang="ru-RU" dirty="0" smtClean="0"/>
              <a:t>педагога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061902" y="2636912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1450</a:t>
            </a:r>
            <a:r>
              <a:rPr lang="ru-RU" sz="3600" dirty="0" smtClean="0"/>
              <a:t> </a:t>
            </a:r>
            <a:r>
              <a:rPr lang="ru-RU" dirty="0" smtClean="0"/>
              <a:t>консультаций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812057" y="3140968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22</a:t>
            </a:r>
            <a:r>
              <a:rPr lang="ru-RU" sz="3600" b="1" dirty="0" smtClean="0"/>
              <a:t> </a:t>
            </a:r>
            <a:r>
              <a:rPr lang="ru-RU" dirty="0" smtClean="0"/>
              <a:t>метод. пособий</a:t>
            </a:r>
            <a:endParaRPr lang="ru-RU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0" y="3836764"/>
            <a:ext cx="3099129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Педагогические конкурсы </a:t>
            </a:r>
            <a:r>
              <a:rPr lang="ru-RU" sz="2800" b="1" dirty="0" smtClean="0"/>
              <a:t>451</a:t>
            </a:r>
            <a:r>
              <a:rPr lang="ru-RU" b="1" dirty="0" smtClean="0"/>
              <a:t> </a:t>
            </a:r>
            <a:r>
              <a:rPr lang="ru-RU" dirty="0" smtClean="0"/>
              <a:t>участник</a:t>
            </a:r>
          </a:p>
          <a:p>
            <a:pPr algn="ctr"/>
            <a:r>
              <a:rPr lang="ru-RU" sz="2800" b="1" dirty="0" smtClean="0"/>
              <a:t>72</a:t>
            </a:r>
            <a:r>
              <a:rPr lang="ru-RU" sz="2800" dirty="0" smtClean="0"/>
              <a:t> </a:t>
            </a:r>
            <a:r>
              <a:rPr lang="ru-RU" dirty="0" smtClean="0"/>
              <a:t>победы </a:t>
            </a:r>
            <a:r>
              <a:rPr lang="ru-RU" sz="2400" dirty="0" smtClean="0"/>
              <a:t>(20%)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3129055" y="6453336"/>
            <a:ext cx="2955113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УСПЕШНЫЕ ВЫПУСКНИКИ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043608" y="3356992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Проектирование</a:t>
            </a:r>
            <a:endParaRPr lang="ru-RU" b="1" dirty="0"/>
          </a:p>
        </p:txBody>
      </p:sp>
      <p:sp>
        <p:nvSpPr>
          <p:cNvPr id="14" name="Овал 13"/>
          <p:cNvSpPr/>
          <p:nvPr/>
        </p:nvSpPr>
        <p:spPr>
          <a:xfrm>
            <a:off x="3421908" y="1770494"/>
            <a:ext cx="2446236" cy="1946538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Методисты ИМЦ</a:t>
            </a:r>
            <a:endParaRPr lang="ru-RU" sz="2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12731" y="1974169"/>
            <a:ext cx="32403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Психолого-педагогическое сопровождение</a:t>
            </a:r>
          </a:p>
          <a:p>
            <a:pPr algn="ctr"/>
            <a:r>
              <a:rPr lang="ru-RU" dirty="0" smtClean="0"/>
              <a:t>Заказ – </a:t>
            </a:r>
            <a:r>
              <a:rPr lang="ru-RU" sz="2400" dirty="0" smtClean="0"/>
              <a:t>398 </a:t>
            </a:r>
            <a:r>
              <a:rPr lang="ru-RU" dirty="0" smtClean="0"/>
              <a:t>детей</a:t>
            </a:r>
          </a:p>
          <a:p>
            <a:pPr algn="ctr"/>
            <a:r>
              <a:rPr lang="ru-RU" dirty="0" smtClean="0"/>
              <a:t>+ ПМПК – </a:t>
            </a:r>
            <a:r>
              <a:rPr lang="ru-RU" sz="2400" dirty="0" smtClean="0"/>
              <a:t>250</a:t>
            </a:r>
            <a:r>
              <a:rPr lang="ru-RU" dirty="0" smtClean="0"/>
              <a:t> чел.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683568" y="1188621"/>
            <a:ext cx="324036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Инновационная деятельность</a:t>
            </a:r>
          </a:p>
          <a:p>
            <a:pPr algn="ctr"/>
            <a:r>
              <a:rPr lang="ru-RU" sz="2800" b="1" dirty="0" smtClean="0"/>
              <a:t>13</a:t>
            </a:r>
            <a:r>
              <a:rPr lang="ru-RU" dirty="0" smtClean="0"/>
              <a:t> площадок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714348" y="5230941"/>
            <a:ext cx="7786741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ПОВЫШЕНИЕ УРОВНЯ ПРОФЕССИОНАЛИЗМА ПЕДАГОГОВ  83% аттестовано </a:t>
            </a:r>
          </a:p>
          <a:p>
            <a:pPr algn="ctr"/>
            <a:r>
              <a:rPr lang="ru-RU" dirty="0" smtClean="0"/>
              <a:t>(рост с 2016 года: на 1 категорию +10% , на высшую категорию  +12%)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1832911" y="6011996"/>
            <a:ext cx="545531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ПОВЫШЕНИЕ КАЧЕСТВА ОБРАЗОВАНИЯ</a:t>
            </a:r>
            <a:endParaRPr lang="ru-RU" b="1" dirty="0"/>
          </a:p>
        </p:txBody>
      </p:sp>
      <p:sp>
        <p:nvSpPr>
          <p:cNvPr id="23" name="Стрелка вниз 22"/>
          <p:cNvSpPr/>
          <p:nvPr/>
        </p:nvSpPr>
        <p:spPr>
          <a:xfrm>
            <a:off x="4557439" y="785794"/>
            <a:ext cx="86000" cy="95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>
            <a:off x="4499992" y="3836764"/>
            <a:ext cx="142273" cy="13204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>
            <a:off x="4499992" y="5877272"/>
            <a:ext cx="114895" cy="1347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низ 25"/>
          <p:cNvSpPr/>
          <p:nvPr/>
        </p:nvSpPr>
        <p:spPr>
          <a:xfrm>
            <a:off x="4499992" y="6318612"/>
            <a:ext cx="114895" cy="1347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428755" y="3847108"/>
            <a:ext cx="155095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Социальные</a:t>
            </a:r>
          </a:p>
          <a:p>
            <a:pPr algn="ctr"/>
            <a:r>
              <a:rPr lang="ru-RU" sz="2800" b="1" dirty="0" smtClean="0"/>
              <a:t>44</a:t>
            </a:r>
            <a:r>
              <a:rPr lang="ru-RU" dirty="0" smtClean="0"/>
              <a:t> проекта  </a:t>
            </a:r>
            <a:r>
              <a:rPr lang="ru-RU" sz="2800" b="1" dirty="0" smtClean="0"/>
              <a:t>12,8</a:t>
            </a:r>
            <a:r>
              <a:rPr lang="ru-RU" sz="2800" dirty="0" smtClean="0"/>
              <a:t> </a:t>
            </a:r>
            <a:r>
              <a:rPr lang="ru-RU" dirty="0" smtClean="0"/>
              <a:t>млн.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2195736" y="3861048"/>
            <a:ext cx="2104465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Педагогические</a:t>
            </a:r>
          </a:p>
          <a:p>
            <a:pPr algn="ctr"/>
            <a:r>
              <a:rPr lang="ru-RU" sz="2800" b="1" dirty="0" smtClean="0"/>
              <a:t>7</a:t>
            </a:r>
            <a:r>
              <a:rPr lang="ru-RU" dirty="0" smtClean="0"/>
              <a:t> проектов</a:t>
            </a:r>
          </a:p>
          <a:p>
            <a:pPr algn="ctr"/>
            <a:r>
              <a:rPr lang="ru-RU" sz="2800" b="1" dirty="0" smtClean="0"/>
              <a:t>2312</a:t>
            </a:r>
            <a:r>
              <a:rPr lang="ru-RU" dirty="0" smtClean="0"/>
              <a:t> участников</a:t>
            </a:r>
            <a:endParaRPr lang="ru-RU" dirty="0"/>
          </a:p>
        </p:txBody>
      </p:sp>
      <p:cxnSp>
        <p:nvCxnSpPr>
          <p:cNvPr id="30" name="Прямая со стрелкой 29"/>
          <p:cNvCxnSpPr>
            <a:endCxn id="27" idx="0"/>
          </p:cNvCxnSpPr>
          <p:nvPr/>
        </p:nvCxnSpPr>
        <p:spPr>
          <a:xfrm flipH="1">
            <a:off x="1204234" y="3719354"/>
            <a:ext cx="376649" cy="1277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endCxn id="28" idx="0"/>
          </p:cNvCxnSpPr>
          <p:nvPr/>
        </p:nvCxnSpPr>
        <p:spPr>
          <a:xfrm>
            <a:off x="2915816" y="3726324"/>
            <a:ext cx="332153" cy="1347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://blog.polinachervova.ru/wp-content/uploads/2017/05/%D0%9F%D0%B5%D1%80%D0%B5%D0%B4%D1%83%D0%BC%D0%B0%D1%82%D1%8C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600435" flipH="1">
            <a:off x="3306591" y="1625997"/>
            <a:ext cx="2439617" cy="22329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571440" y="0"/>
            <a:ext cx="8001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Показатели деятельности 2018 год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4345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Реализация муниципального проекта </a:t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«Сетевое взаимодействие ОО ДМР» в 2016-2019 г.</a:t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МБУ ДПО «ИМЦ»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Выноска со стрелкой вниз 2"/>
          <p:cNvSpPr/>
          <p:nvPr/>
        </p:nvSpPr>
        <p:spPr>
          <a:xfrm>
            <a:off x="395536" y="1484784"/>
            <a:ext cx="3456384" cy="576064"/>
          </a:xfrm>
          <a:prstGeom prst="downArrowCallou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«Реализация ФГОС ООО» -школы</a:t>
            </a:r>
            <a:endParaRPr lang="ru-RU" dirty="0"/>
          </a:p>
        </p:txBody>
      </p:sp>
      <p:sp>
        <p:nvSpPr>
          <p:cNvPr id="4" name="Выноска со стрелкой вниз 3"/>
          <p:cNvSpPr/>
          <p:nvPr/>
        </p:nvSpPr>
        <p:spPr>
          <a:xfrm>
            <a:off x="5004048" y="1484784"/>
            <a:ext cx="3672408" cy="576064"/>
          </a:xfrm>
          <a:prstGeom prst="downArrowCallou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«Реализация ФГОС ДО» - дет.сады</a:t>
            </a:r>
            <a:endParaRPr lang="ru-RU" dirty="0"/>
          </a:p>
        </p:txBody>
      </p:sp>
      <p:sp>
        <p:nvSpPr>
          <p:cNvPr id="5" name="Прямоугольник с одним скругленным углом 4"/>
          <p:cNvSpPr/>
          <p:nvPr/>
        </p:nvSpPr>
        <p:spPr>
          <a:xfrm>
            <a:off x="1115616" y="2132856"/>
            <a:ext cx="6984776" cy="504056"/>
          </a:xfrm>
          <a:prstGeom prst="round1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Практико-ориентированные обучающие семинары/мастер-классы</a:t>
            </a:r>
            <a:endParaRPr lang="ru-RU" dirty="0"/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1475656" y="2780928"/>
            <a:ext cx="1440160" cy="792088"/>
          </a:xfrm>
          <a:prstGeom prst="downArrow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47 семинаров</a:t>
            </a:r>
            <a:endParaRPr lang="ru-RU" dirty="0"/>
          </a:p>
        </p:txBody>
      </p:sp>
      <p:sp>
        <p:nvSpPr>
          <p:cNvPr id="7" name="Выноска со стрелкой вниз 6"/>
          <p:cNvSpPr/>
          <p:nvPr/>
        </p:nvSpPr>
        <p:spPr>
          <a:xfrm>
            <a:off x="6012160" y="2780928"/>
            <a:ext cx="1440160" cy="792088"/>
          </a:xfrm>
          <a:prstGeom prst="downArrow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66 семинаров</a:t>
            </a:r>
            <a:endParaRPr lang="ru-RU" dirty="0"/>
          </a:p>
        </p:txBody>
      </p:sp>
      <p:sp>
        <p:nvSpPr>
          <p:cNvPr id="8" name="Выноска со стрелкой вниз 7"/>
          <p:cNvSpPr/>
          <p:nvPr/>
        </p:nvSpPr>
        <p:spPr>
          <a:xfrm>
            <a:off x="1763688" y="3573016"/>
            <a:ext cx="1440160" cy="792088"/>
          </a:xfrm>
          <a:prstGeom prst="downArrow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908 педагогов</a:t>
            </a:r>
            <a:endParaRPr lang="ru-RU" dirty="0"/>
          </a:p>
        </p:txBody>
      </p:sp>
      <p:sp>
        <p:nvSpPr>
          <p:cNvPr id="9" name="Выноска со стрелкой вниз 8"/>
          <p:cNvSpPr/>
          <p:nvPr/>
        </p:nvSpPr>
        <p:spPr>
          <a:xfrm>
            <a:off x="5724128" y="3573016"/>
            <a:ext cx="1440160" cy="792088"/>
          </a:xfrm>
          <a:prstGeom prst="downArrow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488 педагогов</a:t>
            </a:r>
            <a:endParaRPr lang="ru-RU" dirty="0"/>
          </a:p>
        </p:txBody>
      </p:sp>
      <p:sp>
        <p:nvSpPr>
          <p:cNvPr id="10" name="Прямоугольник с одним скругленным углом 9"/>
          <p:cNvSpPr/>
          <p:nvPr/>
        </p:nvSpPr>
        <p:spPr>
          <a:xfrm>
            <a:off x="1259632" y="5157192"/>
            <a:ext cx="6984776" cy="504056"/>
          </a:xfrm>
          <a:prstGeom prst="round1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Профессиональный рост педагогов</a:t>
            </a:r>
            <a:endParaRPr lang="ru-RU" dirty="0"/>
          </a:p>
        </p:txBody>
      </p:sp>
      <p:sp>
        <p:nvSpPr>
          <p:cNvPr id="11" name="Выноска со стрелкой вниз 10"/>
          <p:cNvSpPr/>
          <p:nvPr/>
        </p:nvSpPr>
        <p:spPr>
          <a:xfrm>
            <a:off x="1907704" y="4437112"/>
            <a:ext cx="5688632" cy="648072"/>
          </a:xfrm>
          <a:prstGeom prst="downArrowCallou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Метапредметные</a:t>
            </a:r>
            <a:r>
              <a:rPr lang="ru-RU" dirty="0" smtClean="0"/>
              <a:t> компетенции педагогов</a:t>
            </a:r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323528" y="5805264"/>
            <a:ext cx="3819844" cy="792088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«Сетевой педагог» - 24</a:t>
            </a:r>
          </a:p>
          <a:p>
            <a:pPr algn="ctr"/>
            <a:r>
              <a:rPr lang="ru-RU" sz="1600" dirty="0" smtClean="0"/>
              <a:t>«Сетевая площадка» - </a:t>
            </a:r>
          </a:p>
          <a:p>
            <a:pPr algn="ctr"/>
            <a:r>
              <a:rPr lang="ru-RU" sz="1600" dirty="0" smtClean="0"/>
              <a:t>3 школы</a:t>
            </a:r>
            <a:endParaRPr lang="ru-RU" sz="1600" dirty="0"/>
          </a:p>
        </p:txBody>
      </p:sp>
      <p:sp>
        <p:nvSpPr>
          <p:cNvPr id="16" name="Овал 15"/>
          <p:cNvSpPr/>
          <p:nvPr/>
        </p:nvSpPr>
        <p:spPr>
          <a:xfrm>
            <a:off x="5072066" y="5805264"/>
            <a:ext cx="3676398" cy="792088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«Сетевой педагог» -40</a:t>
            </a:r>
          </a:p>
          <a:p>
            <a:pPr algn="ctr"/>
            <a:r>
              <a:rPr lang="ru-RU" sz="1600" dirty="0" smtClean="0"/>
              <a:t>«Сетевая площадка» - </a:t>
            </a:r>
          </a:p>
          <a:p>
            <a:pPr algn="ctr"/>
            <a:r>
              <a:rPr lang="ru-RU" sz="1600" dirty="0" smtClean="0"/>
              <a:t>5 дет.сада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51712"/>
            <a:ext cx="8229600" cy="63408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Реализация муниципальных  сетевых педагогических проектов 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(2017-2018)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Выноска со стрелкой вниз 2"/>
          <p:cNvSpPr/>
          <p:nvPr/>
        </p:nvSpPr>
        <p:spPr>
          <a:xfrm>
            <a:off x="179512" y="1340768"/>
            <a:ext cx="2088232" cy="1224136"/>
          </a:xfrm>
          <a:prstGeom prst="downArrow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«Шагал один чудак»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Выноска со стрелкой вниз 3"/>
          <p:cNvSpPr/>
          <p:nvPr/>
        </p:nvSpPr>
        <p:spPr>
          <a:xfrm>
            <a:off x="2411760" y="1340768"/>
            <a:ext cx="2088232" cy="1224136"/>
          </a:xfrm>
          <a:prstGeom prst="downArrow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«Разговор о правильном питании»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4644008" y="1340768"/>
            <a:ext cx="2088232" cy="1224136"/>
          </a:xfrm>
          <a:prstGeom prst="downArrow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«Клуб детективов»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6876256" y="1340768"/>
            <a:ext cx="2088232" cy="1224136"/>
          </a:xfrm>
          <a:prstGeom prst="downArrowCallou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«Путешествие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</a:rPr>
              <a:t>муравьишки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»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Прямоугольник с одним скругленным углом 6"/>
          <p:cNvSpPr/>
          <p:nvPr/>
        </p:nvSpPr>
        <p:spPr>
          <a:xfrm>
            <a:off x="251520" y="2780928"/>
            <a:ext cx="2016224" cy="1008112"/>
          </a:xfrm>
          <a:prstGeom prst="round1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Чтение/краеведение</a:t>
            </a:r>
          </a:p>
          <a:p>
            <a:pPr algn="ctr"/>
            <a:r>
              <a:rPr lang="ru-RU" dirty="0" err="1" smtClean="0"/>
              <a:t>Нач.школа</a:t>
            </a:r>
            <a:endParaRPr lang="ru-RU" dirty="0"/>
          </a:p>
        </p:txBody>
      </p:sp>
      <p:sp>
        <p:nvSpPr>
          <p:cNvPr id="8" name="Прямоугольник с одним скругленным углом 7"/>
          <p:cNvSpPr/>
          <p:nvPr/>
        </p:nvSpPr>
        <p:spPr>
          <a:xfrm>
            <a:off x="2483768" y="2780928"/>
            <a:ext cx="2016224" cy="1008112"/>
          </a:xfrm>
          <a:prstGeom prst="round1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Культура питания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ДОУ, </a:t>
            </a:r>
            <a:r>
              <a:rPr lang="ru-RU" dirty="0" err="1" smtClean="0"/>
              <a:t>нач.школа</a:t>
            </a:r>
            <a:endParaRPr lang="ru-RU" dirty="0"/>
          </a:p>
        </p:txBody>
      </p:sp>
      <p:sp>
        <p:nvSpPr>
          <p:cNvPr id="9" name="Прямоугольник с одним скругленным углом 8"/>
          <p:cNvSpPr/>
          <p:nvPr/>
        </p:nvSpPr>
        <p:spPr>
          <a:xfrm>
            <a:off x="4716016" y="2780928"/>
            <a:ext cx="2016224" cy="1008112"/>
          </a:xfrm>
          <a:prstGeom prst="round1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Смысловое чтение</a:t>
            </a:r>
          </a:p>
          <a:p>
            <a:pPr algn="ctr"/>
            <a:r>
              <a:rPr lang="ru-RU" dirty="0" err="1" smtClean="0"/>
              <a:t>Нач.школа</a:t>
            </a:r>
            <a:endParaRPr lang="ru-RU" dirty="0"/>
          </a:p>
        </p:txBody>
      </p:sp>
      <p:sp>
        <p:nvSpPr>
          <p:cNvPr id="10" name="Прямоугольник с одним скругленным углом 9"/>
          <p:cNvSpPr/>
          <p:nvPr/>
        </p:nvSpPr>
        <p:spPr>
          <a:xfrm>
            <a:off x="6948264" y="2780928"/>
            <a:ext cx="2016224" cy="1008112"/>
          </a:xfrm>
          <a:prstGeom prst="round1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mtClean="0"/>
              <a:t>Экология/краеведение</a:t>
            </a:r>
            <a:endParaRPr lang="ru-RU" dirty="0" smtClean="0"/>
          </a:p>
          <a:p>
            <a:pPr algn="ctr"/>
            <a:r>
              <a:rPr lang="ru-RU" dirty="0" err="1" smtClean="0"/>
              <a:t>Нач.школа</a:t>
            </a:r>
            <a:r>
              <a:rPr lang="ru-RU" dirty="0" smtClean="0"/>
              <a:t>, ДОУ</a:t>
            </a:r>
            <a:endParaRPr lang="ru-RU" dirty="0"/>
          </a:p>
        </p:txBody>
      </p:sp>
      <p:sp>
        <p:nvSpPr>
          <p:cNvPr id="11" name="Выноска со стрелкой вниз 10"/>
          <p:cNvSpPr/>
          <p:nvPr/>
        </p:nvSpPr>
        <p:spPr>
          <a:xfrm>
            <a:off x="1187624" y="3933056"/>
            <a:ext cx="6480720" cy="576064"/>
          </a:xfrm>
          <a:prstGeom prst="downArrowCallou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Использование </a:t>
            </a:r>
            <a:r>
              <a:rPr lang="ru-RU" dirty="0" err="1" smtClean="0"/>
              <a:t>интернет-сервисов</a:t>
            </a:r>
            <a:endParaRPr lang="ru-RU" dirty="0"/>
          </a:p>
        </p:txBody>
      </p:sp>
      <p:sp>
        <p:nvSpPr>
          <p:cNvPr id="12" name="Выноска со стрелкой вниз 11"/>
          <p:cNvSpPr/>
          <p:nvPr/>
        </p:nvSpPr>
        <p:spPr>
          <a:xfrm>
            <a:off x="1259632" y="4581128"/>
            <a:ext cx="6480720" cy="576064"/>
          </a:xfrm>
          <a:prstGeom prst="downArrowCallou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Сетевое взаимодействие педагогов</a:t>
            </a:r>
            <a:endParaRPr lang="ru-RU" dirty="0"/>
          </a:p>
        </p:txBody>
      </p:sp>
      <p:sp>
        <p:nvSpPr>
          <p:cNvPr id="13" name="Выноска со стрелкой вниз 12"/>
          <p:cNvSpPr/>
          <p:nvPr/>
        </p:nvSpPr>
        <p:spPr>
          <a:xfrm>
            <a:off x="1259632" y="5157192"/>
            <a:ext cx="6480720" cy="576064"/>
          </a:xfrm>
          <a:prstGeom prst="downArrowCallou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Проектная культура педагога</a:t>
            </a:r>
            <a:endParaRPr lang="ru-RU" dirty="0"/>
          </a:p>
        </p:txBody>
      </p:sp>
      <p:sp>
        <p:nvSpPr>
          <p:cNvPr id="15" name="Прямоугольник с одним скругленным углом 14"/>
          <p:cNvSpPr/>
          <p:nvPr/>
        </p:nvSpPr>
        <p:spPr>
          <a:xfrm>
            <a:off x="1187624" y="5805264"/>
            <a:ext cx="6624736" cy="720080"/>
          </a:xfrm>
          <a:prstGeom prst="round1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Развитие </a:t>
            </a:r>
            <a:r>
              <a:rPr lang="ru-RU" sz="2400" dirty="0" err="1" smtClean="0"/>
              <a:t>метапредметных</a:t>
            </a:r>
            <a:r>
              <a:rPr lang="ru-RU" sz="2400" dirty="0" smtClean="0"/>
              <a:t> компетенций педагогов и учащихся</a:t>
            </a:r>
            <a:endParaRPr lang="ru-RU" sz="2400" dirty="0"/>
          </a:p>
        </p:txBody>
      </p:sp>
      <p:sp>
        <p:nvSpPr>
          <p:cNvPr id="16" name="Загнутый угол 15"/>
          <p:cNvSpPr/>
          <p:nvPr/>
        </p:nvSpPr>
        <p:spPr>
          <a:xfrm>
            <a:off x="5220072" y="1052736"/>
            <a:ext cx="1656184" cy="360040"/>
          </a:xfrm>
          <a:prstGeom prst="foldedCorne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Стал краевым</a:t>
            </a:r>
            <a:endParaRPr lang="ru-RU" dirty="0"/>
          </a:p>
        </p:txBody>
      </p:sp>
      <p:sp>
        <p:nvSpPr>
          <p:cNvPr id="17" name="Загнутый угол 16"/>
          <p:cNvSpPr/>
          <p:nvPr/>
        </p:nvSpPr>
        <p:spPr>
          <a:xfrm>
            <a:off x="7487816" y="1052736"/>
            <a:ext cx="1656184" cy="360040"/>
          </a:xfrm>
          <a:prstGeom prst="foldedCorne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Стал краевым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16632"/>
            <a:ext cx="9001156" cy="77809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Проектное управление</a:t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как инновационное направление ММС (с 2018г) 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i="1" dirty="0" smtClean="0"/>
              <a:t> </a:t>
            </a:r>
            <a:r>
              <a:rPr lang="ru-RU" b="1" i="1" dirty="0" smtClean="0">
                <a:solidFill>
                  <a:srgbClr val="002060"/>
                </a:solidFill>
              </a:rPr>
              <a:t>Цель:</a:t>
            </a:r>
            <a:r>
              <a:rPr lang="ru-RU" b="1" i="1" dirty="0" smtClean="0"/>
              <a:t>  </a:t>
            </a:r>
          </a:p>
          <a:p>
            <a:pPr marL="0" indent="0">
              <a:buNone/>
            </a:pPr>
            <a:r>
              <a:rPr lang="ru-RU" b="1" dirty="0" smtClean="0"/>
              <a:t>Создание привлекательной </a:t>
            </a:r>
            <a:r>
              <a:rPr lang="ru-RU" b="1" dirty="0"/>
              <a:t>образовательной среды для разных категорий детей, формирующей ключевые качества успеха личности</a:t>
            </a:r>
            <a:r>
              <a:rPr lang="ru-RU" b="1" dirty="0" smtClean="0"/>
              <a:t>:</a:t>
            </a:r>
          </a:p>
          <a:p>
            <a:pPr lvl="0"/>
            <a:r>
              <a:rPr lang="ru-RU" dirty="0"/>
              <a:t>Управленческое </a:t>
            </a:r>
            <a:r>
              <a:rPr lang="ru-RU" dirty="0" smtClean="0"/>
              <a:t>мышление</a:t>
            </a:r>
          </a:p>
          <a:p>
            <a:pPr lvl="0"/>
            <a:r>
              <a:rPr lang="ru-RU" dirty="0" smtClean="0"/>
              <a:t>Инновационное мышление</a:t>
            </a:r>
          </a:p>
          <a:p>
            <a:pPr lvl="0"/>
            <a:r>
              <a:rPr lang="ru-RU" dirty="0" smtClean="0"/>
              <a:t>Нравственное сознание</a:t>
            </a:r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5572139"/>
            <a:ext cx="8572560" cy="9286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Постановление Правительства РФ от 15 октября 2016 г №1050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«Об организации проектной деятельности в Правительстве Российской Федерации»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4201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1036</TotalTime>
  <Words>1420</Words>
  <Application>Microsoft Office PowerPoint</Application>
  <PresentationFormat>Экран (4:3)</PresentationFormat>
  <Paragraphs>261</Paragraphs>
  <Slides>20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Муниципальная методическая служба - МБУ ДПО «ИМЦ» г Добрянка</vt:lpstr>
      <vt:lpstr>Вертикальная модель  «управление – реализация» государственной политики в сфере образования   </vt:lpstr>
      <vt:lpstr>Структура МБУ ДПО «ИМЦ»</vt:lpstr>
      <vt:lpstr>Основные направления  методической работы ИМЦ</vt:lpstr>
      <vt:lpstr>Слайд 5</vt:lpstr>
      <vt:lpstr>Слайд 6</vt:lpstr>
      <vt:lpstr>Реализация муниципального проекта  «Сетевое взаимодействие ОО ДМР» в 2016-2019 г. МБУ ДПО «ИМЦ»</vt:lpstr>
      <vt:lpstr>Реализация муниципальных  сетевых педагогических проектов (2017-2018)</vt:lpstr>
      <vt:lpstr>Проектное управление как инновационное направление ММС (с 2018г) </vt:lpstr>
      <vt:lpstr>Слайд 10</vt:lpstr>
      <vt:lpstr>Слайд 11</vt:lpstr>
      <vt:lpstr>1. Управленческий портфель  «Повышение привлекательности учебного процесса для разных категорий детей с целью улучшения образовательных результатов» </vt:lpstr>
      <vt:lpstr>2. Управленческий портфель  «Повышение привлекательности системы внеурочной (воспитательной) деятельности как условие личного развития разных категорий детей» </vt:lpstr>
      <vt:lpstr>3. Управленческий портфель   «Внедрение новых форм системы оценивания качества образования»</vt:lpstr>
      <vt:lpstr>Механизм проектного управления</vt:lpstr>
      <vt:lpstr>Критерии отбора управленческих документов по проектам</vt:lpstr>
      <vt:lpstr>На сайте «Информационно – методического центра» г Добрянка размещается вся информация, необходимая образовательным организациям района для планирования и реализации управленческих проектов /http://imc.dobryanka-edu.ru/projektnyj_ofis/  </vt:lpstr>
      <vt:lpstr>Сегодня в образовательном пространстве муниципалитета реализуются 13 управленческих проектов, решением научно-методического общественного совета получивших статус «Муниципальный проект»   В реализации данных проектов занято 52% педагогов из общего количества педагогов </vt:lpstr>
      <vt:lpstr>Результаты и перспективы проектного управления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Муниципальная методическая служба  МБУ ДПО «ИМЦ»</dc:title>
  <dc:creator>Землякова</dc:creator>
  <cp:lastModifiedBy>User</cp:lastModifiedBy>
  <cp:revision>103</cp:revision>
  <dcterms:created xsi:type="dcterms:W3CDTF">2016-12-07T12:54:53Z</dcterms:created>
  <dcterms:modified xsi:type="dcterms:W3CDTF">2019-09-03T10:25:11Z</dcterms:modified>
</cp:coreProperties>
</file>