
<file path=[Content_Types].xml><?xml version="1.0" encoding="utf-8"?>
<Types xmlns="http://schemas.openxmlformats.org/package/2006/content-types">
  <Override PartName="/ppt/slideMasters/slideMaster3.xml" ContentType="application/vnd.openxmlformats-officedocument.presentationml.slideMaster+xml"/>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Override PartName="/ppt/slideLayouts/slideLayout26.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Layouts/slideLayout13.xml" ContentType="application/vnd.openxmlformats-officedocument.presentationml.slideLayout+xml"/>
  <Override PartName="/ppt/slideLayouts/slideLayout22.xml" ContentType="application/vnd.openxmlformats-officedocument.presentationml.slideLayout+xml"/>
  <Override PartName="/ppt/slideLayouts/slideLayout24.xml" ContentType="application/vnd.openxmlformats-officedocument.presentationml.slideLayout+xml"/>
  <Override PartName="/ppt/slideLayouts/slideLayout33.xml" ContentType="application/vnd.openxmlformats-officedocument.presentationml.slideLayout+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20.xml" ContentType="application/vnd.openxmlformats-officedocument.presentationml.slideLayout+xml"/>
  <Override PartName="/ppt/slideLayouts/slideLayout31.xml" ContentType="application/vnd.openxmlformats-officedocument.presentationml.slideLayout+xml"/>
  <Override PartName="/docProps/custom.xml" ContentType="application/vnd.openxmlformats-officedocument.custom-properties+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slideLayouts/slideLayout29.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Layouts/slideLayout27.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Override PartName="/ppt/slideLayouts/slideLayout25.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slideLayouts/slideLayout23.xml" ContentType="application/vnd.openxmlformats-officedocument.presentationml.slideLayout+xml"/>
  <Override PartName="/ppt/slideLayouts/slideLayout32.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slideLayouts/slideLayout30.xml" ContentType="application/vnd.openxmlformats-officedocument.presentationml.slideLayout+xml"/>
  <Override PartName="/ppt/slideLayouts/slideLayout10.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2"/>
    <p:sldMasterId id="2147483672" r:id="rId3"/>
  </p:sldMasterIdLst>
  <p:sldIdLst>
    <p:sldId id="535" r:id="rId4"/>
    <p:sldId id="555" r:id="rId5"/>
    <p:sldId id="556" r:id="rId6"/>
    <p:sldId id="540" r:id="rId7"/>
    <p:sldId id="305" r:id="rId8"/>
    <p:sldId id="306" r:id="rId9"/>
    <p:sldId id="541" r:id="rId10"/>
    <p:sldId id="506" r:id="rId11"/>
    <p:sldId id="484" r:id="rId12"/>
    <p:sldId id="525" r:id="rId13"/>
    <p:sldId id="526" r:id="rId14"/>
    <p:sldId id="546" r:id="rId15"/>
    <p:sldId id="552" r:id="rId16"/>
    <p:sldId id="544" r:id="rId17"/>
    <p:sldId id="536" r:id="rId18"/>
    <p:sldId id="537" r:id="rId19"/>
    <p:sldId id="539" r:id="rId20"/>
    <p:sldId id="538" r:id="rId21"/>
    <p:sldId id="530" r:id="rId22"/>
    <p:sldId id="531" r:id="rId23"/>
    <p:sldId id="533" r:id="rId24"/>
    <p:sldId id="549" r:id="rId25"/>
    <p:sldId id="547" r:id="rId26"/>
    <p:sldId id="548" r:id="rId27"/>
    <p:sldId id="545" r:id="rId28"/>
    <p:sldId id="422" r:id="rId29"/>
    <p:sldId id="551" r:id="rId30"/>
    <p:sldId id="542" r:id="rId31"/>
    <p:sldId id="543" r:id="rId32"/>
    <p:sldId id="557" r:id="rId33"/>
  </p:sldIdLst>
  <p:sldSz cx="12192000" cy="6858000"/>
  <p:notesSz cx="6858000" cy="9144000"/>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033"/>
    <p:restoredTop sz="94660"/>
  </p:normalViewPr>
  <p:slideViewPr>
    <p:cSldViewPr snapToGrid="0" showGuides="1">
      <p:cViewPr varScale="1">
        <p:scale>
          <a:sx n="116" d="100"/>
          <a:sy n="116" d="100"/>
        </p:scale>
        <p:origin x="-246" y="-114"/>
      </p:cViewPr>
      <p:guideLst>
        <p:guide orient="horz" pos="2160"/>
        <p:guide pos="2855"/>
      </p:guideLst>
    </p:cSldViewPr>
  </p:slideViewPr>
  <p:notesTextViewPr>
    <p:cViewPr>
      <p:scale>
        <a:sx n="1" d="1"/>
        <a:sy n="1" d="1"/>
      </p:scale>
      <p:origin x="0" y="0"/>
    </p:cViewPr>
  </p:notesTextViewPr>
  <p:gridSpacing cx="78027213" cy="78027213"/>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 Type="http://schemas.openxmlformats.org/officeDocument/2006/relationships/slideMaster" Target="slideMasters/slideMaster3.xml"/><Relationship Id="rId21" Type="http://schemas.openxmlformats.org/officeDocument/2006/relationships/slide" Target="slides/slide18.xml"/><Relationship Id="rId34" Type="http://schemas.openxmlformats.org/officeDocument/2006/relationships/presProps" Target="presProps.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tableStyles" Target="tableStyle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theme" Target="theme/theme1.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524000" y="1122363"/>
            <a:ext cx="9144000" cy="2387600"/>
          </a:xfrm>
        </p:spPr>
        <p:txBody>
          <a:bodyPr anchor="b"/>
          <a:lstStyle>
            <a:lvl1pPr algn="ctr">
              <a:defRPr sz="6000"/>
            </a:lvl1pPr>
          </a:lstStyle>
          <a:p>
            <a:r>
              <a:rPr lang="ru-RU" noProof="1" smtClean="0"/>
              <a:t>Образец заголовка</a:t>
            </a:r>
            <a:endParaRPr lang="ru-RU" noProof="1"/>
          </a:p>
        </p:txBody>
      </p:sp>
      <p:sp>
        <p:nvSpPr>
          <p:cNvPr id="3" name="Подзаголовок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ru-RU" noProof="1" smtClean="0"/>
              <a:t>Образец подзаголовка</a:t>
            </a:r>
            <a:endParaRPr lang="ru-RU" noProof="1"/>
          </a:p>
        </p:txBody>
      </p:sp>
      <p:sp>
        <p:nvSpPr>
          <p:cNvPr id="4" name="Замещающая дата 3"/>
          <p:cNvSpPr>
            <a:spLocks noGrp="1"/>
          </p:cNvSpPr>
          <p:nvPr>
            <p:ph type="dt" sz="half" idx="10"/>
          </p:nvPr>
        </p:nvSpPr>
        <p:spPr/>
        <p:txBody>
          <a:bodyPr/>
          <a:lstStyle/>
          <a:p>
            <a:pPr lvl="0" eaLnBrk="1" hangingPunct="1"/>
            <a:endParaRPr lang="ru-RU" altLang="zh-CN" dirty="0">
              <a:latin typeface="Calibri" panose="020F0502020204030204" pitchFamily="34" charset="0"/>
            </a:endParaRPr>
          </a:p>
        </p:txBody>
      </p:sp>
      <p:sp>
        <p:nvSpPr>
          <p:cNvPr id="5" name="Замещающий нижний колонтитул 4"/>
          <p:cNvSpPr>
            <a:spLocks noGrp="1"/>
          </p:cNvSpPr>
          <p:nvPr>
            <p:ph type="ftr" sz="quarter" idx="11"/>
          </p:nvPr>
        </p:nvSpPr>
        <p:spPr/>
        <p:txBody>
          <a:bodyPr/>
          <a:lstStyle/>
          <a:p>
            <a:pPr lvl="0" eaLnBrk="1" hangingPunct="1"/>
            <a:endParaRPr lang="ru-RU" altLang="zh-CN" dirty="0">
              <a:latin typeface="Calibri" panose="020F050202020403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zh-CN" dirty="0">
                <a:latin typeface="Calibri" panose="020F0502020204030204" pitchFamily="34" charset="0"/>
              </a:rPr>
              <a:pPr lvl="0" eaLnBrk="1" hangingPunct="1"/>
              <a:t>‹#›</a:t>
            </a:fld>
            <a:endParaRPr lang="ru-RU" altLang="zh-CN"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Only" preserve="1">
  <p:cSld name="Объект">
    <p:spTree>
      <p:nvGrpSpPr>
        <p:cNvPr id="1" name=""/>
        <p:cNvGrpSpPr/>
        <p:nvPr/>
      </p:nvGrpSpPr>
      <p:grpSpPr>
        <a:xfrm>
          <a:off x="0" y="0"/>
          <a:ext cx="0" cy="0"/>
          <a:chOff x="0" y="0"/>
          <a:chExt cx="0" cy="0"/>
        </a:xfrm>
      </p:grpSpPr>
      <p:sp>
        <p:nvSpPr>
          <p:cNvPr id="2" name="Объект 1"/>
          <p:cNvSpPr>
            <a:spLocks noGrp="1"/>
          </p:cNvSpPr>
          <p:nvPr>
            <p:ph/>
          </p:nvPr>
        </p:nvSpPr>
        <p:spPr>
          <a:xfrm>
            <a:off x="838200" y="365125"/>
            <a:ext cx="10515600" cy="5811838"/>
          </a:xfrm>
        </p:spPr>
        <p:txBody>
          <a:bodyPr/>
          <a:lstStyle/>
          <a:p>
            <a:pPr lvl="0"/>
            <a:r>
              <a:rPr lang="ru-RU" noProof="1" smtClean="0"/>
              <a:t>Образец текста</a:t>
            </a:r>
          </a:p>
          <a:p>
            <a:pPr lvl="1"/>
            <a:r>
              <a:rPr lang="ru-RU" noProof="1" smtClean="0"/>
              <a:t>Второй уровень</a:t>
            </a:r>
          </a:p>
          <a:p>
            <a:pPr lvl="2"/>
            <a:r>
              <a:rPr lang="ru-RU" noProof="1" smtClean="0"/>
              <a:t>Третий уровень</a:t>
            </a:r>
          </a:p>
          <a:p>
            <a:pPr lvl="3"/>
            <a:r>
              <a:rPr lang="ru-RU" noProof="1" smtClean="0"/>
              <a:t>Четвертый уровень</a:t>
            </a:r>
          </a:p>
          <a:p>
            <a:pPr lvl="4"/>
            <a:r>
              <a:rPr lang="ru-RU" noProof="1" smtClean="0"/>
              <a:t>Пятый уровень</a:t>
            </a:r>
            <a:endParaRPr lang="ru-RU" noProof="1"/>
          </a:p>
        </p:txBody>
      </p:sp>
      <p:sp>
        <p:nvSpPr>
          <p:cNvPr id="3" name="Замещающая дата 2"/>
          <p:cNvSpPr>
            <a:spLocks noGrp="1"/>
          </p:cNvSpPr>
          <p:nvPr>
            <p:ph type="dt" sz="half" idx="10"/>
          </p:nvPr>
        </p:nvSpPr>
        <p:spPr/>
        <p:txBody>
          <a:bodyPr/>
          <a:lstStyle/>
          <a:p>
            <a:pPr lvl="0" eaLnBrk="1" hangingPunct="1"/>
            <a:endParaRPr lang="ru-RU" altLang="zh-CN" dirty="0">
              <a:latin typeface="Calibri" panose="020F0502020204030204" pitchFamily="34" charset="0"/>
            </a:endParaRPr>
          </a:p>
        </p:txBody>
      </p:sp>
      <p:sp>
        <p:nvSpPr>
          <p:cNvPr id="4" name="Замещающий нижний колонтитул 3"/>
          <p:cNvSpPr>
            <a:spLocks noGrp="1"/>
          </p:cNvSpPr>
          <p:nvPr>
            <p:ph type="ftr" sz="quarter" idx="11"/>
          </p:nvPr>
        </p:nvSpPr>
        <p:spPr/>
        <p:txBody>
          <a:bodyPr/>
          <a:lstStyle/>
          <a:p>
            <a:pPr lvl="0" eaLnBrk="1" hangingPunct="1"/>
            <a:endParaRPr lang="ru-RU" altLang="zh-CN" dirty="0">
              <a:latin typeface="Calibri" panose="020F050202020403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zh-CN" dirty="0">
                <a:latin typeface="Calibri" panose="020F0502020204030204" pitchFamily="34" charset="0"/>
              </a:rPr>
              <a:pPr lvl="0" eaLnBrk="1" hangingPunct="1"/>
              <a:t>‹#›</a:t>
            </a:fld>
            <a:endParaRPr lang="ru-RU" altLang="zh-CN"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x" preserve="1">
  <p:cSld name="Title Slide">
    <p:spTree>
      <p:nvGrpSpPr>
        <p:cNvPr id="1" name=""/>
        <p:cNvGrpSpPr/>
        <p:nvPr/>
      </p:nvGrpSpPr>
      <p:grpSpPr>
        <a:xfrm>
          <a:off x="0" y="0"/>
          <a:ext cx="0" cy="0"/>
          <a:chOff x="0" y="0"/>
          <a:chExt cx="0" cy="0"/>
        </a:xfrm>
      </p:grpSpPr>
      <p:sp>
        <p:nvSpPr>
          <p:cNvPr id="38" name="PlaceHolder 1"/>
          <p:cNvSpPr>
            <a:spLocks noGrp="1"/>
          </p:cNvSpPr>
          <p:nvPr>
            <p:ph type="title"/>
          </p:nvPr>
        </p:nvSpPr>
        <p:spPr>
          <a:xfrm>
            <a:off x="609562" y="273352"/>
            <a:ext cx="10972120" cy="1144682"/>
          </a:xfrm>
          <a:prstGeom prst="rect">
            <a:avLst/>
          </a:prstGeom>
        </p:spPr>
        <p:txBody>
          <a:bodyPr lIns="0" tIns="0" rIns="0" bIns="0"/>
          <a:lstStyle/>
          <a:p>
            <a:endParaRPr/>
          </a:p>
        </p:txBody>
      </p:sp>
      <p:sp>
        <p:nvSpPr>
          <p:cNvPr id="39" name="PlaceHolder 2"/>
          <p:cNvSpPr>
            <a:spLocks noGrp="1"/>
          </p:cNvSpPr>
          <p:nvPr>
            <p:ph type="subTitle"/>
          </p:nvPr>
        </p:nvSpPr>
        <p:spPr>
          <a:xfrm>
            <a:off x="609562" y="1604514"/>
            <a:ext cx="10972120" cy="3977158"/>
          </a:xfrm>
          <a:prstGeom prst="rect">
            <a:avLst/>
          </a:prstGeom>
        </p:spPr>
        <p:txBody>
          <a:bodyPr lIns="0" tIns="0" rIns="0" bIns="0" anchor="ctr"/>
          <a:lstStyle/>
          <a:p>
            <a:endParaRPr/>
          </a:p>
        </p:txBody>
      </p:sp>
      <p:sp>
        <p:nvSpPr>
          <p:cNvPr id="2" name="Замещающая дата 1"/>
          <p:cNvSpPr>
            <a:spLocks noGrp="1"/>
          </p:cNvSpPr>
          <p:nvPr>
            <p:ph type="dt" sz="half" idx="10"/>
          </p:nvPr>
        </p:nvSpPr>
        <p:spPr/>
        <p:txBody>
          <a:bodyPr/>
          <a:lstStyle/>
          <a:p>
            <a:pPr lvl="0" eaLnBrk="1" hangingPunct="1"/>
            <a:endParaRPr lang="ru-RU" altLang="zh-CN" dirty="0">
              <a:latin typeface="Calibri" panose="020F0502020204030204" pitchFamily="34" charset="0"/>
            </a:endParaRPr>
          </a:p>
        </p:txBody>
      </p:sp>
      <p:sp>
        <p:nvSpPr>
          <p:cNvPr id="3" name="Замещающий нижний колонтитул 2"/>
          <p:cNvSpPr>
            <a:spLocks noGrp="1"/>
          </p:cNvSpPr>
          <p:nvPr>
            <p:ph type="ftr" sz="quarter" idx="11"/>
          </p:nvPr>
        </p:nvSpPr>
        <p:spPr/>
        <p:txBody>
          <a:bodyPr/>
          <a:lstStyle/>
          <a:p>
            <a:pPr lvl="0" eaLnBrk="1" hangingPunct="1"/>
            <a:endParaRPr lang="ru-RU" altLang="zh-CN" dirty="0">
              <a:latin typeface="Calibri" panose="020F050202020403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zh-CN" dirty="0">
                <a:latin typeface="Calibri" panose="020F0502020204030204" pitchFamily="34" charset="0"/>
              </a:rPr>
              <a:pPr lvl="0" eaLnBrk="1" hangingPunct="1"/>
              <a:t>‹#›</a:t>
            </a:fld>
            <a:endParaRPr lang="ru-RU" altLang="zh-CN" dirty="0">
              <a:latin typeface="Calibri" panose="020F0502020204030204" pitchFamily="34" charset="0"/>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524000" y="1122363"/>
            <a:ext cx="9144000" cy="2387600"/>
          </a:xfrm>
        </p:spPr>
        <p:txBody>
          <a:bodyPr anchor="b"/>
          <a:lstStyle>
            <a:lvl1pPr algn="ctr">
              <a:defRPr sz="6000"/>
            </a:lvl1pPr>
          </a:lstStyle>
          <a:p>
            <a:r>
              <a:rPr lang="ru-RU" noProof="1" smtClean="0"/>
              <a:t>Образец заголовка</a:t>
            </a:r>
            <a:endParaRPr lang="ru-RU" noProof="1"/>
          </a:p>
        </p:txBody>
      </p:sp>
      <p:sp>
        <p:nvSpPr>
          <p:cNvPr id="3" name="Подзаголовок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ru-RU" noProof="1" smtClean="0"/>
              <a:t>Образец подзаголовка</a:t>
            </a:r>
            <a:endParaRPr lang="ru-RU" noProof="1"/>
          </a:p>
        </p:txBody>
      </p:sp>
      <p:sp>
        <p:nvSpPr>
          <p:cNvPr id="4" name="Замещающая дата 3"/>
          <p:cNvSpPr>
            <a:spLocks noGrp="1"/>
          </p:cNvSpPr>
          <p:nvPr>
            <p:ph type="dt" sz="half" idx="10"/>
          </p:nvPr>
        </p:nvSpPr>
        <p:spPr/>
        <p:txBody>
          <a:bodyPr/>
          <a:lstStyle/>
          <a:p>
            <a:pPr lvl="0" eaLnBrk="1" hangingPunct="1"/>
            <a:endParaRPr lang="ru-RU" altLang="zh-CN" dirty="0">
              <a:latin typeface="Calibri" panose="020F0502020204030204" pitchFamily="34" charset="0"/>
            </a:endParaRPr>
          </a:p>
        </p:txBody>
      </p:sp>
      <p:sp>
        <p:nvSpPr>
          <p:cNvPr id="5" name="Замещающий нижний колонтитул 4"/>
          <p:cNvSpPr>
            <a:spLocks noGrp="1"/>
          </p:cNvSpPr>
          <p:nvPr>
            <p:ph type="ftr" sz="quarter" idx="11"/>
          </p:nvPr>
        </p:nvSpPr>
        <p:spPr/>
        <p:txBody>
          <a:bodyPr/>
          <a:lstStyle/>
          <a:p>
            <a:pPr lvl="0" eaLnBrk="1" hangingPunct="1"/>
            <a:endParaRPr lang="ru-RU" altLang="zh-CN" dirty="0">
              <a:latin typeface="Calibri" panose="020F050202020403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zh-CN" dirty="0">
                <a:latin typeface="Calibri" panose="020F0502020204030204" pitchFamily="34" charset="0"/>
              </a:rPr>
              <a:pPr lvl="0" eaLnBrk="1" hangingPunct="1"/>
              <a:t>‹#›</a:t>
            </a:fld>
            <a:endParaRPr lang="ru-RU" altLang="zh-CN" dirty="0">
              <a:latin typeface="Calibri" panose="020F0502020204030204" pitchFamily="34" charset="0"/>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smtClean="0"/>
              <a:t>Образец заголовка</a:t>
            </a:r>
            <a:endParaRPr lang="ru-RU" noProof="1"/>
          </a:p>
        </p:txBody>
      </p:sp>
      <p:sp>
        <p:nvSpPr>
          <p:cNvPr id="3" name="Объект 2"/>
          <p:cNvSpPr>
            <a:spLocks noGrp="1"/>
          </p:cNvSpPr>
          <p:nvPr>
            <p:ph idx="1"/>
          </p:nvPr>
        </p:nvSpPr>
        <p:spPr/>
        <p:txBody>
          <a:bodyPr/>
          <a:lstStyle/>
          <a:p>
            <a:pPr lvl="0"/>
            <a:r>
              <a:rPr lang="ru-RU" noProof="1" smtClean="0"/>
              <a:t>Образец текста</a:t>
            </a:r>
          </a:p>
          <a:p>
            <a:pPr lvl="1"/>
            <a:r>
              <a:rPr lang="ru-RU" noProof="1" smtClean="0"/>
              <a:t>Второй уровень</a:t>
            </a:r>
          </a:p>
          <a:p>
            <a:pPr lvl="2"/>
            <a:r>
              <a:rPr lang="ru-RU" noProof="1" smtClean="0"/>
              <a:t>Третий уровень</a:t>
            </a:r>
          </a:p>
          <a:p>
            <a:pPr lvl="3"/>
            <a:r>
              <a:rPr lang="ru-RU" noProof="1" smtClean="0"/>
              <a:t>Четвертый уровень</a:t>
            </a:r>
          </a:p>
          <a:p>
            <a:pPr lvl="4"/>
            <a:r>
              <a:rPr lang="ru-RU" noProof="1" smtClean="0"/>
              <a:t>Пятый уровень</a:t>
            </a:r>
            <a:endParaRPr lang="ru-RU" noProof="1"/>
          </a:p>
        </p:txBody>
      </p:sp>
      <p:sp>
        <p:nvSpPr>
          <p:cNvPr id="4" name="Замещающая дата 3"/>
          <p:cNvSpPr>
            <a:spLocks noGrp="1"/>
          </p:cNvSpPr>
          <p:nvPr>
            <p:ph type="dt" sz="half" idx="10"/>
          </p:nvPr>
        </p:nvSpPr>
        <p:spPr/>
        <p:txBody>
          <a:bodyPr/>
          <a:lstStyle/>
          <a:p>
            <a:pPr lvl="0" eaLnBrk="1" hangingPunct="1"/>
            <a:endParaRPr lang="ru-RU" altLang="zh-CN" dirty="0">
              <a:latin typeface="Calibri" panose="020F0502020204030204" pitchFamily="34" charset="0"/>
            </a:endParaRPr>
          </a:p>
        </p:txBody>
      </p:sp>
      <p:sp>
        <p:nvSpPr>
          <p:cNvPr id="5" name="Замещающий нижний колонтитул 4"/>
          <p:cNvSpPr>
            <a:spLocks noGrp="1"/>
          </p:cNvSpPr>
          <p:nvPr>
            <p:ph type="ftr" sz="quarter" idx="11"/>
          </p:nvPr>
        </p:nvSpPr>
        <p:spPr/>
        <p:txBody>
          <a:bodyPr/>
          <a:lstStyle/>
          <a:p>
            <a:pPr lvl="0" eaLnBrk="1" hangingPunct="1"/>
            <a:endParaRPr lang="ru-RU" altLang="zh-CN" dirty="0">
              <a:latin typeface="Calibri" panose="020F050202020403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zh-CN" dirty="0">
                <a:latin typeface="Calibri" panose="020F0502020204030204" pitchFamily="34" charset="0"/>
              </a:rPr>
              <a:pPr lvl="0" eaLnBrk="1" hangingPunct="1"/>
              <a:t>‹#›</a:t>
            </a:fld>
            <a:endParaRPr lang="ru-RU" altLang="zh-CN" dirty="0">
              <a:latin typeface="Calibri" panose="020F0502020204030204" pitchFamily="34" charset="0"/>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1850" y="1709738"/>
            <a:ext cx="10515600" cy="2852737"/>
          </a:xfrm>
        </p:spPr>
        <p:txBody>
          <a:bodyPr anchor="b"/>
          <a:lstStyle>
            <a:lvl1pPr>
              <a:defRPr sz="6000"/>
            </a:lvl1pPr>
          </a:lstStyle>
          <a:p>
            <a:r>
              <a:rPr lang="ru-RU" noProof="1" smtClean="0"/>
              <a:t>Образец заголовка</a:t>
            </a:r>
            <a:endParaRPr lang="ru-RU" noProof="1"/>
          </a:p>
        </p:txBody>
      </p:sp>
      <p:sp>
        <p:nvSpPr>
          <p:cNvPr id="3" name="Текст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ru-RU" noProof="1" smtClean="0"/>
              <a:t>Образец текста</a:t>
            </a:r>
          </a:p>
        </p:txBody>
      </p:sp>
      <p:sp>
        <p:nvSpPr>
          <p:cNvPr id="4" name="Замещающая дата 3"/>
          <p:cNvSpPr>
            <a:spLocks noGrp="1"/>
          </p:cNvSpPr>
          <p:nvPr>
            <p:ph type="dt" sz="half" idx="10"/>
          </p:nvPr>
        </p:nvSpPr>
        <p:spPr/>
        <p:txBody>
          <a:bodyPr/>
          <a:lstStyle/>
          <a:p>
            <a:pPr lvl="0" eaLnBrk="1" hangingPunct="1"/>
            <a:endParaRPr lang="ru-RU" altLang="zh-CN" dirty="0">
              <a:latin typeface="Calibri" panose="020F0502020204030204" pitchFamily="34" charset="0"/>
            </a:endParaRPr>
          </a:p>
        </p:txBody>
      </p:sp>
      <p:sp>
        <p:nvSpPr>
          <p:cNvPr id="5" name="Замещающий нижний колонтитул 4"/>
          <p:cNvSpPr>
            <a:spLocks noGrp="1"/>
          </p:cNvSpPr>
          <p:nvPr>
            <p:ph type="ftr" sz="quarter" idx="11"/>
          </p:nvPr>
        </p:nvSpPr>
        <p:spPr/>
        <p:txBody>
          <a:bodyPr/>
          <a:lstStyle/>
          <a:p>
            <a:pPr lvl="0" eaLnBrk="1" hangingPunct="1"/>
            <a:endParaRPr lang="ru-RU" altLang="zh-CN" dirty="0">
              <a:latin typeface="Calibri" panose="020F050202020403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zh-CN" dirty="0">
                <a:latin typeface="Calibri" panose="020F0502020204030204" pitchFamily="34" charset="0"/>
              </a:rPr>
              <a:pPr lvl="0" eaLnBrk="1" hangingPunct="1"/>
              <a:t>‹#›</a:t>
            </a:fld>
            <a:endParaRPr lang="ru-RU" altLang="zh-CN" dirty="0">
              <a:latin typeface="Calibri" panose="020F0502020204030204" pitchFamily="34" charset="0"/>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smtClean="0"/>
              <a:t>Образец заголовка</a:t>
            </a:r>
            <a:endParaRPr lang="ru-RU" noProof="1"/>
          </a:p>
        </p:txBody>
      </p:sp>
      <p:sp>
        <p:nvSpPr>
          <p:cNvPr id="3" name="Объект 2"/>
          <p:cNvSpPr>
            <a:spLocks noGrp="1"/>
          </p:cNvSpPr>
          <p:nvPr>
            <p:ph sz="half" idx="1"/>
          </p:nvPr>
        </p:nvSpPr>
        <p:spPr>
          <a:xfrm>
            <a:off x="838200" y="1825625"/>
            <a:ext cx="5181600" cy="4351338"/>
          </a:xfrm>
        </p:spPr>
        <p:txBody>
          <a:bodyPr/>
          <a:lstStyle/>
          <a:p>
            <a:pPr lvl="0"/>
            <a:r>
              <a:rPr lang="ru-RU" noProof="1" smtClean="0"/>
              <a:t>Образец текста</a:t>
            </a:r>
          </a:p>
          <a:p>
            <a:pPr lvl="1"/>
            <a:r>
              <a:rPr lang="ru-RU" noProof="1" smtClean="0"/>
              <a:t>Второй уровень</a:t>
            </a:r>
          </a:p>
          <a:p>
            <a:pPr lvl="2"/>
            <a:r>
              <a:rPr lang="ru-RU" noProof="1" smtClean="0"/>
              <a:t>Третий уровень</a:t>
            </a:r>
          </a:p>
          <a:p>
            <a:pPr lvl="3"/>
            <a:r>
              <a:rPr lang="ru-RU" noProof="1" smtClean="0"/>
              <a:t>Четвертый уровень</a:t>
            </a:r>
          </a:p>
          <a:p>
            <a:pPr lvl="4"/>
            <a:r>
              <a:rPr lang="ru-RU" noProof="1" smtClean="0"/>
              <a:t>Пятый уровень</a:t>
            </a:r>
            <a:endParaRPr lang="ru-RU" noProof="1"/>
          </a:p>
        </p:txBody>
      </p:sp>
      <p:sp>
        <p:nvSpPr>
          <p:cNvPr id="4" name="Объект 3"/>
          <p:cNvSpPr>
            <a:spLocks noGrp="1"/>
          </p:cNvSpPr>
          <p:nvPr>
            <p:ph sz="half" idx="2"/>
          </p:nvPr>
        </p:nvSpPr>
        <p:spPr>
          <a:xfrm>
            <a:off x="6172200" y="1825625"/>
            <a:ext cx="5181600" cy="4351338"/>
          </a:xfrm>
        </p:spPr>
        <p:txBody>
          <a:bodyPr/>
          <a:lstStyle/>
          <a:p>
            <a:pPr lvl="0"/>
            <a:r>
              <a:rPr lang="ru-RU" noProof="1" smtClean="0"/>
              <a:t>Образец текста</a:t>
            </a:r>
          </a:p>
          <a:p>
            <a:pPr lvl="1"/>
            <a:r>
              <a:rPr lang="ru-RU" noProof="1" smtClean="0"/>
              <a:t>Второй уровень</a:t>
            </a:r>
          </a:p>
          <a:p>
            <a:pPr lvl="2"/>
            <a:r>
              <a:rPr lang="ru-RU" noProof="1" smtClean="0"/>
              <a:t>Третий уровень</a:t>
            </a:r>
          </a:p>
          <a:p>
            <a:pPr lvl="3"/>
            <a:r>
              <a:rPr lang="ru-RU" noProof="1" smtClean="0"/>
              <a:t>Четвертый уровень</a:t>
            </a:r>
          </a:p>
          <a:p>
            <a:pPr lvl="4"/>
            <a:r>
              <a:rPr lang="ru-RU" noProof="1" smtClean="0"/>
              <a:t>Пятый уровень</a:t>
            </a:r>
            <a:endParaRPr lang="ru-RU" noProof="1"/>
          </a:p>
        </p:txBody>
      </p:sp>
      <p:sp>
        <p:nvSpPr>
          <p:cNvPr id="5" name="Замещающая дата 4"/>
          <p:cNvSpPr>
            <a:spLocks noGrp="1"/>
          </p:cNvSpPr>
          <p:nvPr>
            <p:ph type="dt" sz="half" idx="10"/>
          </p:nvPr>
        </p:nvSpPr>
        <p:spPr/>
        <p:txBody>
          <a:bodyPr/>
          <a:lstStyle/>
          <a:p>
            <a:pPr lvl="0" eaLnBrk="1" hangingPunct="1"/>
            <a:endParaRPr lang="ru-RU" altLang="zh-CN" dirty="0">
              <a:latin typeface="Calibri" panose="020F0502020204030204" pitchFamily="34" charset="0"/>
            </a:endParaRPr>
          </a:p>
        </p:txBody>
      </p:sp>
      <p:sp>
        <p:nvSpPr>
          <p:cNvPr id="6" name="Замещающий нижний колонтитул 5"/>
          <p:cNvSpPr>
            <a:spLocks noGrp="1"/>
          </p:cNvSpPr>
          <p:nvPr>
            <p:ph type="ftr" sz="quarter" idx="11"/>
          </p:nvPr>
        </p:nvSpPr>
        <p:spPr/>
        <p:txBody>
          <a:bodyPr/>
          <a:lstStyle/>
          <a:p>
            <a:pPr lvl="0" eaLnBrk="1" hangingPunct="1"/>
            <a:endParaRPr lang="ru-RU" altLang="zh-CN" dirty="0">
              <a:latin typeface="Calibri" panose="020F050202020403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zh-CN" dirty="0">
                <a:latin typeface="Calibri" panose="020F0502020204030204" pitchFamily="34" charset="0"/>
              </a:rPr>
              <a:pPr lvl="0" eaLnBrk="1" hangingPunct="1"/>
              <a:t>‹#›</a:t>
            </a:fld>
            <a:endParaRPr lang="ru-RU" altLang="zh-CN" dirty="0">
              <a:latin typeface="Calibri" panose="020F0502020204030204" pitchFamily="34" charset="0"/>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365125"/>
            <a:ext cx="10515600" cy="1325563"/>
          </a:xfrm>
        </p:spPr>
        <p:txBody>
          <a:bodyPr/>
          <a:lstStyle/>
          <a:p>
            <a:r>
              <a:rPr lang="ru-RU" noProof="1" smtClean="0"/>
              <a:t>Образец заголовка</a:t>
            </a:r>
            <a:endParaRPr lang="ru-RU" noProof="1"/>
          </a:p>
        </p:txBody>
      </p:sp>
      <p:sp>
        <p:nvSpPr>
          <p:cNvPr id="3" name="Текст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smtClean="0"/>
              <a:t>Образец текста</a:t>
            </a:r>
          </a:p>
        </p:txBody>
      </p:sp>
      <p:sp>
        <p:nvSpPr>
          <p:cNvPr id="4" name="Объект 3"/>
          <p:cNvSpPr>
            <a:spLocks noGrp="1"/>
          </p:cNvSpPr>
          <p:nvPr>
            <p:ph sz="half" idx="2"/>
          </p:nvPr>
        </p:nvSpPr>
        <p:spPr>
          <a:xfrm>
            <a:off x="839788" y="2505075"/>
            <a:ext cx="5157787" cy="3684588"/>
          </a:xfrm>
        </p:spPr>
        <p:txBody>
          <a:bodyPr/>
          <a:lstStyle/>
          <a:p>
            <a:pPr lvl="0"/>
            <a:r>
              <a:rPr lang="ru-RU" noProof="1" smtClean="0"/>
              <a:t>Образец текста</a:t>
            </a:r>
          </a:p>
          <a:p>
            <a:pPr lvl="1"/>
            <a:r>
              <a:rPr lang="ru-RU" noProof="1" smtClean="0"/>
              <a:t>Второй уровень</a:t>
            </a:r>
          </a:p>
          <a:p>
            <a:pPr lvl="2"/>
            <a:r>
              <a:rPr lang="ru-RU" noProof="1" smtClean="0"/>
              <a:t>Третий уровень</a:t>
            </a:r>
          </a:p>
          <a:p>
            <a:pPr lvl="3"/>
            <a:r>
              <a:rPr lang="ru-RU" noProof="1" smtClean="0"/>
              <a:t>Четвертый уровень</a:t>
            </a:r>
          </a:p>
          <a:p>
            <a:pPr lvl="4"/>
            <a:r>
              <a:rPr lang="ru-RU" noProof="1" smtClean="0"/>
              <a:t>Пятый уровень</a:t>
            </a:r>
            <a:endParaRPr lang="ru-RU" noProof="1"/>
          </a:p>
        </p:txBody>
      </p:sp>
      <p:sp>
        <p:nvSpPr>
          <p:cNvPr id="5" name="Текст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smtClean="0"/>
              <a:t>Образец текста</a:t>
            </a:r>
          </a:p>
        </p:txBody>
      </p:sp>
      <p:sp>
        <p:nvSpPr>
          <p:cNvPr id="6" name="Объект 5"/>
          <p:cNvSpPr>
            <a:spLocks noGrp="1"/>
          </p:cNvSpPr>
          <p:nvPr>
            <p:ph sz="quarter" idx="4"/>
          </p:nvPr>
        </p:nvSpPr>
        <p:spPr>
          <a:xfrm>
            <a:off x="6172200" y="2505075"/>
            <a:ext cx="5183188" cy="3684588"/>
          </a:xfrm>
        </p:spPr>
        <p:txBody>
          <a:bodyPr/>
          <a:lstStyle/>
          <a:p>
            <a:pPr lvl="0"/>
            <a:r>
              <a:rPr lang="ru-RU" noProof="1" smtClean="0"/>
              <a:t>Образец текста</a:t>
            </a:r>
          </a:p>
          <a:p>
            <a:pPr lvl="1"/>
            <a:r>
              <a:rPr lang="ru-RU" noProof="1" smtClean="0"/>
              <a:t>Второй уровень</a:t>
            </a:r>
          </a:p>
          <a:p>
            <a:pPr lvl="2"/>
            <a:r>
              <a:rPr lang="ru-RU" noProof="1" smtClean="0"/>
              <a:t>Третий уровень</a:t>
            </a:r>
          </a:p>
          <a:p>
            <a:pPr lvl="3"/>
            <a:r>
              <a:rPr lang="ru-RU" noProof="1" smtClean="0"/>
              <a:t>Четвертый уровень</a:t>
            </a:r>
          </a:p>
          <a:p>
            <a:pPr lvl="4"/>
            <a:r>
              <a:rPr lang="ru-RU" noProof="1" smtClean="0"/>
              <a:t>Пятый уровень</a:t>
            </a:r>
            <a:endParaRPr lang="ru-RU" noProof="1"/>
          </a:p>
        </p:txBody>
      </p:sp>
      <p:sp>
        <p:nvSpPr>
          <p:cNvPr id="7" name="Замещающая дата 6"/>
          <p:cNvSpPr>
            <a:spLocks noGrp="1"/>
          </p:cNvSpPr>
          <p:nvPr>
            <p:ph type="dt" sz="half" idx="10"/>
          </p:nvPr>
        </p:nvSpPr>
        <p:spPr/>
        <p:txBody>
          <a:bodyPr/>
          <a:lstStyle/>
          <a:p>
            <a:pPr lvl="0" eaLnBrk="1" hangingPunct="1"/>
            <a:endParaRPr lang="ru-RU" altLang="zh-CN" dirty="0">
              <a:latin typeface="Calibri" panose="020F0502020204030204" pitchFamily="34" charset="0"/>
            </a:endParaRPr>
          </a:p>
        </p:txBody>
      </p:sp>
      <p:sp>
        <p:nvSpPr>
          <p:cNvPr id="8" name="Замещающий нижний колонтитул 7"/>
          <p:cNvSpPr>
            <a:spLocks noGrp="1"/>
          </p:cNvSpPr>
          <p:nvPr>
            <p:ph type="ftr" sz="quarter" idx="11"/>
          </p:nvPr>
        </p:nvSpPr>
        <p:spPr/>
        <p:txBody>
          <a:bodyPr/>
          <a:lstStyle/>
          <a:p>
            <a:pPr lvl="0" eaLnBrk="1" hangingPunct="1"/>
            <a:endParaRPr lang="ru-RU" altLang="zh-CN" dirty="0">
              <a:latin typeface="Calibri" panose="020F050202020403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zh-CN" dirty="0">
                <a:latin typeface="Calibri" panose="020F0502020204030204" pitchFamily="34" charset="0"/>
              </a:rPr>
              <a:pPr lvl="0" eaLnBrk="1" hangingPunct="1"/>
              <a:t>‹#›</a:t>
            </a:fld>
            <a:endParaRPr lang="ru-RU" altLang="zh-CN" dirty="0">
              <a:latin typeface="Calibri" panose="020F0502020204030204" pitchFamily="34" charset="0"/>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smtClean="0"/>
              <a:t>Образец заголовка</a:t>
            </a:r>
            <a:endParaRPr lang="ru-RU" noProof="1"/>
          </a:p>
        </p:txBody>
      </p:sp>
      <p:sp>
        <p:nvSpPr>
          <p:cNvPr id="3" name="Замещающая дата 2"/>
          <p:cNvSpPr>
            <a:spLocks noGrp="1"/>
          </p:cNvSpPr>
          <p:nvPr>
            <p:ph type="dt" sz="half" idx="10"/>
          </p:nvPr>
        </p:nvSpPr>
        <p:spPr/>
        <p:txBody>
          <a:bodyPr/>
          <a:lstStyle/>
          <a:p>
            <a:pPr lvl="0" eaLnBrk="1" hangingPunct="1"/>
            <a:endParaRPr lang="ru-RU" altLang="zh-CN" dirty="0">
              <a:latin typeface="Calibri" panose="020F0502020204030204" pitchFamily="34" charset="0"/>
            </a:endParaRPr>
          </a:p>
        </p:txBody>
      </p:sp>
      <p:sp>
        <p:nvSpPr>
          <p:cNvPr id="4" name="Замещающий нижний колонтитул 3"/>
          <p:cNvSpPr>
            <a:spLocks noGrp="1"/>
          </p:cNvSpPr>
          <p:nvPr>
            <p:ph type="ftr" sz="quarter" idx="11"/>
          </p:nvPr>
        </p:nvSpPr>
        <p:spPr/>
        <p:txBody>
          <a:bodyPr/>
          <a:lstStyle/>
          <a:p>
            <a:pPr lvl="0" eaLnBrk="1" hangingPunct="1"/>
            <a:endParaRPr lang="ru-RU" altLang="zh-CN" dirty="0">
              <a:latin typeface="Calibri" panose="020F050202020403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zh-CN" dirty="0">
                <a:latin typeface="Calibri" panose="020F0502020204030204" pitchFamily="34" charset="0"/>
              </a:rPr>
              <a:pPr lvl="0" eaLnBrk="1" hangingPunct="1"/>
              <a:t>‹#›</a:t>
            </a:fld>
            <a:endParaRPr lang="ru-RU" altLang="zh-CN" dirty="0">
              <a:latin typeface="Calibri" panose="020F0502020204030204" pitchFamily="34" charset="0"/>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lvl="0" eaLnBrk="1" hangingPunct="1"/>
            <a:endParaRPr lang="ru-RU" altLang="zh-CN" dirty="0">
              <a:latin typeface="Calibri" panose="020F0502020204030204" pitchFamily="34" charset="0"/>
            </a:endParaRPr>
          </a:p>
        </p:txBody>
      </p:sp>
      <p:sp>
        <p:nvSpPr>
          <p:cNvPr id="3" name="Замещающий нижний колонтитул 2"/>
          <p:cNvSpPr>
            <a:spLocks noGrp="1"/>
          </p:cNvSpPr>
          <p:nvPr>
            <p:ph type="ftr" sz="quarter" idx="11"/>
          </p:nvPr>
        </p:nvSpPr>
        <p:spPr/>
        <p:txBody>
          <a:bodyPr/>
          <a:lstStyle/>
          <a:p>
            <a:pPr lvl="0" eaLnBrk="1" hangingPunct="1"/>
            <a:endParaRPr lang="ru-RU" altLang="zh-CN" dirty="0">
              <a:latin typeface="Calibri" panose="020F050202020403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zh-CN" dirty="0">
                <a:latin typeface="Calibri" panose="020F0502020204030204" pitchFamily="34" charset="0"/>
              </a:rPr>
              <a:pPr lvl="0" eaLnBrk="1" hangingPunct="1"/>
              <a:t>‹#›</a:t>
            </a:fld>
            <a:endParaRPr lang="ru-RU" altLang="zh-CN" dirty="0">
              <a:latin typeface="Calibri" panose="020F0502020204030204" pitchFamily="34" charset="0"/>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457200"/>
            <a:ext cx="3932237" cy="1600200"/>
          </a:xfrm>
        </p:spPr>
        <p:txBody>
          <a:bodyPr anchor="b"/>
          <a:lstStyle>
            <a:lvl1pPr>
              <a:defRPr sz="3200"/>
            </a:lvl1pPr>
          </a:lstStyle>
          <a:p>
            <a:r>
              <a:rPr lang="ru-RU" noProof="1" smtClean="0"/>
              <a:t>Образец заголовка</a:t>
            </a:r>
            <a:endParaRPr lang="ru-RU" noProof="1"/>
          </a:p>
        </p:txBody>
      </p:sp>
      <p:sp>
        <p:nvSpPr>
          <p:cNvPr id="3" name="Рисунок 2"/>
          <p:cNvSpPr>
            <a:spLocks noGrp="1"/>
          </p:cNvSpPr>
          <p:nvPr>
            <p:ph type="pic" idx="1"/>
          </p:nvPr>
        </p:nvSpPr>
        <p:spPr>
          <a:xfrm>
            <a:off x="5183188" y="987425"/>
            <a:ext cx="6172200" cy="4873625"/>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90000"/>
              </a:lnSpc>
              <a:spcBef>
                <a:spcPts val="1000"/>
              </a:spcBef>
              <a:spcAft>
                <a:spcPct val="0"/>
              </a:spcAft>
              <a:buClrTx/>
              <a:buSzTx/>
              <a:buFont typeface="Arial" panose="020B0604020202020204" pitchFamily="34" charset="0"/>
              <a:buNone/>
              <a:defRPr/>
            </a:pPr>
            <a:endParaRPr kumimoji="0" lang="ru-RU" sz="3200" b="0" i="0" u="none" strike="noStrike" kern="1200" cap="none" spc="0" normalizeH="0" baseline="0" noProof="1">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noProof="1" smtClean="0"/>
              <a:t>Образец текста</a:t>
            </a:r>
          </a:p>
        </p:txBody>
      </p:sp>
      <p:sp>
        <p:nvSpPr>
          <p:cNvPr id="5" name="Замещающая дата 4"/>
          <p:cNvSpPr>
            <a:spLocks noGrp="1"/>
          </p:cNvSpPr>
          <p:nvPr>
            <p:ph type="dt" sz="half" idx="10"/>
          </p:nvPr>
        </p:nvSpPr>
        <p:spPr/>
        <p:txBody>
          <a:bodyPr/>
          <a:lstStyle/>
          <a:p>
            <a:pPr lvl="0" eaLnBrk="1" hangingPunct="1"/>
            <a:endParaRPr lang="ru-RU" altLang="zh-CN" dirty="0">
              <a:latin typeface="Calibri" panose="020F0502020204030204" pitchFamily="34" charset="0"/>
            </a:endParaRPr>
          </a:p>
        </p:txBody>
      </p:sp>
      <p:sp>
        <p:nvSpPr>
          <p:cNvPr id="6" name="Замещающий нижний колонтитул 5"/>
          <p:cNvSpPr>
            <a:spLocks noGrp="1"/>
          </p:cNvSpPr>
          <p:nvPr>
            <p:ph type="ftr" sz="quarter" idx="11"/>
          </p:nvPr>
        </p:nvSpPr>
        <p:spPr/>
        <p:txBody>
          <a:bodyPr/>
          <a:lstStyle/>
          <a:p>
            <a:pPr lvl="0" eaLnBrk="1" hangingPunct="1"/>
            <a:endParaRPr lang="ru-RU" altLang="zh-CN" dirty="0">
              <a:latin typeface="Calibri" panose="020F050202020403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zh-CN" dirty="0">
                <a:latin typeface="Calibri" panose="020F0502020204030204" pitchFamily="34" charset="0"/>
              </a:rPr>
              <a:pPr lvl="0" eaLnBrk="1" hangingPunct="1"/>
              <a:t>‹#›</a:t>
            </a:fld>
            <a:endParaRPr lang="ru-RU" altLang="zh-CN"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smtClean="0"/>
              <a:t>Образец заголовка</a:t>
            </a:r>
            <a:endParaRPr lang="ru-RU" noProof="1"/>
          </a:p>
        </p:txBody>
      </p:sp>
      <p:sp>
        <p:nvSpPr>
          <p:cNvPr id="3" name="Объект 2"/>
          <p:cNvSpPr>
            <a:spLocks noGrp="1"/>
          </p:cNvSpPr>
          <p:nvPr>
            <p:ph idx="1"/>
          </p:nvPr>
        </p:nvSpPr>
        <p:spPr/>
        <p:txBody>
          <a:bodyPr/>
          <a:lstStyle/>
          <a:p>
            <a:pPr lvl="0"/>
            <a:r>
              <a:rPr lang="ru-RU" noProof="1" smtClean="0"/>
              <a:t>Образец текста</a:t>
            </a:r>
          </a:p>
          <a:p>
            <a:pPr lvl="1"/>
            <a:r>
              <a:rPr lang="ru-RU" noProof="1" smtClean="0"/>
              <a:t>Второй уровень</a:t>
            </a:r>
          </a:p>
          <a:p>
            <a:pPr lvl="2"/>
            <a:r>
              <a:rPr lang="ru-RU" noProof="1" smtClean="0"/>
              <a:t>Третий уровень</a:t>
            </a:r>
          </a:p>
          <a:p>
            <a:pPr lvl="3"/>
            <a:r>
              <a:rPr lang="ru-RU" noProof="1" smtClean="0"/>
              <a:t>Четвертый уровень</a:t>
            </a:r>
          </a:p>
          <a:p>
            <a:pPr lvl="4"/>
            <a:r>
              <a:rPr lang="ru-RU" noProof="1" smtClean="0"/>
              <a:t>Пятый уровень</a:t>
            </a:r>
            <a:endParaRPr lang="ru-RU" noProof="1"/>
          </a:p>
        </p:txBody>
      </p:sp>
      <p:sp>
        <p:nvSpPr>
          <p:cNvPr id="4" name="Замещающая дата 3"/>
          <p:cNvSpPr>
            <a:spLocks noGrp="1"/>
          </p:cNvSpPr>
          <p:nvPr>
            <p:ph type="dt" sz="half" idx="10"/>
          </p:nvPr>
        </p:nvSpPr>
        <p:spPr/>
        <p:txBody>
          <a:bodyPr/>
          <a:lstStyle/>
          <a:p>
            <a:pPr lvl="0" eaLnBrk="1" hangingPunct="1"/>
            <a:endParaRPr lang="ru-RU" altLang="zh-CN" dirty="0">
              <a:latin typeface="Calibri" panose="020F0502020204030204" pitchFamily="34" charset="0"/>
            </a:endParaRPr>
          </a:p>
        </p:txBody>
      </p:sp>
      <p:sp>
        <p:nvSpPr>
          <p:cNvPr id="5" name="Замещающий нижний колонтитул 4"/>
          <p:cNvSpPr>
            <a:spLocks noGrp="1"/>
          </p:cNvSpPr>
          <p:nvPr>
            <p:ph type="ftr" sz="quarter" idx="11"/>
          </p:nvPr>
        </p:nvSpPr>
        <p:spPr/>
        <p:txBody>
          <a:bodyPr/>
          <a:lstStyle/>
          <a:p>
            <a:pPr lvl="0" eaLnBrk="1" hangingPunct="1"/>
            <a:endParaRPr lang="ru-RU" altLang="zh-CN" dirty="0">
              <a:latin typeface="Calibri" panose="020F050202020403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zh-CN" dirty="0">
                <a:latin typeface="Calibri" panose="020F0502020204030204" pitchFamily="34" charset="0"/>
              </a:rPr>
              <a:pPr lvl="0" eaLnBrk="1" hangingPunct="1"/>
              <a:t>‹#›</a:t>
            </a:fld>
            <a:endParaRPr lang="ru-RU" altLang="zh-CN" dirty="0">
              <a:latin typeface="Calibri" panose="020F0502020204030204" pitchFamily="34" charset="0"/>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8724900" y="365125"/>
            <a:ext cx="2628900" cy="5811838"/>
          </a:xfrm>
        </p:spPr>
        <p:txBody>
          <a:bodyPr vert="eaVert"/>
          <a:lstStyle/>
          <a:p>
            <a:r>
              <a:rPr lang="ru-RU" noProof="1" smtClean="0"/>
              <a:t>Образец заголовка</a:t>
            </a:r>
            <a:endParaRPr lang="ru-RU" noProof="1"/>
          </a:p>
        </p:txBody>
      </p:sp>
      <p:sp>
        <p:nvSpPr>
          <p:cNvPr id="3" name="Вертикальный текст 2"/>
          <p:cNvSpPr>
            <a:spLocks noGrp="1"/>
          </p:cNvSpPr>
          <p:nvPr>
            <p:ph type="body" orient="vert" idx="1"/>
          </p:nvPr>
        </p:nvSpPr>
        <p:spPr>
          <a:xfrm>
            <a:off x="838200" y="365125"/>
            <a:ext cx="7734300" cy="5811838"/>
          </a:xfrm>
        </p:spPr>
        <p:txBody>
          <a:bodyPr vert="eaVert"/>
          <a:lstStyle/>
          <a:p>
            <a:pPr lvl="0"/>
            <a:r>
              <a:rPr lang="ru-RU" noProof="1" smtClean="0"/>
              <a:t>Образец текста</a:t>
            </a:r>
          </a:p>
          <a:p>
            <a:pPr lvl="1"/>
            <a:r>
              <a:rPr lang="ru-RU" noProof="1" smtClean="0"/>
              <a:t>Второй уровень</a:t>
            </a:r>
          </a:p>
          <a:p>
            <a:pPr lvl="2"/>
            <a:r>
              <a:rPr lang="ru-RU" noProof="1" smtClean="0"/>
              <a:t>Третий уровень</a:t>
            </a:r>
          </a:p>
          <a:p>
            <a:pPr lvl="3"/>
            <a:r>
              <a:rPr lang="ru-RU" noProof="1" smtClean="0"/>
              <a:t>Четвертый уровень</a:t>
            </a:r>
          </a:p>
          <a:p>
            <a:pPr lvl="4"/>
            <a:r>
              <a:rPr lang="ru-RU" noProof="1" smtClean="0"/>
              <a:t>Пятый уровень</a:t>
            </a:r>
            <a:endParaRPr lang="ru-RU" noProof="1"/>
          </a:p>
        </p:txBody>
      </p:sp>
      <p:sp>
        <p:nvSpPr>
          <p:cNvPr id="4" name="Замещающая дата 3"/>
          <p:cNvSpPr>
            <a:spLocks noGrp="1"/>
          </p:cNvSpPr>
          <p:nvPr>
            <p:ph type="dt" sz="half" idx="10"/>
          </p:nvPr>
        </p:nvSpPr>
        <p:spPr/>
        <p:txBody>
          <a:bodyPr/>
          <a:lstStyle/>
          <a:p>
            <a:pPr lvl="0" eaLnBrk="1" hangingPunct="1"/>
            <a:endParaRPr lang="ru-RU" altLang="zh-CN" dirty="0">
              <a:latin typeface="Calibri" panose="020F0502020204030204" pitchFamily="34" charset="0"/>
            </a:endParaRPr>
          </a:p>
        </p:txBody>
      </p:sp>
      <p:sp>
        <p:nvSpPr>
          <p:cNvPr id="5" name="Замещающий нижний колонтитул 4"/>
          <p:cNvSpPr>
            <a:spLocks noGrp="1"/>
          </p:cNvSpPr>
          <p:nvPr>
            <p:ph type="ftr" sz="quarter" idx="11"/>
          </p:nvPr>
        </p:nvSpPr>
        <p:spPr/>
        <p:txBody>
          <a:bodyPr/>
          <a:lstStyle/>
          <a:p>
            <a:pPr lvl="0" eaLnBrk="1" hangingPunct="1"/>
            <a:endParaRPr lang="ru-RU" altLang="zh-CN" dirty="0">
              <a:latin typeface="Calibri" panose="020F050202020403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zh-CN" dirty="0">
                <a:latin typeface="Calibri" panose="020F0502020204030204" pitchFamily="34" charset="0"/>
              </a:rPr>
              <a:pPr lvl="0" eaLnBrk="1" hangingPunct="1"/>
              <a:t>‹#›</a:t>
            </a:fld>
            <a:endParaRPr lang="ru-RU" altLang="zh-CN" dirty="0">
              <a:latin typeface="Calibri" panose="020F0502020204030204" pitchFamily="34" charset="0"/>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Only" preserve="1">
  <p:cSld name="Объект">
    <p:spTree>
      <p:nvGrpSpPr>
        <p:cNvPr id="1" name=""/>
        <p:cNvGrpSpPr/>
        <p:nvPr/>
      </p:nvGrpSpPr>
      <p:grpSpPr>
        <a:xfrm>
          <a:off x="0" y="0"/>
          <a:ext cx="0" cy="0"/>
          <a:chOff x="0" y="0"/>
          <a:chExt cx="0" cy="0"/>
        </a:xfrm>
      </p:grpSpPr>
      <p:sp>
        <p:nvSpPr>
          <p:cNvPr id="2" name="Объект 1"/>
          <p:cNvSpPr>
            <a:spLocks noGrp="1"/>
          </p:cNvSpPr>
          <p:nvPr>
            <p:ph/>
          </p:nvPr>
        </p:nvSpPr>
        <p:spPr>
          <a:xfrm>
            <a:off x="838200" y="365125"/>
            <a:ext cx="10515600" cy="5811838"/>
          </a:xfrm>
        </p:spPr>
        <p:txBody>
          <a:bodyPr/>
          <a:lstStyle/>
          <a:p>
            <a:pPr lvl="0"/>
            <a:r>
              <a:rPr lang="ru-RU" noProof="1" smtClean="0"/>
              <a:t>Образец текста</a:t>
            </a:r>
          </a:p>
          <a:p>
            <a:pPr lvl="1"/>
            <a:r>
              <a:rPr lang="ru-RU" noProof="1" smtClean="0"/>
              <a:t>Второй уровень</a:t>
            </a:r>
          </a:p>
          <a:p>
            <a:pPr lvl="2"/>
            <a:r>
              <a:rPr lang="ru-RU" noProof="1" smtClean="0"/>
              <a:t>Третий уровень</a:t>
            </a:r>
          </a:p>
          <a:p>
            <a:pPr lvl="3"/>
            <a:r>
              <a:rPr lang="ru-RU" noProof="1" smtClean="0"/>
              <a:t>Четвертый уровень</a:t>
            </a:r>
          </a:p>
          <a:p>
            <a:pPr lvl="4"/>
            <a:r>
              <a:rPr lang="ru-RU" noProof="1" smtClean="0"/>
              <a:t>Пятый уровень</a:t>
            </a:r>
            <a:endParaRPr lang="ru-RU" noProof="1"/>
          </a:p>
        </p:txBody>
      </p:sp>
      <p:sp>
        <p:nvSpPr>
          <p:cNvPr id="3" name="Замещающая дата 2"/>
          <p:cNvSpPr>
            <a:spLocks noGrp="1"/>
          </p:cNvSpPr>
          <p:nvPr>
            <p:ph type="dt" sz="half" idx="10"/>
          </p:nvPr>
        </p:nvSpPr>
        <p:spPr/>
        <p:txBody>
          <a:bodyPr/>
          <a:lstStyle/>
          <a:p>
            <a:pPr lvl="0" eaLnBrk="1" hangingPunct="1"/>
            <a:endParaRPr lang="ru-RU" altLang="zh-CN" dirty="0">
              <a:latin typeface="Calibri" panose="020F0502020204030204" pitchFamily="34" charset="0"/>
            </a:endParaRPr>
          </a:p>
        </p:txBody>
      </p:sp>
      <p:sp>
        <p:nvSpPr>
          <p:cNvPr id="4" name="Замещающий нижний колонтитул 3"/>
          <p:cNvSpPr>
            <a:spLocks noGrp="1"/>
          </p:cNvSpPr>
          <p:nvPr>
            <p:ph type="ftr" sz="quarter" idx="11"/>
          </p:nvPr>
        </p:nvSpPr>
        <p:spPr/>
        <p:txBody>
          <a:bodyPr/>
          <a:lstStyle/>
          <a:p>
            <a:pPr lvl="0" eaLnBrk="1" hangingPunct="1"/>
            <a:endParaRPr lang="ru-RU" altLang="zh-CN" dirty="0">
              <a:latin typeface="Calibri" panose="020F050202020403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zh-CN" dirty="0">
                <a:latin typeface="Calibri" panose="020F0502020204030204" pitchFamily="34" charset="0"/>
              </a:rPr>
              <a:pPr lvl="0" eaLnBrk="1" hangingPunct="1"/>
              <a:t>‹#›</a:t>
            </a:fld>
            <a:endParaRPr lang="ru-RU" altLang="zh-CN" dirty="0">
              <a:latin typeface="Calibri" panose="020F0502020204030204" pitchFamily="34" charset="0"/>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x" preserve="1">
  <p:cSld name="Title Slide">
    <p:spTree>
      <p:nvGrpSpPr>
        <p:cNvPr id="1" name=""/>
        <p:cNvGrpSpPr/>
        <p:nvPr/>
      </p:nvGrpSpPr>
      <p:grpSpPr>
        <a:xfrm>
          <a:off x="0" y="0"/>
          <a:ext cx="0" cy="0"/>
          <a:chOff x="0" y="0"/>
          <a:chExt cx="0" cy="0"/>
        </a:xfrm>
      </p:grpSpPr>
      <p:sp>
        <p:nvSpPr>
          <p:cNvPr id="38" name="PlaceHolder 1"/>
          <p:cNvSpPr>
            <a:spLocks noGrp="1"/>
          </p:cNvSpPr>
          <p:nvPr>
            <p:ph type="title"/>
          </p:nvPr>
        </p:nvSpPr>
        <p:spPr>
          <a:xfrm>
            <a:off x="609562" y="273352"/>
            <a:ext cx="10972120" cy="1144682"/>
          </a:xfrm>
          <a:prstGeom prst="rect">
            <a:avLst/>
          </a:prstGeom>
        </p:spPr>
        <p:txBody>
          <a:bodyPr lIns="0" tIns="0" rIns="0" bIns="0"/>
          <a:lstStyle/>
          <a:p>
            <a:endParaRPr/>
          </a:p>
        </p:txBody>
      </p:sp>
      <p:sp>
        <p:nvSpPr>
          <p:cNvPr id="39" name="PlaceHolder 2"/>
          <p:cNvSpPr>
            <a:spLocks noGrp="1"/>
          </p:cNvSpPr>
          <p:nvPr>
            <p:ph type="subTitle"/>
          </p:nvPr>
        </p:nvSpPr>
        <p:spPr>
          <a:xfrm>
            <a:off x="609562" y="1604514"/>
            <a:ext cx="10972120" cy="3977158"/>
          </a:xfrm>
          <a:prstGeom prst="rect">
            <a:avLst/>
          </a:prstGeom>
        </p:spPr>
        <p:txBody>
          <a:bodyPr lIns="0" tIns="0" rIns="0" bIns="0" anchor="ctr"/>
          <a:lstStyle/>
          <a:p>
            <a:endParaRPr/>
          </a:p>
        </p:txBody>
      </p:sp>
      <p:sp>
        <p:nvSpPr>
          <p:cNvPr id="2" name="Замещающая дата 1"/>
          <p:cNvSpPr>
            <a:spLocks noGrp="1"/>
          </p:cNvSpPr>
          <p:nvPr>
            <p:ph type="dt" sz="half" idx="10"/>
          </p:nvPr>
        </p:nvSpPr>
        <p:spPr/>
        <p:txBody>
          <a:bodyPr/>
          <a:lstStyle/>
          <a:p>
            <a:pPr lvl="0" eaLnBrk="1" hangingPunct="1"/>
            <a:endParaRPr lang="ru-RU" altLang="zh-CN" dirty="0">
              <a:latin typeface="Calibri" panose="020F0502020204030204" pitchFamily="34" charset="0"/>
            </a:endParaRPr>
          </a:p>
        </p:txBody>
      </p:sp>
      <p:sp>
        <p:nvSpPr>
          <p:cNvPr id="3" name="Замещающий нижний колонтитул 2"/>
          <p:cNvSpPr>
            <a:spLocks noGrp="1"/>
          </p:cNvSpPr>
          <p:nvPr>
            <p:ph type="ftr" sz="quarter" idx="11"/>
          </p:nvPr>
        </p:nvSpPr>
        <p:spPr/>
        <p:txBody>
          <a:bodyPr/>
          <a:lstStyle/>
          <a:p>
            <a:pPr lvl="0" eaLnBrk="1" hangingPunct="1"/>
            <a:endParaRPr lang="ru-RU" altLang="zh-CN" dirty="0">
              <a:latin typeface="Calibri" panose="020F050202020403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zh-CN" dirty="0">
                <a:latin typeface="Calibri" panose="020F0502020204030204" pitchFamily="34" charset="0"/>
              </a:rPr>
              <a:pPr lvl="0" eaLnBrk="1" hangingPunct="1"/>
              <a:t>‹#›</a:t>
            </a:fld>
            <a:endParaRPr lang="ru-RU" altLang="zh-CN" dirty="0">
              <a:latin typeface="Calibri" panose="020F0502020204030204" pitchFamily="34" charset="0"/>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524000" y="1122363"/>
            <a:ext cx="9144000" cy="2387600"/>
          </a:xfrm>
        </p:spPr>
        <p:txBody>
          <a:bodyPr anchor="b"/>
          <a:lstStyle>
            <a:lvl1pPr algn="ctr">
              <a:defRPr sz="6000"/>
            </a:lvl1pPr>
          </a:lstStyle>
          <a:p>
            <a:r>
              <a:rPr lang="ru-RU" noProof="1" smtClean="0"/>
              <a:t>Образец заголовка</a:t>
            </a:r>
            <a:endParaRPr lang="ru-RU" noProof="1"/>
          </a:p>
        </p:txBody>
      </p:sp>
      <p:sp>
        <p:nvSpPr>
          <p:cNvPr id="3" name="Подзаголовок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ru-RU" noProof="1" smtClean="0"/>
              <a:t>Образец подзаголовка</a:t>
            </a:r>
            <a:endParaRPr lang="ru-RU" noProof="1"/>
          </a:p>
        </p:txBody>
      </p:sp>
      <p:sp>
        <p:nvSpPr>
          <p:cNvPr id="4" name="Замещающая дата 3"/>
          <p:cNvSpPr>
            <a:spLocks noGrp="1"/>
          </p:cNvSpPr>
          <p:nvPr>
            <p:ph type="dt" sz="half" idx="10"/>
          </p:nvPr>
        </p:nvSpPr>
        <p:spPr/>
        <p:txBody>
          <a:bodyPr/>
          <a:lstStyle/>
          <a:p>
            <a:pPr lvl="0" eaLnBrk="1" hangingPunct="1"/>
            <a:endParaRPr lang="ru-RU" altLang="zh-CN" dirty="0">
              <a:latin typeface="Calibri" panose="020F0502020204030204" pitchFamily="34" charset="0"/>
            </a:endParaRPr>
          </a:p>
        </p:txBody>
      </p:sp>
      <p:sp>
        <p:nvSpPr>
          <p:cNvPr id="5" name="Замещающий нижний колонтитул 4"/>
          <p:cNvSpPr>
            <a:spLocks noGrp="1"/>
          </p:cNvSpPr>
          <p:nvPr>
            <p:ph type="ftr" sz="quarter" idx="11"/>
          </p:nvPr>
        </p:nvSpPr>
        <p:spPr/>
        <p:txBody>
          <a:bodyPr/>
          <a:lstStyle/>
          <a:p>
            <a:pPr lvl="0" eaLnBrk="1" hangingPunct="1"/>
            <a:endParaRPr lang="ru-RU" altLang="zh-CN" dirty="0">
              <a:latin typeface="Calibri" panose="020F050202020403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zh-CN" dirty="0">
                <a:latin typeface="Calibri" panose="020F0502020204030204" pitchFamily="34" charset="0"/>
              </a:rPr>
              <a:pPr lvl="0" eaLnBrk="1" hangingPunct="1"/>
              <a:t>‹#›</a:t>
            </a:fld>
            <a:endParaRPr lang="ru-RU" altLang="zh-CN" dirty="0">
              <a:latin typeface="Calibri" panose="020F0502020204030204" pitchFamily="34" charset="0"/>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smtClean="0"/>
              <a:t>Образец заголовка</a:t>
            </a:r>
            <a:endParaRPr lang="ru-RU" noProof="1"/>
          </a:p>
        </p:txBody>
      </p:sp>
      <p:sp>
        <p:nvSpPr>
          <p:cNvPr id="3" name="Объект 2"/>
          <p:cNvSpPr>
            <a:spLocks noGrp="1"/>
          </p:cNvSpPr>
          <p:nvPr>
            <p:ph idx="1"/>
          </p:nvPr>
        </p:nvSpPr>
        <p:spPr/>
        <p:txBody>
          <a:bodyPr/>
          <a:lstStyle/>
          <a:p>
            <a:pPr lvl="0"/>
            <a:r>
              <a:rPr lang="ru-RU" noProof="1" smtClean="0"/>
              <a:t>Образец текста</a:t>
            </a:r>
          </a:p>
          <a:p>
            <a:pPr lvl="1"/>
            <a:r>
              <a:rPr lang="ru-RU" noProof="1" smtClean="0"/>
              <a:t>Второй уровень</a:t>
            </a:r>
          </a:p>
          <a:p>
            <a:pPr lvl="2"/>
            <a:r>
              <a:rPr lang="ru-RU" noProof="1" smtClean="0"/>
              <a:t>Третий уровень</a:t>
            </a:r>
          </a:p>
          <a:p>
            <a:pPr lvl="3"/>
            <a:r>
              <a:rPr lang="ru-RU" noProof="1" smtClean="0"/>
              <a:t>Четвертый уровень</a:t>
            </a:r>
          </a:p>
          <a:p>
            <a:pPr lvl="4"/>
            <a:r>
              <a:rPr lang="ru-RU" noProof="1" smtClean="0"/>
              <a:t>Пятый уровень</a:t>
            </a:r>
            <a:endParaRPr lang="ru-RU" noProof="1"/>
          </a:p>
        </p:txBody>
      </p:sp>
      <p:sp>
        <p:nvSpPr>
          <p:cNvPr id="4" name="Замещающая дата 3"/>
          <p:cNvSpPr>
            <a:spLocks noGrp="1"/>
          </p:cNvSpPr>
          <p:nvPr>
            <p:ph type="dt" sz="half" idx="10"/>
          </p:nvPr>
        </p:nvSpPr>
        <p:spPr/>
        <p:txBody>
          <a:bodyPr/>
          <a:lstStyle/>
          <a:p>
            <a:pPr lvl="0" eaLnBrk="1" hangingPunct="1"/>
            <a:endParaRPr lang="ru-RU" altLang="zh-CN" dirty="0">
              <a:latin typeface="Calibri" panose="020F0502020204030204" pitchFamily="34" charset="0"/>
            </a:endParaRPr>
          </a:p>
        </p:txBody>
      </p:sp>
      <p:sp>
        <p:nvSpPr>
          <p:cNvPr id="5" name="Замещающий нижний колонтитул 4"/>
          <p:cNvSpPr>
            <a:spLocks noGrp="1"/>
          </p:cNvSpPr>
          <p:nvPr>
            <p:ph type="ftr" sz="quarter" idx="11"/>
          </p:nvPr>
        </p:nvSpPr>
        <p:spPr/>
        <p:txBody>
          <a:bodyPr/>
          <a:lstStyle/>
          <a:p>
            <a:pPr lvl="0" eaLnBrk="1" hangingPunct="1"/>
            <a:endParaRPr lang="ru-RU" altLang="zh-CN" dirty="0">
              <a:latin typeface="Calibri" panose="020F050202020403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zh-CN" dirty="0">
                <a:latin typeface="Calibri" panose="020F0502020204030204" pitchFamily="34" charset="0"/>
              </a:rPr>
              <a:pPr lvl="0" eaLnBrk="1" hangingPunct="1"/>
              <a:t>‹#›</a:t>
            </a:fld>
            <a:endParaRPr lang="ru-RU" altLang="zh-CN" dirty="0">
              <a:latin typeface="Calibri" panose="020F0502020204030204" pitchFamily="34" charset="0"/>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1850" y="1709738"/>
            <a:ext cx="10515600" cy="2852737"/>
          </a:xfrm>
        </p:spPr>
        <p:txBody>
          <a:bodyPr anchor="b"/>
          <a:lstStyle>
            <a:lvl1pPr>
              <a:defRPr sz="6000"/>
            </a:lvl1pPr>
          </a:lstStyle>
          <a:p>
            <a:r>
              <a:rPr lang="ru-RU" noProof="1" smtClean="0"/>
              <a:t>Образец заголовка</a:t>
            </a:r>
            <a:endParaRPr lang="ru-RU" noProof="1"/>
          </a:p>
        </p:txBody>
      </p:sp>
      <p:sp>
        <p:nvSpPr>
          <p:cNvPr id="3" name="Текст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ru-RU" noProof="1" smtClean="0"/>
              <a:t>Образец текста</a:t>
            </a:r>
          </a:p>
        </p:txBody>
      </p:sp>
      <p:sp>
        <p:nvSpPr>
          <p:cNvPr id="4" name="Замещающая дата 3"/>
          <p:cNvSpPr>
            <a:spLocks noGrp="1"/>
          </p:cNvSpPr>
          <p:nvPr>
            <p:ph type="dt" sz="half" idx="10"/>
          </p:nvPr>
        </p:nvSpPr>
        <p:spPr/>
        <p:txBody>
          <a:bodyPr/>
          <a:lstStyle/>
          <a:p>
            <a:pPr lvl="0" eaLnBrk="1" hangingPunct="1"/>
            <a:endParaRPr lang="ru-RU" altLang="zh-CN" dirty="0">
              <a:latin typeface="Calibri" panose="020F0502020204030204" pitchFamily="34" charset="0"/>
            </a:endParaRPr>
          </a:p>
        </p:txBody>
      </p:sp>
      <p:sp>
        <p:nvSpPr>
          <p:cNvPr id="5" name="Замещающий нижний колонтитул 4"/>
          <p:cNvSpPr>
            <a:spLocks noGrp="1"/>
          </p:cNvSpPr>
          <p:nvPr>
            <p:ph type="ftr" sz="quarter" idx="11"/>
          </p:nvPr>
        </p:nvSpPr>
        <p:spPr/>
        <p:txBody>
          <a:bodyPr/>
          <a:lstStyle/>
          <a:p>
            <a:pPr lvl="0" eaLnBrk="1" hangingPunct="1"/>
            <a:endParaRPr lang="ru-RU" altLang="zh-CN" dirty="0">
              <a:latin typeface="Calibri" panose="020F050202020403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zh-CN" dirty="0">
                <a:latin typeface="Calibri" panose="020F0502020204030204" pitchFamily="34" charset="0"/>
              </a:rPr>
              <a:pPr lvl="0" eaLnBrk="1" hangingPunct="1"/>
              <a:t>‹#›</a:t>
            </a:fld>
            <a:endParaRPr lang="ru-RU" altLang="zh-CN" dirty="0">
              <a:latin typeface="Calibri" panose="020F0502020204030204" pitchFamily="34" charset="0"/>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smtClean="0"/>
              <a:t>Образец заголовка</a:t>
            </a:r>
            <a:endParaRPr lang="ru-RU" noProof="1"/>
          </a:p>
        </p:txBody>
      </p:sp>
      <p:sp>
        <p:nvSpPr>
          <p:cNvPr id="3" name="Объект 2"/>
          <p:cNvSpPr>
            <a:spLocks noGrp="1"/>
          </p:cNvSpPr>
          <p:nvPr>
            <p:ph sz="half" idx="1"/>
          </p:nvPr>
        </p:nvSpPr>
        <p:spPr>
          <a:xfrm>
            <a:off x="838200" y="1825625"/>
            <a:ext cx="5181600" cy="4351338"/>
          </a:xfrm>
        </p:spPr>
        <p:txBody>
          <a:bodyPr/>
          <a:lstStyle/>
          <a:p>
            <a:pPr lvl="0"/>
            <a:r>
              <a:rPr lang="ru-RU" noProof="1" smtClean="0"/>
              <a:t>Образец текста</a:t>
            </a:r>
          </a:p>
          <a:p>
            <a:pPr lvl="1"/>
            <a:r>
              <a:rPr lang="ru-RU" noProof="1" smtClean="0"/>
              <a:t>Второй уровень</a:t>
            </a:r>
          </a:p>
          <a:p>
            <a:pPr lvl="2"/>
            <a:r>
              <a:rPr lang="ru-RU" noProof="1" smtClean="0"/>
              <a:t>Третий уровень</a:t>
            </a:r>
          </a:p>
          <a:p>
            <a:pPr lvl="3"/>
            <a:r>
              <a:rPr lang="ru-RU" noProof="1" smtClean="0"/>
              <a:t>Четвертый уровень</a:t>
            </a:r>
          </a:p>
          <a:p>
            <a:pPr lvl="4"/>
            <a:r>
              <a:rPr lang="ru-RU" noProof="1" smtClean="0"/>
              <a:t>Пятый уровень</a:t>
            </a:r>
            <a:endParaRPr lang="ru-RU" noProof="1"/>
          </a:p>
        </p:txBody>
      </p:sp>
      <p:sp>
        <p:nvSpPr>
          <p:cNvPr id="4" name="Объект 3"/>
          <p:cNvSpPr>
            <a:spLocks noGrp="1"/>
          </p:cNvSpPr>
          <p:nvPr>
            <p:ph sz="half" idx="2"/>
          </p:nvPr>
        </p:nvSpPr>
        <p:spPr>
          <a:xfrm>
            <a:off x="6172200" y="1825625"/>
            <a:ext cx="5181600" cy="4351338"/>
          </a:xfrm>
        </p:spPr>
        <p:txBody>
          <a:bodyPr/>
          <a:lstStyle/>
          <a:p>
            <a:pPr lvl="0"/>
            <a:r>
              <a:rPr lang="ru-RU" noProof="1" smtClean="0"/>
              <a:t>Образец текста</a:t>
            </a:r>
          </a:p>
          <a:p>
            <a:pPr lvl="1"/>
            <a:r>
              <a:rPr lang="ru-RU" noProof="1" smtClean="0"/>
              <a:t>Второй уровень</a:t>
            </a:r>
          </a:p>
          <a:p>
            <a:pPr lvl="2"/>
            <a:r>
              <a:rPr lang="ru-RU" noProof="1" smtClean="0"/>
              <a:t>Третий уровень</a:t>
            </a:r>
          </a:p>
          <a:p>
            <a:pPr lvl="3"/>
            <a:r>
              <a:rPr lang="ru-RU" noProof="1" smtClean="0"/>
              <a:t>Четвертый уровень</a:t>
            </a:r>
          </a:p>
          <a:p>
            <a:pPr lvl="4"/>
            <a:r>
              <a:rPr lang="ru-RU" noProof="1" smtClean="0"/>
              <a:t>Пятый уровень</a:t>
            </a:r>
            <a:endParaRPr lang="ru-RU" noProof="1"/>
          </a:p>
        </p:txBody>
      </p:sp>
      <p:sp>
        <p:nvSpPr>
          <p:cNvPr id="5" name="Замещающая дата 4"/>
          <p:cNvSpPr>
            <a:spLocks noGrp="1"/>
          </p:cNvSpPr>
          <p:nvPr>
            <p:ph type="dt" sz="half" idx="10"/>
          </p:nvPr>
        </p:nvSpPr>
        <p:spPr/>
        <p:txBody>
          <a:bodyPr/>
          <a:lstStyle/>
          <a:p>
            <a:pPr lvl="0" eaLnBrk="1" hangingPunct="1"/>
            <a:endParaRPr lang="ru-RU" altLang="zh-CN" dirty="0">
              <a:latin typeface="Calibri" panose="020F0502020204030204" pitchFamily="34" charset="0"/>
            </a:endParaRPr>
          </a:p>
        </p:txBody>
      </p:sp>
      <p:sp>
        <p:nvSpPr>
          <p:cNvPr id="6" name="Замещающий нижний колонтитул 5"/>
          <p:cNvSpPr>
            <a:spLocks noGrp="1"/>
          </p:cNvSpPr>
          <p:nvPr>
            <p:ph type="ftr" sz="quarter" idx="11"/>
          </p:nvPr>
        </p:nvSpPr>
        <p:spPr/>
        <p:txBody>
          <a:bodyPr/>
          <a:lstStyle/>
          <a:p>
            <a:pPr lvl="0" eaLnBrk="1" hangingPunct="1"/>
            <a:endParaRPr lang="ru-RU" altLang="zh-CN" dirty="0">
              <a:latin typeface="Calibri" panose="020F050202020403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zh-CN" dirty="0">
                <a:latin typeface="Calibri" panose="020F0502020204030204" pitchFamily="34" charset="0"/>
              </a:rPr>
              <a:pPr lvl="0" eaLnBrk="1" hangingPunct="1"/>
              <a:t>‹#›</a:t>
            </a:fld>
            <a:endParaRPr lang="ru-RU" altLang="zh-CN" dirty="0">
              <a:latin typeface="Calibri" panose="020F0502020204030204" pitchFamily="34" charset="0"/>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365125"/>
            <a:ext cx="10515600" cy="1325563"/>
          </a:xfrm>
        </p:spPr>
        <p:txBody>
          <a:bodyPr/>
          <a:lstStyle/>
          <a:p>
            <a:r>
              <a:rPr lang="ru-RU" noProof="1" smtClean="0"/>
              <a:t>Образец заголовка</a:t>
            </a:r>
            <a:endParaRPr lang="ru-RU" noProof="1"/>
          </a:p>
        </p:txBody>
      </p:sp>
      <p:sp>
        <p:nvSpPr>
          <p:cNvPr id="3" name="Текст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smtClean="0"/>
              <a:t>Образец текста</a:t>
            </a:r>
          </a:p>
        </p:txBody>
      </p:sp>
      <p:sp>
        <p:nvSpPr>
          <p:cNvPr id="4" name="Объект 3"/>
          <p:cNvSpPr>
            <a:spLocks noGrp="1"/>
          </p:cNvSpPr>
          <p:nvPr>
            <p:ph sz="half" idx="2"/>
          </p:nvPr>
        </p:nvSpPr>
        <p:spPr>
          <a:xfrm>
            <a:off x="839788" y="2505075"/>
            <a:ext cx="5157787" cy="3684588"/>
          </a:xfrm>
        </p:spPr>
        <p:txBody>
          <a:bodyPr/>
          <a:lstStyle/>
          <a:p>
            <a:pPr lvl="0"/>
            <a:r>
              <a:rPr lang="ru-RU" noProof="1" smtClean="0"/>
              <a:t>Образец текста</a:t>
            </a:r>
          </a:p>
          <a:p>
            <a:pPr lvl="1"/>
            <a:r>
              <a:rPr lang="ru-RU" noProof="1" smtClean="0"/>
              <a:t>Второй уровень</a:t>
            </a:r>
          </a:p>
          <a:p>
            <a:pPr lvl="2"/>
            <a:r>
              <a:rPr lang="ru-RU" noProof="1" smtClean="0"/>
              <a:t>Третий уровень</a:t>
            </a:r>
          </a:p>
          <a:p>
            <a:pPr lvl="3"/>
            <a:r>
              <a:rPr lang="ru-RU" noProof="1" smtClean="0"/>
              <a:t>Четвертый уровень</a:t>
            </a:r>
          </a:p>
          <a:p>
            <a:pPr lvl="4"/>
            <a:r>
              <a:rPr lang="ru-RU" noProof="1" smtClean="0"/>
              <a:t>Пятый уровень</a:t>
            </a:r>
            <a:endParaRPr lang="ru-RU" noProof="1"/>
          </a:p>
        </p:txBody>
      </p:sp>
      <p:sp>
        <p:nvSpPr>
          <p:cNvPr id="5" name="Текст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smtClean="0"/>
              <a:t>Образец текста</a:t>
            </a:r>
          </a:p>
        </p:txBody>
      </p:sp>
      <p:sp>
        <p:nvSpPr>
          <p:cNvPr id="6" name="Объект 5"/>
          <p:cNvSpPr>
            <a:spLocks noGrp="1"/>
          </p:cNvSpPr>
          <p:nvPr>
            <p:ph sz="quarter" idx="4"/>
          </p:nvPr>
        </p:nvSpPr>
        <p:spPr>
          <a:xfrm>
            <a:off x="6172200" y="2505075"/>
            <a:ext cx="5183188" cy="3684588"/>
          </a:xfrm>
        </p:spPr>
        <p:txBody>
          <a:bodyPr/>
          <a:lstStyle/>
          <a:p>
            <a:pPr lvl="0"/>
            <a:r>
              <a:rPr lang="ru-RU" noProof="1" smtClean="0"/>
              <a:t>Образец текста</a:t>
            </a:r>
          </a:p>
          <a:p>
            <a:pPr lvl="1"/>
            <a:r>
              <a:rPr lang="ru-RU" noProof="1" smtClean="0"/>
              <a:t>Второй уровень</a:t>
            </a:r>
          </a:p>
          <a:p>
            <a:pPr lvl="2"/>
            <a:r>
              <a:rPr lang="ru-RU" noProof="1" smtClean="0"/>
              <a:t>Третий уровень</a:t>
            </a:r>
          </a:p>
          <a:p>
            <a:pPr lvl="3"/>
            <a:r>
              <a:rPr lang="ru-RU" noProof="1" smtClean="0"/>
              <a:t>Четвертый уровень</a:t>
            </a:r>
          </a:p>
          <a:p>
            <a:pPr lvl="4"/>
            <a:r>
              <a:rPr lang="ru-RU" noProof="1" smtClean="0"/>
              <a:t>Пятый уровень</a:t>
            </a:r>
            <a:endParaRPr lang="ru-RU" noProof="1"/>
          </a:p>
        </p:txBody>
      </p:sp>
      <p:sp>
        <p:nvSpPr>
          <p:cNvPr id="7" name="Замещающая дата 6"/>
          <p:cNvSpPr>
            <a:spLocks noGrp="1"/>
          </p:cNvSpPr>
          <p:nvPr>
            <p:ph type="dt" sz="half" idx="10"/>
          </p:nvPr>
        </p:nvSpPr>
        <p:spPr/>
        <p:txBody>
          <a:bodyPr/>
          <a:lstStyle/>
          <a:p>
            <a:pPr lvl="0" eaLnBrk="1" hangingPunct="1"/>
            <a:endParaRPr lang="ru-RU" altLang="zh-CN" dirty="0">
              <a:latin typeface="Calibri" panose="020F0502020204030204" pitchFamily="34" charset="0"/>
            </a:endParaRPr>
          </a:p>
        </p:txBody>
      </p:sp>
      <p:sp>
        <p:nvSpPr>
          <p:cNvPr id="8" name="Замещающий нижний колонтитул 7"/>
          <p:cNvSpPr>
            <a:spLocks noGrp="1"/>
          </p:cNvSpPr>
          <p:nvPr>
            <p:ph type="ftr" sz="quarter" idx="11"/>
          </p:nvPr>
        </p:nvSpPr>
        <p:spPr/>
        <p:txBody>
          <a:bodyPr/>
          <a:lstStyle/>
          <a:p>
            <a:pPr lvl="0" eaLnBrk="1" hangingPunct="1"/>
            <a:endParaRPr lang="ru-RU" altLang="zh-CN" dirty="0">
              <a:latin typeface="Calibri" panose="020F050202020403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zh-CN" dirty="0">
                <a:latin typeface="Calibri" panose="020F0502020204030204" pitchFamily="34" charset="0"/>
              </a:rPr>
              <a:pPr lvl="0" eaLnBrk="1" hangingPunct="1"/>
              <a:t>‹#›</a:t>
            </a:fld>
            <a:endParaRPr lang="ru-RU" altLang="zh-CN" dirty="0">
              <a:latin typeface="Calibri" panose="020F0502020204030204" pitchFamily="34" charset="0"/>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smtClean="0"/>
              <a:t>Образец заголовка</a:t>
            </a:r>
            <a:endParaRPr lang="ru-RU" noProof="1"/>
          </a:p>
        </p:txBody>
      </p:sp>
      <p:sp>
        <p:nvSpPr>
          <p:cNvPr id="3" name="Замещающая дата 2"/>
          <p:cNvSpPr>
            <a:spLocks noGrp="1"/>
          </p:cNvSpPr>
          <p:nvPr>
            <p:ph type="dt" sz="half" idx="10"/>
          </p:nvPr>
        </p:nvSpPr>
        <p:spPr/>
        <p:txBody>
          <a:bodyPr/>
          <a:lstStyle/>
          <a:p>
            <a:pPr lvl="0" eaLnBrk="1" hangingPunct="1"/>
            <a:endParaRPr lang="ru-RU" altLang="zh-CN" dirty="0">
              <a:latin typeface="Calibri" panose="020F0502020204030204" pitchFamily="34" charset="0"/>
            </a:endParaRPr>
          </a:p>
        </p:txBody>
      </p:sp>
      <p:sp>
        <p:nvSpPr>
          <p:cNvPr id="4" name="Замещающий нижний колонтитул 3"/>
          <p:cNvSpPr>
            <a:spLocks noGrp="1"/>
          </p:cNvSpPr>
          <p:nvPr>
            <p:ph type="ftr" sz="quarter" idx="11"/>
          </p:nvPr>
        </p:nvSpPr>
        <p:spPr/>
        <p:txBody>
          <a:bodyPr/>
          <a:lstStyle/>
          <a:p>
            <a:pPr lvl="0" eaLnBrk="1" hangingPunct="1"/>
            <a:endParaRPr lang="ru-RU" altLang="zh-CN" dirty="0">
              <a:latin typeface="Calibri" panose="020F050202020403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zh-CN" dirty="0">
                <a:latin typeface="Calibri" panose="020F0502020204030204" pitchFamily="34" charset="0"/>
              </a:rPr>
              <a:pPr lvl="0" eaLnBrk="1" hangingPunct="1"/>
              <a:t>‹#›</a:t>
            </a:fld>
            <a:endParaRPr lang="ru-RU" altLang="zh-CN" dirty="0">
              <a:latin typeface="Calibri" panose="020F0502020204030204" pitchFamily="34" charset="0"/>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lvl="0" eaLnBrk="1" hangingPunct="1"/>
            <a:endParaRPr lang="ru-RU" altLang="zh-CN" dirty="0">
              <a:latin typeface="Calibri" panose="020F0502020204030204" pitchFamily="34" charset="0"/>
            </a:endParaRPr>
          </a:p>
        </p:txBody>
      </p:sp>
      <p:sp>
        <p:nvSpPr>
          <p:cNvPr id="3" name="Замещающий нижний колонтитул 2"/>
          <p:cNvSpPr>
            <a:spLocks noGrp="1"/>
          </p:cNvSpPr>
          <p:nvPr>
            <p:ph type="ftr" sz="quarter" idx="11"/>
          </p:nvPr>
        </p:nvSpPr>
        <p:spPr/>
        <p:txBody>
          <a:bodyPr/>
          <a:lstStyle/>
          <a:p>
            <a:pPr lvl="0" eaLnBrk="1" hangingPunct="1"/>
            <a:endParaRPr lang="ru-RU" altLang="zh-CN" dirty="0">
              <a:latin typeface="Calibri" panose="020F050202020403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zh-CN" dirty="0">
                <a:latin typeface="Calibri" panose="020F0502020204030204" pitchFamily="34" charset="0"/>
              </a:rPr>
              <a:pPr lvl="0" eaLnBrk="1" hangingPunct="1"/>
              <a:t>‹#›</a:t>
            </a:fld>
            <a:endParaRPr lang="ru-RU" altLang="zh-CN"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1850" y="1709738"/>
            <a:ext cx="10515600" cy="2852737"/>
          </a:xfrm>
        </p:spPr>
        <p:txBody>
          <a:bodyPr anchor="b"/>
          <a:lstStyle>
            <a:lvl1pPr>
              <a:defRPr sz="6000"/>
            </a:lvl1pPr>
          </a:lstStyle>
          <a:p>
            <a:r>
              <a:rPr lang="ru-RU" noProof="1" smtClean="0"/>
              <a:t>Образец заголовка</a:t>
            </a:r>
            <a:endParaRPr lang="ru-RU" noProof="1"/>
          </a:p>
        </p:txBody>
      </p:sp>
      <p:sp>
        <p:nvSpPr>
          <p:cNvPr id="3" name="Текст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ru-RU" noProof="1" smtClean="0"/>
              <a:t>Образец текста</a:t>
            </a:r>
          </a:p>
        </p:txBody>
      </p:sp>
      <p:sp>
        <p:nvSpPr>
          <p:cNvPr id="4" name="Замещающая дата 3"/>
          <p:cNvSpPr>
            <a:spLocks noGrp="1"/>
          </p:cNvSpPr>
          <p:nvPr>
            <p:ph type="dt" sz="half" idx="10"/>
          </p:nvPr>
        </p:nvSpPr>
        <p:spPr/>
        <p:txBody>
          <a:bodyPr/>
          <a:lstStyle/>
          <a:p>
            <a:pPr lvl="0" eaLnBrk="1" hangingPunct="1"/>
            <a:endParaRPr lang="ru-RU" altLang="zh-CN" dirty="0">
              <a:latin typeface="Calibri" panose="020F0502020204030204" pitchFamily="34" charset="0"/>
            </a:endParaRPr>
          </a:p>
        </p:txBody>
      </p:sp>
      <p:sp>
        <p:nvSpPr>
          <p:cNvPr id="5" name="Замещающий нижний колонтитул 4"/>
          <p:cNvSpPr>
            <a:spLocks noGrp="1"/>
          </p:cNvSpPr>
          <p:nvPr>
            <p:ph type="ftr" sz="quarter" idx="11"/>
          </p:nvPr>
        </p:nvSpPr>
        <p:spPr/>
        <p:txBody>
          <a:bodyPr/>
          <a:lstStyle/>
          <a:p>
            <a:pPr lvl="0" eaLnBrk="1" hangingPunct="1"/>
            <a:endParaRPr lang="ru-RU" altLang="zh-CN" dirty="0">
              <a:latin typeface="Calibri" panose="020F050202020403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zh-CN" dirty="0">
                <a:latin typeface="Calibri" panose="020F0502020204030204" pitchFamily="34" charset="0"/>
              </a:rPr>
              <a:pPr lvl="0" eaLnBrk="1" hangingPunct="1"/>
              <a:t>‹#›</a:t>
            </a:fld>
            <a:endParaRPr lang="ru-RU" altLang="zh-CN" dirty="0">
              <a:latin typeface="Calibri" panose="020F0502020204030204" pitchFamily="34" charset="0"/>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457200"/>
            <a:ext cx="3932237" cy="1600200"/>
          </a:xfrm>
        </p:spPr>
        <p:txBody>
          <a:bodyPr anchor="b"/>
          <a:lstStyle>
            <a:lvl1pPr>
              <a:defRPr sz="3200"/>
            </a:lvl1pPr>
          </a:lstStyle>
          <a:p>
            <a:r>
              <a:rPr lang="ru-RU" noProof="1" smtClean="0"/>
              <a:t>Образец заголовка</a:t>
            </a:r>
            <a:endParaRPr lang="ru-RU" noProof="1"/>
          </a:p>
        </p:txBody>
      </p:sp>
      <p:sp>
        <p:nvSpPr>
          <p:cNvPr id="3" name="Рисунок 2"/>
          <p:cNvSpPr>
            <a:spLocks noGrp="1"/>
          </p:cNvSpPr>
          <p:nvPr>
            <p:ph type="pic" idx="1"/>
          </p:nvPr>
        </p:nvSpPr>
        <p:spPr>
          <a:xfrm>
            <a:off x="5183188" y="987425"/>
            <a:ext cx="6172200" cy="4873625"/>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90000"/>
              </a:lnSpc>
              <a:spcBef>
                <a:spcPts val="1000"/>
              </a:spcBef>
              <a:spcAft>
                <a:spcPct val="0"/>
              </a:spcAft>
              <a:buClrTx/>
              <a:buSzTx/>
              <a:buFont typeface="Arial" panose="020B0604020202020204" pitchFamily="34" charset="0"/>
              <a:buNone/>
              <a:defRPr/>
            </a:pPr>
            <a:endParaRPr kumimoji="0" lang="ru-RU" sz="3200" b="0" i="0" u="none" strike="noStrike" kern="1200" cap="none" spc="0" normalizeH="0" baseline="0" noProof="1">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noProof="1" smtClean="0"/>
              <a:t>Образец текста</a:t>
            </a:r>
          </a:p>
        </p:txBody>
      </p:sp>
      <p:sp>
        <p:nvSpPr>
          <p:cNvPr id="5" name="Замещающая дата 4"/>
          <p:cNvSpPr>
            <a:spLocks noGrp="1"/>
          </p:cNvSpPr>
          <p:nvPr>
            <p:ph type="dt" sz="half" idx="10"/>
          </p:nvPr>
        </p:nvSpPr>
        <p:spPr/>
        <p:txBody>
          <a:bodyPr/>
          <a:lstStyle/>
          <a:p>
            <a:pPr lvl="0" eaLnBrk="1" hangingPunct="1"/>
            <a:endParaRPr lang="ru-RU" altLang="zh-CN" dirty="0">
              <a:latin typeface="Calibri" panose="020F0502020204030204" pitchFamily="34" charset="0"/>
            </a:endParaRPr>
          </a:p>
        </p:txBody>
      </p:sp>
      <p:sp>
        <p:nvSpPr>
          <p:cNvPr id="6" name="Замещающий нижний колонтитул 5"/>
          <p:cNvSpPr>
            <a:spLocks noGrp="1"/>
          </p:cNvSpPr>
          <p:nvPr>
            <p:ph type="ftr" sz="quarter" idx="11"/>
          </p:nvPr>
        </p:nvSpPr>
        <p:spPr/>
        <p:txBody>
          <a:bodyPr/>
          <a:lstStyle/>
          <a:p>
            <a:pPr lvl="0" eaLnBrk="1" hangingPunct="1"/>
            <a:endParaRPr lang="ru-RU" altLang="zh-CN" dirty="0">
              <a:latin typeface="Calibri" panose="020F050202020403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zh-CN" dirty="0">
                <a:latin typeface="Calibri" panose="020F0502020204030204" pitchFamily="34" charset="0"/>
              </a:rPr>
              <a:pPr lvl="0" eaLnBrk="1" hangingPunct="1"/>
              <a:t>‹#›</a:t>
            </a:fld>
            <a:endParaRPr lang="ru-RU" altLang="zh-CN" dirty="0">
              <a:latin typeface="Calibri" panose="020F0502020204030204" pitchFamily="34" charset="0"/>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8724900" y="365125"/>
            <a:ext cx="2628900" cy="5811838"/>
          </a:xfrm>
        </p:spPr>
        <p:txBody>
          <a:bodyPr vert="eaVert"/>
          <a:lstStyle/>
          <a:p>
            <a:r>
              <a:rPr lang="ru-RU" noProof="1" smtClean="0"/>
              <a:t>Образец заголовка</a:t>
            </a:r>
            <a:endParaRPr lang="ru-RU" noProof="1"/>
          </a:p>
        </p:txBody>
      </p:sp>
      <p:sp>
        <p:nvSpPr>
          <p:cNvPr id="3" name="Вертикальный текст 2"/>
          <p:cNvSpPr>
            <a:spLocks noGrp="1"/>
          </p:cNvSpPr>
          <p:nvPr>
            <p:ph type="body" orient="vert" idx="1"/>
          </p:nvPr>
        </p:nvSpPr>
        <p:spPr>
          <a:xfrm>
            <a:off x="838200" y="365125"/>
            <a:ext cx="7734300" cy="5811838"/>
          </a:xfrm>
        </p:spPr>
        <p:txBody>
          <a:bodyPr vert="eaVert"/>
          <a:lstStyle/>
          <a:p>
            <a:pPr lvl="0"/>
            <a:r>
              <a:rPr lang="ru-RU" noProof="1" smtClean="0"/>
              <a:t>Образец текста</a:t>
            </a:r>
          </a:p>
          <a:p>
            <a:pPr lvl="1"/>
            <a:r>
              <a:rPr lang="ru-RU" noProof="1" smtClean="0"/>
              <a:t>Второй уровень</a:t>
            </a:r>
          </a:p>
          <a:p>
            <a:pPr lvl="2"/>
            <a:r>
              <a:rPr lang="ru-RU" noProof="1" smtClean="0"/>
              <a:t>Третий уровень</a:t>
            </a:r>
          </a:p>
          <a:p>
            <a:pPr lvl="3"/>
            <a:r>
              <a:rPr lang="ru-RU" noProof="1" smtClean="0"/>
              <a:t>Четвертый уровень</a:t>
            </a:r>
          </a:p>
          <a:p>
            <a:pPr lvl="4"/>
            <a:r>
              <a:rPr lang="ru-RU" noProof="1" smtClean="0"/>
              <a:t>Пятый уровень</a:t>
            </a:r>
            <a:endParaRPr lang="ru-RU" noProof="1"/>
          </a:p>
        </p:txBody>
      </p:sp>
      <p:sp>
        <p:nvSpPr>
          <p:cNvPr id="4" name="Замещающая дата 3"/>
          <p:cNvSpPr>
            <a:spLocks noGrp="1"/>
          </p:cNvSpPr>
          <p:nvPr>
            <p:ph type="dt" sz="half" idx="10"/>
          </p:nvPr>
        </p:nvSpPr>
        <p:spPr/>
        <p:txBody>
          <a:bodyPr/>
          <a:lstStyle/>
          <a:p>
            <a:pPr lvl="0" eaLnBrk="1" hangingPunct="1"/>
            <a:endParaRPr lang="ru-RU" altLang="zh-CN" dirty="0">
              <a:latin typeface="Calibri" panose="020F0502020204030204" pitchFamily="34" charset="0"/>
            </a:endParaRPr>
          </a:p>
        </p:txBody>
      </p:sp>
      <p:sp>
        <p:nvSpPr>
          <p:cNvPr id="5" name="Замещающий нижний колонтитул 4"/>
          <p:cNvSpPr>
            <a:spLocks noGrp="1"/>
          </p:cNvSpPr>
          <p:nvPr>
            <p:ph type="ftr" sz="quarter" idx="11"/>
          </p:nvPr>
        </p:nvSpPr>
        <p:spPr/>
        <p:txBody>
          <a:bodyPr/>
          <a:lstStyle/>
          <a:p>
            <a:pPr lvl="0" eaLnBrk="1" hangingPunct="1"/>
            <a:endParaRPr lang="ru-RU" altLang="zh-CN" dirty="0">
              <a:latin typeface="Calibri" panose="020F050202020403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zh-CN" dirty="0">
                <a:latin typeface="Calibri" panose="020F0502020204030204" pitchFamily="34" charset="0"/>
              </a:rPr>
              <a:pPr lvl="0" eaLnBrk="1" hangingPunct="1"/>
              <a:t>‹#›</a:t>
            </a:fld>
            <a:endParaRPr lang="ru-RU" altLang="zh-CN" dirty="0">
              <a:latin typeface="Calibri" panose="020F0502020204030204" pitchFamily="34" charset="0"/>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objOnly" preserve="1">
  <p:cSld name="Объект">
    <p:spTree>
      <p:nvGrpSpPr>
        <p:cNvPr id="1" name=""/>
        <p:cNvGrpSpPr/>
        <p:nvPr/>
      </p:nvGrpSpPr>
      <p:grpSpPr>
        <a:xfrm>
          <a:off x="0" y="0"/>
          <a:ext cx="0" cy="0"/>
          <a:chOff x="0" y="0"/>
          <a:chExt cx="0" cy="0"/>
        </a:xfrm>
      </p:grpSpPr>
      <p:sp>
        <p:nvSpPr>
          <p:cNvPr id="2" name="Объект 1"/>
          <p:cNvSpPr>
            <a:spLocks noGrp="1"/>
          </p:cNvSpPr>
          <p:nvPr>
            <p:ph/>
          </p:nvPr>
        </p:nvSpPr>
        <p:spPr>
          <a:xfrm>
            <a:off x="838200" y="365125"/>
            <a:ext cx="10515600" cy="5811838"/>
          </a:xfrm>
        </p:spPr>
        <p:txBody>
          <a:bodyPr/>
          <a:lstStyle/>
          <a:p>
            <a:pPr lvl="0"/>
            <a:r>
              <a:rPr lang="ru-RU" noProof="1" smtClean="0"/>
              <a:t>Образец текста</a:t>
            </a:r>
          </a:p>
          <a:p>
            <a:pPr lvl="1"/>
            <a:r>
              <a:rPr lang="ru-RU" noProof="1" smtClean="0"/>
              <a:t>Второй уровень</a:t>
            </a:r>
          </a:p>
          <a:p>
            <a:pPr lvl="2"/>
            <a:r>
              <a:rPr lang="ru-RU" noProof="1" smtClean="0"/>
              <a:t>Третий уровень</a:t>
            </a:r>
          </a:p>
          <a:p>
            <a:pPr lvl="3"/>
            <a:r>
              <a:rPr lang="ru-RU" noProof="1" smtClean="0"/>
              <a:t>Четвертый уровень</a:t>
            </a:r>
          </a:p>
          <a:p>
            <a:pPr lvl="4"/>
            <a:r>
              <a:rPr lang="ru-RU" noProof="1" smtClean="0"/>
              <a:t>Пятый уровень</a:t>
            </a:r>
            <a:endParaRPr lang="ru-RU" noProof="1"/>
          </a:p>
        </p:txBody>
      </p:sp>
      <p:sp>
        <p:nvSpPr>
          <p:cNvPr id="3" name="Замещающая дата 2"/>
          <p:cNvSpPr>
            <a:spLocks noGrp="1"/>
          </p:cNvSpPr>
          <p:nvPr>
            <p:ph type="dt" sz="half" idx="10"/>
          </p:nvPr>
        </p:nvSpPr>
        <p:spPr/>
        <p:txBody>
          <a:bodyPr/>
          <a:lstStyle/>
          <a:p>
            <a:pPr lvl="0" eaLnBrk="1" hangingPunct="1"/>
            <a:endParaRPr lang="ru-RU" altLang="zh-CN" dirty="0">
              <a:latin typeface="Calibri" panose="020F0502020204030204" pitchFamily="34" charset="0"/>
            </a:endParaRPr>
          </a:p>
        </p:txBody>
      </p:sp>
      <p:sp>
        <p:nvSpPr>
          <p:cNvPr id="4" name="Замещающий нижний колонтитул 3"/>
          <p:cNvSpPr>
            <a:spLocks noGrp="1"/>
          </p:cNvSpPr>
          <p:nvPr>
            <p:ph type="ftr" sz="quarter" idx="11"/>
          </p:nvPr>
        </p:nvSpPr>
        <p:spPr/>
        <p:txBody>
          <a:bodyPr/>
          <a:lstStyle/>
          <a:p>
            <a:pPr lvl="0" eaLnBrk="1" hangingPunct="1"/>
            <a:endParaRPr lang="ru-RU" altLang="zh-CN" dirty="0">
              <a:latin typeface="Calibri" panose="020F050202020403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zh-CN" dirty="0">
                <a:latin typeface="Calibri" panose="020F0502020204030204" pitchFamily="34" charset="0"/>
              </a:rPr>
              <a:pPr lvl="0" eaLnBrk="1" hangingPunct="1"/>
              <a:t>‹#›</a:t>
            </a:fld>
            <a:endParaRPr lang="ru-RU" altLang="zh-CN" dirty="0">
              <a:latin typeface="Calibri" panose="020F0502020204030204" pitchFamily="34" charset="0"/>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tx" preserve="1">
  <p:cSld name="Title Slide">
    <p:spTree>
      <p:nvGrpSpPr>
        <p:cNvPr id="1" name=""/>
        <p:cNvGrpSpPr/>
        <p:nvPr/>
      </p:nvGrpSpPr>
      <p:grpSpPr>
        <a:xfrm>
          <a:off x="0" y="0"/>
          <a:ext cx="0" cy="0"/>
          <a:chOff x="0" y="0"/>
          <a:chExt cx="0" cy="0"/>
        </a:xfrm>
      </p:grpSpPr>
      <p:sp>
        <p:nvSpPr>
          <p:cNvPr id="38" name="PlaceHolder 1"/>
          <p:cNvSpPr>
            <a:spLocks noGrp="1"/>
          </p:cNvSpPr>
          <p:nvPr>
            <p:ph type="title"/>
          </p:nvPr>
        </p:nvSpPr>
        <p:spPr>
          <a:xfrm>
            <a:off x="609562" y="273352"/>
            <a:ext cx="10972120" cy="1144682"/>
          </a:xfrm>
          <a:prstGeom prst="rect">
            <a:avLst/>
          </a:prstGeom>
        </p:spPr>
        <p:txBody>
          <a:bodyPr lIns="0" tIns="0" rIns="0" bIns="0"/>
          <a:lstStyle/>
          <a:p>
            <a:endParaRPr/>
          </a:p>
        </p:txBody>
      </p:sp>
      <p:sp>
        <p:nvSpPr>
          <p:cNvPr id="39" name="PlaceHolder 2"/>
          <p:cNvSpPr>
            <a:spLocks noGrp="1"/>
          </p:cNvSpPr>
          <p:nvPr>
            <p:ph type="subTitle"/>
          </p:nvPr>
        </p:nvSpPr>
        <p:spPr>
          <a:xfrm>
            <a:off x="609562" y="1604514"/>
            <a:ext cx="10972120" cy="3977158"/>
          </a:xfrm>
          <a:prstGeom prst="rect">
            <a:avLst/>
          </a:prstGeom>
        </p:spPr>
        <p:txBody>
          <a:bodyPr lIns="0" tIns="0" rIns="0" bIns="0" anchor="ctr"/>
          <a:lstStyle/>
          <a:p>
            <a:endParaRPr/>
          </a:p>
        </p:txBody>
      </p:sp>
      <p:sp>
        <p:nvSpPr>
          <p:cNvPr id="2" name="Замещающая дата 1"/>
          <p:cNvSpPr>
            <a:spLocks noGrp="1"/>
          </p:cNvSpPr>
          <p:nvPr>
            <p:ph type="dt" sz="half" idx="10"/>
          </p:nvPr>
        </p:nvSpPr>
        <p:spPr/>
        <p:txBody>
          <a:bodyPr/>
          <a:lstStyle/>
          <a:p>
            <a:pPr lvl="0" eaLnBrk="1" hangingPunct="1"/>
            <a:endParaRPr lang="ru-RU" altLang="zh-CN" dirty="0">
              <a:latin typeface="Calibri" panose="020F0502020204030204" pitchFamily="34" charset="0"/>
            </a:endParaRPr>
          </a:p>
        </p:txBody>
      </p:sp>
      <p:sp>
        <p:nvSpPr>
          <p:cNvPr id="3" name="Замещающий нижний колонтитул 2"/>
          <p:cNvSpPr>
            <a:spLocks noGrp="1"/>
          </p:cNvSpPr>
          <p:nvPr>
            <p:ph type="ftr" sz="quarter" idx="11"/>
          </p:nvPr>
        </p:nvSpPr>
        <p:spPr/>
        <p:txBody>
          <a:bodyPr/>
          <a:lstStyle/>
          <a:p>
            <a:pPr lvl="0" eaLnBrk="1" hangingPunct="1"/>
            <a:endParaRPr lang="ru-RU" altLang="zh-CN" dirty="0">
              <a:latin typeface="Calibri" panose="020F050202020403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zh-CN" dirty="0">
                <a:latin typeface="Calibri" panose="020F0502020204030204" pitchFamily="34" charset="0"/>
              </a:rPr>
              <a:pPr lvl="0" eaLnBrk="1" hangingPunct="1"/>
              <a:t>‹#›</a:t>
            </a:fld>
            <a:endParaRPr lang="ru-RU" altLang="zh-CN"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smtClean="0"/>
              <a:t>Образец заголовка</a:t>
            </a:r>
            <a:endParaRPr lang="ru-RU" noProof="1"/>
          </a:p>
        </p:txBody>
      </p:sp>
      <p:sp>
        <p:nvSpPr>
          <p:cNvPr id="3" name="Объект 2"/>
          <p:cNvSpPr>
            <a:spLocks noGrp="1"/>
          </p:cNvSpPr>
          <p:nvPr>
            <p:ph sz="half" idx="1"/>
          </p:nvPr>
        </p:nvSpPr>
        <p:spPr>
          <a:xfrm>
            <a:off x="838200" y="1825625"/>
            <a:ext cx="5181600" cy="4351338"/>
          </a:xfrm>
        </p:spPr>
        <p:txBody>
          <a:bodyPr/>
          <a:lstStyle/>
          <a:p>
            <a:pPr lvl="0"/>
            <a:r>
              <a:rPr lang="ru-RU" noProof="1" smtClean="0"/>
              <a:t>Образец текста</a:t>
            </a:r>
          </a:p>
          <a:p>
            <a:pPr lvl="1"/>
            <a:r>
              <a:rPr lang="ru-RU" noProof="1" smtClean="0"/>
              <a:t>Второй уровень</a:t>
            </a:r>
          </a:p>
          <a:p>
            <a:pPr lvl="2"/>
            <a:r>
              <a:rPr lang="ru-RU" noProof="1" smtClean="0"/>
              <a:t>Третий уровень</a:t>
            </a:r>
          </a:p>
          <a:p>
            <a:pPr lvl="3"/>
            <a:r>
              <a:rPr lang="ru-RU" noProof="1" smtClean="0"/>
              <a:t>Четвертый уровень</a:t>
            </a:r>
          </a:p>
          <a:p>
            <a:pPr lvl="4"/>
            <a:r>
              <a:rPr lang="ru-RU" noProof="1" smtClean="0"/>
              <a:t>Пятый уровень</a:t>
            </a:r>
            <a:endParaRPr lang="ru-RU" noProof="1"/>
          </a:p>
        </p:txBody>
      </p:sp>
      <p:sp>
        <p:nvSpPr>
          <p:cNvPr id="4" name="Объект 3"/>
          <p:cNvSpPr>
            <a:spLocks noGrp="1"/>
          </p:cNvSpPr>
          <p:nvPr>
            <p:ph sz="half" idx="2"/>
          </p:nvPr>
        </p:nvSpPr>
        <p:spPr>
          <a:xfrm>
            <a:off x="6172200" y="1825625"/>
            <a:ext cx="5181600" cy="4351338"/>
          </a:xfrm>
        </p:spPr>
        <p:txBody>
          <a:bodyPr/>
          <a:lstStyle/>
          <a:p>
            <a:pPr lvl="0"/>
            <a:r>
              <a:rPr lang="ru-RU" noProof="1" smtClean="0"/>
              <a:t>Образец текста</a:t>
            </a:r>
          </a:p>
          <a:p>
            <a:pPr lvl="1"/>
            <a:r>
              <a:rPr lang="ru-RU" noProof="1" smtClean="0"/>
              <a:t>Второй уровень</a:t>
            </a:r>
          </a:p>
          <a:p>
            <a:pPr lvl="2"/>
            <a:r>
              <a:rPr lang="ru-RU" noProof="1" smtClean="0"/>
              <a:t>Третий уровень</a:t>
            </a:r>
          </a:p>
          <a:p>
            <a:pPr lvl="3"/>
            <a:r>
              <a:rPr lang="ru-RU" noProof="1" smtClean="0"/>
              <a:t>Четвертый уровень</a:t>
            </a:r>
          </a:p>
          <a:p>
            <a:pPr lvl="4"/>
            <a:r>
              <a:rPr lang="ru-RU" noProof="1" smtClean="0"/>
              <a:t>Пятый уровень</a:t>
            </a:r>
            <a:endParaRPr lang="ru-RU" noProof="1"/>
          </a:p>
        </p:txBody>
      </p:sp>
      <p:sp>
        <p:nvSpPr>
          <p:cNvPr id="5" name="Замещающая дата 4"/>
          <p:cNvSpPr>
            <a:spLocks noGrp="1"/>
          </p:cNvSpPr>
          <p:nvPr>
            <p:ph type="dt" sz="half" idx="10"/>
          </p:nvPr>
        </p:nvSpPr>
        <p:spPr/>
        <p:txBody>
          <a:bodyPr/>
          <a:lstStyle/>
          <a:p>
            <a:pPr lvl="0" eaLnBrk="1" hangingPunct="1"/>
            <a:endParaRPr lang="ru-RU" altLang="zh-CN" dirty="0">
              <a:latin typeface="Calibri" panose="020F0502020204030204" pitchFamily="34" charset="0"/>
            </a:endParaRPr>
          </a:p>
        </p:txBody>
      </p:sp>
      <p:sp>
        <p:nvSpPr>
          <p:cNvPr id="6" name="Замещающий нижний колонтитул 5"/>
          <p:cNvSpPr>
            <a:spLocks noGrp="1"/>
          </p:cNvSpPr>
          <p:nvPr>
            <p:ph type="ftr" sz="quarter" idx="11"/>
          </p:nvPr>
        </p:nvSpPr>
        <p:spPr/>
        <p:txBody>
          <a:bodyPr/>
          <a:lstStyle/>
          <a:p>
            <a:pPr lvl="0" eaLnBrk="1" hangingPunct="1"/>
            <a:endParaRPr lang="ru-RU" altLang="zh-CN" dirty="0">
              <a:latin typeface="Calibri" panose="020F050202020403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zh-CN" dirty="0">
                <a:latin typeface="Calibri" panose="020F0502020204030204" pitchFamily="34" charset="0"/>
              </a:rPr>
              <a:pPr lvl="0" eaLnBrk="1" hangingPunct="1"/>
              <a:t>‹#›</a:t>
            </a:fld>
            <a:endParaRPr lang="ru-RU" altLang="zh-CN"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365125"/>
            <a:ext cx="10515600" cy="1325563"/>
          </a:xfrm>
        </p:spPr>
        <p:txBody>
          <a:bodyPr/>
          <a:lstStyle/>
          <a:p>
            <a:r>
              <a:rPr lang="ru-RU" noProof="1" smtClean="0"/>
              <a:t>Образец заголовка</a:t>
            </a:r>
            <a:endParaRPr lang="ru-RU" noProof="1"/>
          </a:p>
        </p:txBody>
      </p:sp>
      <p:sp>
        <p:nvSpPr>
          <p:cNvPr id="3" name="Текст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smtClean="0"/>
              <a:t>Образец текста</a:t>
            </a:r>
          </a:p>
        </p:txBody>
      </p:sp>
      <p:sp>
        <p:nvSpPr>
          <p:cNvPr id="4" name="Объект 3"/>
          <p:cNvSpPr>
            <a:spLocks noGrp="1"/>
          </p:cNvSpPr>
          <p:nvPr>
            <p:ph sz="half" idx="2"/>
          </p:nvPr>
        </p:nvSpPr>
        <p:spPr>
          <a:xfrm>
            <a:off x="839788" y="2505075"/>
            <a:ext cx="5157787" cy="3684588"/>
          </a:xfrm>
        </p:spPr>
        <p:txBody>
          <a:bodyPr/>
          <a:lstStyle/>
          <a:p>
            <a:pPr lvl="0"/>
            <a:r>
              <a:rPr lang="ru-RU" noProof="1" smtClean="0"/>
              <a:t>Образец текста</a:t>
            </a:r>
          </a:p>
          <a:p>
            <a:pPr lvl="1"/>
            <a:r>
              <a:rPr lang="ru-RU" noProof="1" smtClean="0"/>
              <a:t>Второй уровень</a:t>
            </a:r>
          </a:p>
          <a:p>
            <a:pPr lvl="2"/>
            <a:r>
              <a:rPr lang="ru-RU" noProof="1" smtClean="0"/>
              <a:t>Третий уровень</a:t>
            </a:r>
          </a:p>
          <a:p>
            <a:pPr lvl="3"/>
            <a:r>
              <a:rPr lang="ru-RU" noProof="1" smtClean="0"/>
              <a:t>Четвертый уровень</a:t>
            </a:r>
          </a:p>
          <a:p>
            <a:pPr lvl="4"/>
            <a:r>
              <a:rPr lang="ru-RU" noProof="1" smtClean="0"/>
              <a:t>Пятый уровень</a:t>
            </a:r>
            <a:endParaRPr lang="ru-RU" noProof="1"/>
          </a:p>
        </p:txBody>
      </p:sp>
      <p:sp>
        <p:nvSpPr>
          <p:cNvPr id="5" name="Текст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smtClean="0"/>
              <a:t>Образец текста</a:t>
            </a:r>
          </a:p>
        </p:txBody>
      </p:sp>
      <p:sp>
        <p:nvSpPr>
          <p:cNvPr id="6" name="Объект 5"/>
          <p:cNvSpPr>
            <a:spLocks noGrp="1"/>
          </p:cNvSpPr>
          <p:nvPr>
            <p:ph sz="quarter" idx="4"/>
          </p:nvPr>
        </p:nvSpPr>
        <p:spPr>
          <a:xfrm>
            <a:off x="6172200" y="2505075"/>
            <a:ext cx="5183188" cy="3684588"/>
          </a:xfrm>
        </p:spPr>
        <p:txBody>
          <a:bodyPr/>
          <a:lstStyle/>
          <a:p>
            <a:pPr lvl="0"/>
            <a:r>
              <a:rPr lang="ru-RU" noProof="1" smtClean="0"/>
              <a:t>Образец текста</a:t>
            </a:r>
          </a:p>
          <a:p>
            <a:pPr lvl="1"/>
            <a:r>
              <a:rPr lang="ru-RU" noProof="1" smtClean="0"/>
              <a:t>Второй уровень</a:t>
            </a:r>
          </a:p>
          <a:p>
            <a:pPr lvl="2"/>
            <a:r>
              <a:rPr lang="ru-RU" noProof="1" smtClean="0"/>
              <a:t>Третий уровень</a:t>
            </a:r>
          </a:p>
          <a:p>
            <a:pPr lvl="3"/>
            <a:r>
              <a:rPr lang="ru-RU" noProof="1" smtClean="0"/>
              <a:t>Четвертый уровень</a:t>
            </a:r>
          </a:p>
          <a:p>
            <a:pPr lvl="4"/>
            <a:r>
              <a:rPr lang="ru-RU" noProof="1" smtClean="0"/>
              <a:t>Пятый уровень</a:t>
            </a:r>
            <a:endParaRPr lang="ru-RU" noProof="1"/>
          </a:p>
        </p:txBody>
      </p:sp>
      <p:sp>
        <p:nvSpPr>
          <p:cNvPr id="7" name="Замещающая дата 6"/>
          <p:cNvSpPr>
            <a:spLocks noGrp="1"/>
          </p:cNvSpPr>
          <p:nvPr>
            <p:ph type="dt" sz="half" idx="10"/>
          </p:nvPr>
        </p:nvSpPr>
        <p:spPr/>
        <p:txBody>
          <a:bodyPr/>
          <a:lstStyle/>
          <a:p>
            <a:pPr lvl="0" eaLnBrk="1" hangingPunct="1"/>
            <a:endParaRPr lang="ru-RU" altLang="zh-CN" dirty="0">
              <a:latin typeface="Calibri" panose="020F0502020204030204" pitchFamily="34" charset="0"/>
            </a:endParaRPr>
          </a:p>
        </p:txBody>
      </p:sp>
      <p:sp>
        <p:nvSpPr>
          <p:cNvPr id="8" name="Замещающий нижний колонтитул 7"/>
          <p:cNvSpPr>
            <a:spLocks noGrp="1"/>
          </p:cNvSpPr>
          <p:nvPr>
            <p:ph type="ftr" sz="quarter" idx="11"/>
          </p:nvPr>
        </p:nvSpPr>
        <p:spPr/>
        <p:txBody>
          <a:bodyPr/>
          <a:lstStyle/>
          <a:p>
            <a:pPr lvl="0" eaLnBrk="1" hangingPunct="1"/>
            <a:endParaRPr lang="ru-RU" altLang="zh-CN" dirty="0">
              <a:latin typeface="Calibri" panose="020F050202020403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zh-CN" dirty="0">
                <a:latin typeface="Calibri" panose="020F0502020204030204" pitchFamily="34" charset="0"/>
              </a:rPr>
              <a:pPr lvl="0" eaLnBrk="1" hangingPunct="1"/>
              <a:t>‹#›</a:t>
            </a:fld>
            <a:endParaRPr lang="ru-RU" altLang="zh-CN"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smtClean="0"/>
              <a:t>Образец заголовка</a:t>
            </a:r>
            <a:endParaRPr lang="ru-RU" noProof="1"/>
          </a:p>
        </p:txBody>
      </p:sp>
      <p:sp>
        <p:nvSpPr>
          <p:cNvPr id="3" name="Замещающая дата 2"/>
          <p:cNvSpPr>
            <a:spLocks noGrp="1"/>
          </p:cNvSpPr>
          <p:nvPr>
            <p:ph type="dt" sz="half" idx="10"/>
          </p:nvPr>
        </p:nvSpPr>
        <p:spPr/>
        <p:txBody>
          <a:bodyPr/>
          <a:lstStyle/>
          <a:p>
            <a:pPr lvl="0" eaLnBrk="1" hangingPunct="1"/>
            <a:endParaRPr lang="ru-RU" altLang="zh-CN" dirty="0">
              <a:latin typeface="Calibri" panose="020F0502020204030204" pitchFamily="34" charset="0"/>
            </a:endParaRPr>
          </a:p>
        </p:txBody>
      </p:sp>
      <p:sp>
        <p:nvSpPr>
          <p:cNvPr id="4" name="Замещающий нижний колонтитул 3"/>
          <p:cNvSpPr>
            <a:spLocks noGrp="1"/>
          </p:cNvSpPr>
          <p:nvPr>
            <p:ph type="ftr" sz="quarter" idx="11"/>
          </p:nvPr>
        </p:nvSpPr>
        <p:spPr/>
        <p:txBody>
          <a:bodyPr/>
          <a:lstStyle/>
          <a:p>
            <a:pPr lvl="0" eaLnBrk="1" hangingPunct="1"/>
            <a:endParaRPr lang="ru-RU" altLang="zh-CN" dirty="0">
              <a:latin typeface="Calibri" panose="020F050202020403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zh-CN" dirty="0">
                <a:latin typeface="Calibri" panose="020F0502020204030204" pitchFamily="34" charset="0"/>
              </a:rPr>
              <a:pPr lvl="0" eaLnBrk="1" hangingPunct="1"/>
              <a:t>‹#›</a:t>
            </a:fld>
            <a:endParaRPr lang="ru-RU" altLang="zh-CN"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lvl="0" eaLnBrk="1" hangingPunct="1"/>
            <a:endParaRPr lang="ru-RU" altLang="zh-CN" dirty="0">
              <a:latin typeface="Calibri" panose="020F0502020204030204" pitchFamily="34" charset="0"/>
            </a:endParaRPr>
          </a:p>
        </p:txBody>
      </p:sp>
      <p:sp>
        <p:nvSpPr>
          <p:cNvPr id="3" name="Замещающий нижний колонтитул 2"/>
          <p:cNvSpPr>
            <a:spLocks noGrp="1"/>
          </p:cNvSpPr>
          <p:nvPr>
            <p:ph type="ftr" sz="quarter" idx="11"/>
          </p:nvPr>
        </p:nvSpPr>
        <p:spPr/>
        <p:txBody>
          <a:bodyPr/>
          <a:lstStyle/>
          <a:p>
            <a:pPr lvl="0" eaLnBrk="1" hangingPunct="1"/>
            <a:endParaRPr lang="ru-RU" altLang="zh-CN" dirty="0">
              <a:latin typeface="Calibri" panose="020F050202020403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zh-CN" dirty="0">
                <a:latin typeface="Calibri" panose="020F0502020204030204" pitchFamily="34" charset="0"/>
              </a:rPr>
              <a:pPr lvl="0" eaLnBrk="1" hangingPunct="1"/>
              <a:t>‹#›</a:t>
            </a:fld>
            <a:endParaRPr lang="ru-RU" altLang="zh-CN"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457200"/>
            <a:ext cx="3932237" cy="1600200"/>
          </a:xfrm>
        </p:spPr>
        <p:txBody>
          <a:bodyPr anchor="b"/>
          <a:lstStyle>
            <a:lvl1pPr>
              <a:defRPr sz="3200"/>
            </a:lvl1pPr>
          </a:lstStyle>
          <a:p>
            <a:r>
              <a:rPr lang="ru-RU" noProof="1" smtClean="0"/>
              <a:t>Образец заголовка</a:t>
            </a:r>
            <a:endParaRPr lang="ru-RU" noProof="1"/>
          </a:p>
        </p:txBody>
      </p:sp>
      <p:sp>
        <p:nvSpPr>
          <p:cNvPr id="3" name="Рисунок 2"/>
          <p:cNvSpPr>
            <a:spLocks noGrp="1"/>
          </p:cNvSpPr>
          <p:nvPr>
            <p:ph type="pic" idx="1"/>
          </p:nvPr>
        </p:nvSpPr>
        <p:spPr>
          <a:xfrm>
            <a:off x="5183188" y="987425"/>
            <a:ext cx="6172200" cy="4873625"/>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90000"/>
              </a:lnSpc>
              <a:spcBef>
                <a:spcPts val="1000"/>
              </a:spcBef>
              <a:spcAft>
                <a:spcPct val="0"/>
              </a:spcAft>
              <a:buClrTx/>
              <a:buSzTx/>
              <a:buFont typeface="Arial" panose="020B0604020202020204" pitchFamily="34" charset="0"/>
              <a:buNone/>
              <a:defRPr/>
            </a:pPr>
            <a:endParaRPr kumimoji="0" lang="ru-RU" sz="3200" b="0" i="0" u="none" strike="noStrike" kern="1200" cap="none" spc="0" normalizeH="0" baseline="0" noProof="1">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noProof="1" smtClean="0"/>
              <a:t>Образец текста</a:t>
            </a:r>
          </a:p>
        </p:txBody>
      </p:sp>
      <p:sp>
        <p:nvSpPr>
          <p:cNvPr id="5" name="Замещающая дата 4"/>
          <p:cNvSpPr>
            <a:spLocks noGrp="1"/>
          </p:cNvSpPr>
          <p:nvPr>
            <p:ph type="dt" sz="half" idx="10"/>
          </p:nvPr>
        </p:nvSpPr>
        <p:spPr/>
        <p:txBody>
          <a:bodyPr/>
          <a:lstStyle/>
          <a:p>
            <a:pPr lvl="0" eaLnBrk="1" hangingPunct="1"/>
            <a:endParaRPr lang="ru-RU" altLang="zh-CN" dirty="0">
              <a:latin typeface="Calibri" panose="020F0502020204030204" pitchFamily="34" charset="0"/>
            </a:endParaRPr>
          </a:p>
        </p:txBody>
      </p:sp>
      <p:sp>
        <p:nvSpPr>
          <p:cNvPr id="6" name="Замещающий нижний колонтитул 5"/>
          <p:cNvSpPr>
            <a:spLocks noGrp="1"/>
          </p:cNvSpPr>
          <p:nvPr>
            <p:ph type="ftr" sz="quarter" idx="11"/>
          </p:nvPr>
        </p:nvSpPr>
        <p:spPr/>
        <p:txBody>
          <a:bodyPr/>
          <a:lstStyle/>
          <a:p>
            <a:pPr lvl="0" eaLnBrk="1" hangingPunct="1"/>
            <a:endParaRPr lang="ru-RU" altLang="zh-CN" dirty="0">
              <a:latin typeface="Calibri" panose="020F050202020403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zh-CN" dirty="0">
                <a:latin typeface="Calibri" panose="020F0502020204030204" pitchFamily="34" charset="0"/>
              </a:rPr>
              <a:pPr lvl="0" eaLnBrk="1" hangingPunct="1"/>
              <a:t>‹#›</a:t>
            </a:fld>
            <a:endParaRPr lang="ru-RU" altLang="zh-CN"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8724900" y="365125"/>
            <a:ext cx="2628900" cy="5811838"/>
          </a:xfrm>
        </p:spPr>
        <p:txBody>
          <a:bodyPr vert="eaVert"/>
          <a:lstStyle/>
          <a:p>
            <a:r>
              <a:rPr lang="ru-RU" noProof="1" smtClean="0"/>
              <a:t>Образец заголовка</a:t>
            </a:r>
            <a:endParaRPr lang="ru-RU" noProof="1"/>
          </a:p>
        </p:txBody>
      </p:sp>
      <p:sp>
        <p:nvSpPr>
          <p:cNvPr id="3" name="Вертикальный текст 2"/>
          <p:cNvSpPr>
            <a:spLocks noGrp="1"/>
          </p:cNvSpPr>
          <p:nvPr>
            <p:ph type="body" orient="vert" idx="1"/>
          </p:nvPr>
        </p:nvSpPr>
        <p:spPr>
          <a:xfrm>
            <a:off x="838200" y="365125"/>
            <a:ext cx="7734300" cy="5811838"/>
          </a:xfrm>
        </p:spPr>
        <p:txBody>
          <a:bodyPr vert="eaVert"/>
          <a:lstStyle/>
          <a:p>
            <a:pPr lvl="0"/>
            <a:r>
              <a:rPr lang="ru-RU" noProof="1" smtClean="0"/>
              <a:t>Образец текста</a:t>
            </a:r>
          </a:p>
          <a:p>
            <a:pPr lvl="1"/>
            <a:r>
              <a:rPr lang="ru-RU" noProof="1" smtClean="0"/>
              <a:t>Второй уровень</a:t>
            </a:r>
          </a:p>
          <a:p>
            <a:pPr lvl="2"/>
            <a:r>
              <a:rPr lang="ru-RU" noProof="1" smtClean="0"/>
              <a:t>Третий уровень</a:t>
            </a:r>
          </a:p>
          <a:p>
            <a:pPr lvl="3"/>
            <a:r>
              <a:rPr lang="ru-RU" noProof="1" smtClean="0"/>
              <a:t>Четвертый уровень</a:t>
            </a:r>
          </a:p>
          <a:p>
            <a:pPr lvl="4"/>
            <a:r>
              <a:rPr lang="ru-RU" noProof="1" smtClean="0"/>
              <a:t>Пятый уровень</a:t>
            </a:r>
            <a:endParaRPr lang="ru-RU" noProof="1"/>
          </a:p>
        </p:txBody>
      </p:sp>
      <p:sp>
        <p:nvSpPr>
          <p:cNvPr id="4" name="Замещающая дата 3"/>
          <p:cNvSpPr>
            <a:spLocks noGrp="1"/>
          </p:cNvSpPr>
          <p:nvPr>
            <p:ph type="dt" sz="half" idx="10"/>
          </p:nvPr>
        </p:nvSpPr>
        <p:spPr/>
        <p:txBody>
          <a:bodyPr/>
          <a:lstStyle/>
          <a:p>
            <a:pPr lvl="0" eaLnBrk="1" hangingPunct="1"/>
            <a:endParaRPr lang="ru-RU" altLang="zh-CN" dirty="0">
              <a:latin typeface="Calibri" panose="020F0502020204030204" pitchFamily="34" charset="0"/>
            </a:endParaRPr>
          </a:p>
        </p:txBody>
      </p:sp>
      <p:sp>
        <p:nvSpPr>
          <p:cNvPr id="5" name="Замещающий нижний колонтитул 4"/>
          <p:cNvSpPr>
            <a:spLocks noGrp="1"/>
          </p:cNvSpPr>
          <p:nvPr>
            <p:ph type="ftr" sz="quarter" idx="11"/>
          </p:nvPr>
        </p:nvSpPr>
        <p:spPr/>
        <p:txBody>
          <a:bodyPr/>
          <a:lstStyle/>
          <a:p>
            <a:pPr lvl="0" eaLnBrk="1" hangingPunct="1"/>
            <a:endParaRPr lang="ru-RU" altLang="zh-CN" dirty="0">
              <a:latin typeface="Calibri" panose="020F050202020403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zh-CN" dirty="0">
                <a:latin typeface="Calibri" panose="020F0502020204030204" pitchFamily="34" charset="0"/>
              </a:rPr>
              <a:pPr lvl="0" eaLnBrk="1" hangingPunct="1"/>
              <a:t>‹#›</a:t>
            </a:fld>
            <a:endParaRPr lang="ru-RU" altLang="zh-CN"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838200" y="365125"/>
            <a:ext cx="10515600" cy="1325563"/>
          </a:xfrm>
          <a:prstGeom prst="rect">
            <a:avLst/>
          </a:prstGeom>
          <a:noFill/>
          <a:ln w="9525">
            <a:noFill/>
          </a:ln>
        </p:spPr>
        <p:txBody>
          <a:bodyPr anchor="ctr"/>
          <a:lstStyle/>
          <a:p>
            <a:pPr lvl="0"/>
            <a:r>
              <a:rPr lang="ru-RU" altLang="zh-CN" dirty="0"/>
              <a:t>Образец заголовка</a:t>
            </a:r>
          </a:p>
        </p:txBody>
      </p:sp>
      <p:sp>
        <p:nvSpPr>
          <p:cNvPr id="1027" name="Текст 2"/>
          <p:cNvSpPr>
            <a:spLocks noGrp="1"/>
          </p:cNvSpPr>
          <p:nvPr>
            <p:ph type="body"/>
          </p:nvPr>
        </p:nvSpPr>
        <p:spPr>
          <a:xfrm>
            <a:off x="838200" y="1825625"/>
            <a:ext cx="10515600" cy="4351338"/>
          </a:xfrm>
          <a:prstGeom prst="rect">
            <a:avLst/>
          </a:prstGeom>
          <a:noFill/>
          <a:ln w="9525">
            <a:noFill/>
          </a:ln>
        </p:spPr>
        <p:txBody>
          <a:bodyPr/>
          <a:lstStyle/>
          <a:p>
            <a:pPr lvl="0"/>
            <a:r>
              <a:rPr lang="ru-RU" altLang="zh-CN" dirty="0"/>
              <a:t>Образец текста</a:t>
            </a:r>
          </a:p>
          <a:p>
            <a:pPr lvl="1"/>
            <a:r>
              <a:rPr lang="ru-RU" altLang="zh-CN" dirty="0"/>
              <a:t>Второй уровень</a:t>
            </a:r>
          </a:p>
          <a:p>
            <a:pPr lvl="2"/>
            <a:r>
              <a:rPr lang="ru-RU" altLang="zh-CN" dirty="0"/>
              <a:t>Третий уровень</a:t>
            </a:r>
          </a:p>
          <a:p>
            <a:pPr lvl="3"/>
            <a:r>
              <a:rPr lang="ru-RU" altLang="zh-CN" dirty="0"/>
              <a:t>Четвертый уровень</a:t>
            </a:r>
          </a:p>
          <a:p>
            <a:pPr lvl="4"/>
            <a:r>
              <a:rPr lang="ru-RU" altLang="zh-CN" dirty="0"/>
              <a:t>Пятый уровень</a:t>
            </a:r>
          </a:p>
        </p:txBody>
      </p:sp>
      <p:sp>
        <p:nvSpPr>
          <p:cNvPr id="4" name="Дата 3"/>
          <p:cNvSpPr>
            <a:spLocks noGrp="1"/>
          </p:cNvSpPr>
          <p:nvPr>
            <p:ph type="dt" sz="half" idx="2"/>
          </p:nvPr>
        </p:nvSpPr>
        <p:spPr>
          <a:xfrm>
            <a:off x="838200" y="6356350"/>
            <a:ext cx="2743200" cy="365125"/>
          </a:xfrm>
          <a:prstGeom prst="rect">
            <a:avLst/>
          </a:prstGeom>
        </p:spPr>
        <p:txBody>
          <a:bodyPr vert="horz" wrap="square" lIns="91440" tIns="45720" rIns="91440" bIns="45720" numCol="1" anchor="ctr" anchorCtr="0" compatLnSpc="1"/>
          <a:lstStyle>
            <a:lvl1pPr>
              <a:defRPr sz="1200">
                <a:solidFill>
                  <a:srgbClr val="898989"/>
                </a:solidFill>
                <a:ea typeface="等线"/>
              </a:defRPr>
            </a:lvl1pPr>
          </a:lstStyle>
          <a:p>
            <a:pPr lvl="0" eaLnBrk="1" hangingPunct="1"/>
            <a:endParaRPr lang="ru-RU" altLang="zh-CN" dirty="0">
              <a:latin typeface="Calibri" panose="020F0502020204030204" pitchFamily="34" charset="0"/>
            </a:endParaRPr>
          </a:p>
        </p:txBody>
      </p:sp>
      <p:sp>
        <p:nvSpPr>
          <p:cNvPr id="5" name="Нижний колонтитул 4"/>
          <p:cNvSpPr>
            <a:spLocks noGrp="1"/>
          </p:cNvSpPr>
          <p:nvPr>
            <p:ph type="ftr" sz="quarter" idx="3"/>
          </p:nvPr>
        </p:nvSpPr>
        <p:spPr>
          <a:xfrm>
            <a:off x="4038600" y="6356350"/>
            <a:ext cx="4114800" cy="365125"/>
          </a:xfrm>
          <a:prstGeom prst="rect">
            <a:avLst/>
          </a:prstGeom>
        </p:spPr>
        <p:txBody>
          <a:bodyPr vert="horz" wrap="square" lIns="91440" tIns="45720" rIns="91440" bIns="45720" numCol="1" anchor="ctr" anchorCtr="0" compatLnSpc="1"/>
          <a:lstStyle>
            <a:lvl1pPr algn="ctr">
              <a:defRPr sz="1200">
                <a:solidFill>
                  <a:srgbClr val="898989"/>
                </a:solidFill>
                <a:ea typeface="等线"/>
              </a:defRPr>
            </a:lvl1pPr>
          </a:lstStyle>
          <a:p>
            <a:pPr lvl="0" eaLnBrk="1" hangingPunct="1"/>
            <a:endParaRPr lang="ru-RU" altLang="zh-CN" dirty="0">
              <a:latin typeface="Calibri" panose="020F0502020204030204" pitchFamily="34" charset="0"/>
            </a:endParaRPr>
          </a:p>
        </p:txBody>
      </p:sp>
      <p:sp>
        <p:nvSpPr>
          <p:cNvPr id="6" name="Номер слайда 5"/>
          <p:cNvSpPr>
            <a:spLocks noGrp="1"/>
          </p:cNvSpPr>
          <p:nvPr>
            <p:ph type="sldNum" sz="quarter" idx="4"/>
          </p:nvPr>
        </p:nvSpPr>
        <p:spPr>
          <a:xfrm>
            <a:off x="8610600" y="6356350"/>
            <a:ext cx="2743200" cy="365125"/>
          </a:xfrm>
          <a:prstGeom prst="rect">
            <a:avLst/>
          </a:prstGeom>
        </p:spPr>
        <p:txBody>
          <a:bodyPr vert="horz" wrap="square" lIns="91440" tIns="45720" rIns="91440" bIns="45720" numCol="1" anchor="ctr" anchorCtr="0" compatLnSpc="1"/>
          <a:lstStyle>
            <a:lvl1pPr algn="r">
              <a:defRPr sz="1200">
                <a:solidFill>
                  <a:srgbClr val="898989"/>
                </a:solidFill>
                <a:ea typeface="等线"/>
              </a:defRPr>
            </a:lvl1pPr>
          </a:lstStyle>
          <a:p>
            <a:pPr lvl="0" eaLnBrk="1" hangingPunct="1"/>
            <a:fld id="{9A0DB2DC-4C9A-4742-B13C-FB6460FD3503}" type="slidenum">
              <a:rPr lang="ru-RU" altLang="zh-CN" dirty="0">
                <a:latin typeface="Calibri" panose="020F0502020204030204" pitchFamily="34" charset="0"/>
              </a:rPr>
              <a:pPr lvl="0" eaLnBrk="1" hangingPunct="1"/>
              <a:t>‹#›</a:t>
            </a:fld>
            <a:endParaRPr lang="ru-RU" altLang="zh-CN"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838200" y="365125"/>
            <a:ext cx="10515600" cy="1325563"/>
          </a:xfrm>
          <a:prstGeom prst="rect">
            <a:avLst/>
          </a:prstGeom>
          <a:noFill/>
          <a:ln w="9525">
            <a:noFill/>
          </a:ln>
        </p:spPr>
        <p:txBody>
          <a:bodyPr anchor="ctr"/>
          <a:lstStyle/>
          <a:p>
            <a:pPr lvl="0"/>
            <a:r>
              <a:rPr lang="ru-RU" altLang="zh-CN" dirty="0"/>
              <a:t>Образец заголовка</a:t>
            </a:r>
          </a:p>
        </p:txBody>
      </p:sp>
      <p:sp>
        <p:nvSpPr>
          <p:cNvPr id="1027" name="Текст 2"/>
          <p:cNvSpPr>
            <a:spLocks noGrp="1"/>
          </p:cNvSpPr>
          <p:nvPr>
            <p:ph type="body"/>
          </p:nvPr>
        </p:nvSpPr>
        <p:spPr>
          <a:xfrm>
            <a:off x="838200" y="1825625"/>
            <a:ext cx="10515600" cy="4351338"/>
          </a:xfrm>
          <a:prstGeom prst="rect">
            <a:avLst/>
          </a:prstGeom>
          <a:noFill/>
          <a:ln w="9525">
            <a:noFill/>
          </a:ln>
        </p:spPr>
        <p:txBody>
          <a:bodyPr/>
          <a:lstStyle/>
          <a:p>
            <a:pPr lvl="0"/>
            <a:r>
              <a:rPr lang="ru-RU" altLang="zh-CN" dirty="0"/>
              <a:t>Образец текста</a:t>
            </a:r>
          </a:p>
          <a:p>
            <a:pPr lvl="1"/>
            <a:r>
              <a:rPr lang="ru-RU" altLang="zh-CN" dirty="0"/>
              <a:t>Второй уровень</a:t>
            </a:r>
          </a:p>
          <a:p>
            <a:pPr lvl="2"/>
            <a:r>
              <a:rPr lang="ru-RU" altLang="zh-CN" dirty="0"/>
              <a:t>Третий уровень</a:t>
            </a:r>
          </a:p>
          <a:p>
            <a:pPr lvl="3"/>
            <a:r>
              <a:rPr lang="ru-RU" altLang="zh-CN" dirty="0"/>
              <a:t>Четвертый уровень</a:t>
            </a:r>
          </a:p>
          <a:p>
            <a:pPr lvl="4"/>
            <a:r>
              <a:rPr lang="ru-RU" altLang="zh-CN" dirty="0"/>
              <a:t>Пятый уровень</a:t>
            </a:r>
          </a:p>
        </p:txBody>
      </p:sp>
      <p:sp>
        <p:nvSpPr>
          <p:cNvPr id="4" name="Дата 3"/>
          <p:cNvSpPr>
            <a:spLocks noGrp="1"/>
          </p:cNvSpPr>
          <p:nvPr>
            <p:ph type="dt" sz="half" idx="2"/>
          </p:nvPr>
        </p:nvSpPr>
        <p:spPr>
          <a:xfrm>
            <a:off x="838200" y="6356350"/>
            <a:ext cx="2743200" cy="365125"/>
          </a:xfrm>
          <a:prstGeom prst="rect">
            <a:avLst/>
          </a:prstGeom>
        </p:spPr>
        <p:txBody>
          <a:bodyPr vert="horz" wrap="square" lIns="91440" tIns="45720" rIns="91440" bIns="45720" numCol="1" anchor="ctr" anchorCtr="0" compatLnSpc="1"/>
          <a:lstStyle>
            <a:lvl1pPr>
              <a:defRPr sz="1200">
                <a:solidFill>
                  <a:srgbClr val="898989"/>
                </a:solidFill>
                <a:ea typeface="等线"/>
              </a:defRPr>
            </a:lvl1pPr>
          </a:lstStyle>
          <a:p>
            <a:pPr lvl="0" eaLnBrk="1" hangingPunct="1"/>
            <a:endParaRPr lang="ru-RU" altLang="zh-CN" dirty="0">
              <a:latin typeface="Calibri" panose="020F0502020204030204" pitchFamily="34" charset="0"/>
            </a:endParaRPr>
          </a:p>
        </p:txBody>
      </p:sp>
      <p:sp>
        <p:nvSpPr>
          <p:cNvPr id="5" name="Нижний колонтитул 4"/>
          <p:cNvSpPr>
            <a:spLocks noGrp="1"/>
          </p:cNvSpPr>
          <p:nvPr>
            <p:ph type="ftr" sz="quarter" idx="3"/>
          </p:nvPr>
        </p:nvSpPr>
        <p:spPr>
          <a:xfrm>
            <a:off x="4038600" y="6356350"/>
            <a:ext cx="4114800" cy="365125"/>
          </a:xfrm>
          <a:prstGeom prst="rect">
            <a:avLst/>
          </a:prstGeom>
        </p:spPr>
        <p:txBody>
          <a:bodyPr vert="horz" wrap="square" lIns="91440" tIns="45720" rIns="91440" bIns="45720" numCol="1" anchor="ctr" anchorCtr="0" compatLnSpc="1"/>
          <a:lstStyle>
            <a:lvl1pPr algn="ctr">
              <a:defRPr sz="1200">
                <a:solidFill>
                  <a:srgbClr val="898989"/>
                </a:solidFill>
                <a:ea typeface="等线"/>
              </a:defRPr>
            </a:lvl1pPr>
          </a:lstStyle>
          <a:p>
            <a:pPr lvl="0" eaLnBrk="1" hangingPunct="1"/>
            <a:endParaRPr lang="ru-RU" altLang="zh-CN" dirty="0">
              <a:latin typeface="Calibri" panose="020F0502020204030204" pitchFamily="34" charset="0"/>
            </a:endParaRPr>
          </a:p>
        </p:txBody>
      </p:sp>
      <p:sp>
        <p:nvSpPr>
          <p:cNvPr id="6" name="Номер слайда 5"/>
          <p:cNvSpPr>
            <a:spLocks noGrp="1"/>
          </p:cNvSpPr>
          <p:nvPr>
            <p:ph type="sldNum" sz="quarter" idx="4"/>
          </p:nvPr>
        </p:nvSpPr>
        <p:spPr>
          <a:xfrm>
            <a:off x="8610600" y="6356350"/>
            <a:ext cx="2743200" cy="365125"/>
          </a:xfrm>
          <a:prstGeom prst="rect">
            <a:avLst/>
          </a:prstGeom>
        </p:spPr>
        <p:txBody>
          <a:bodyPr vert="horz" wrap="square" lIns="91440" tIns="45720" rIns="91440" bIns="45720" numCol="1" anchor="ctr" anchorCtr="0" compatLnSpc="1"/>
          <a:lstStyle>
            <a:lvl1pPr algn="r">
              <a:defRPr sz="1200">
                <a:solidFill>
                  <a:srgbClr val="898989"/>
                </a:solidFill>
                <a:ea typeface="等线"/>
              </a:defRPr>
            </a:lvl1pPr>
          </a:lstStyle>
          <a:p>
            <a:pPr lvl="0" eaLnBrk="1" hangingPunct="1"/>
            <a:fld id="{9A0DB2DC-4C9A-4742-B13C-FB6460FD3503}" type="slidenum">
              <a:rPr lang="ru-RU" altLang="zh-CN" dirty="0">
                <a:latin typeface="Calibri" panose="020F0502020204030204" pitchFamily="34" charset="0"/>
              </a:rPr>
              <a:pPr lvl="0" eaLnBrk="1" hangingPunct="1"/>
              <a:t>‹#›</a:t>
            </a:fld>
            <a:endParaRPr lang="ru-RU" altLang="zh-CN"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sldNum="0" hdr="0" ftr="0" dt="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838200" y="365125"/>
            <a:ext cx="10515600" cy="1325563"/>
          </a:xfrm>
          <a:prstGeom prst="rect">
            <a:avLst/>
          </a:prstGeom>
          <a:noFill/>
          <a:ln w="9525">
            <a:noFill/>
          </a:ln>
        </p:spPr>
        <p:txBody>
          <a:bodyPr anchor="ctr"/>
          <a:lstStyle/>
          <a:p>
            <a:pPr lvl="0"/>
            <a:r>
              <a:rPr lang="ru-RU" altLang="zh-CN" dirty="0"/>
              <a:t>Образец заголовка</a:t>
            </a:r>
          </a:p>
        </p:txBody>
      </p:sp>
      <p:sp>
        <p:nvSpPr>
          <p:cNvPr id="1027" name="Текст 2"/>
          <p:cNvSpPr>
            <a:spLocks noGrp="1"/>
          </p:cNvSpPr>
          <p:nvPr>
            <p:ph type="body"/>
          </p:nvPr>
        </p:nvSpPr>
        <p:spPr>
          <a:xfrm>
            <a:off x="838200" y="1825625"/>
            <a:ext cx="10515600" cy="4351338"/>
          </a:xfrm>
          <a:prstGeom prst="rect">
            <a:avLst/>
          </a:prstGeom>
          <a:noFill/>
          <a:ln w="9525">
            <a:noFill/>
          </a:ln>
        </p:spPr>
        <p:txBody>
          <a:bodyPr/>
          <a:lstStyle/>
          <a:p>
            <a:pPr lvl="0"/>
            <a:r>
              <a:rPr lang="ru-RU" altLang="zh-CN" dirty="0"/>
              <a:t>Образец текста</a:t>
            </a:r>
          </a:p>
          <a:p>
            <a:pPr lvl="1"/>
            <a:r>
              <a:rPr lang="ru-RU" altLang="zh-CN" dirty="0"/>
              <a:t>Второй уровень</a:t>
            </a:r>
          </a:p>
          <a:p>
            <a:pPr lvl="2"/>
            <a:r>
              <a:rPr lang="ru-RU" altLang="zh-CN" dirty="0"/>
              <a:t>Третий уровень</a:t>
            </a:r>
          </a:p>
          <a:p>
            <a:pPr lvl="3"/>
            <a:r>
              <a:rPr lang="ru-RU" altLang="zh-CN" dirty="0"/>
              <a:t>Четвертый уровень</a:t>
            </a:r>
          </a:p>
          <a:p>
            <a:pPr lvl="4"/>
            <a:r>
              <a:rPr lang="ru-RU" altLang="zh-CN" dirty="0"/>
              <a:t>Пятый уровень</a:t>
            </a:r>
          </a:p>
        </p:txBody>
      </p:sp>
      <p:sp>
        <p:nvSpPr>
          <p:cNvPr id="4" name="Дата 3"/>
          <p:cNvSpPr>
            <a:spLocks noGrp="1"/>
          </p:cNvSpPr>
          <p:nvPr>
            <p:ph type="dt" sz="half" idx="2"/>
          </p:nvPr>
        </p:nvSpPr>
        <p:spPr>
          <a:xfrm>
            <a:off x="838200" y="6356350"/>
            <a:ext cx="2743200" cy="365125"/>
          </a:xfrm>
          <a:prstGeom prst="rect">
            <a:avLst/>
          </a:prstGeom>
        </p:spPr>
        <p:txBody>
          <a:bodyPr vert="horz" wrap="square" lIns="91440" tIns="45720" rIns="91440" bIns="45720" numCol="1" anchor="ctr" anchorCtr="0" compatLnSpc="1"/>
          <a:lstStyle>
            <a:lvl1pPr>
              <a:defRPr sz="1200">
                <a:solidFill>
                  <a:srgbClr val="898989"/>
                </a:solidFill>
                <a:ea typeface="等线"/>
              </a:defRPr>
            </a:lvl1pPr>
          </a:lstStyle>
          <a:p>
            <a:pPr lvl="0" eaLnBrk="1" hangingPunct="1"/>
            <a:endParaRPr lang="ru-RU" altLang="zh-CN" dirty="0">
              <a:latin typeface="Calibri" panose="020F0502020204030204" pitchFamily="34" charset="0"/>
            </a:endParaRPr>
          </a:p>
        </p:txBody>
      </p:sp>
      <p:sp>
        <p:nvSpPr>
          <p:cNvPr id="5" name="Нижний колонтитул 4"/>
          <p:cNvSpPr>
            <a:spLocks noGrp="1"/>
          </p:cNvSpPr>
          <p:nvPr>
            <p:ph type="ftr" sz="quarter" idx="3"/>
          </p:nvPr>
        </p:nvSpPr>
        <p:spPr>
          <a:xfrm>
            <a:off x="4038600" y="6356350"/>
            <a:ext cx="4114800" cy="365125"/>
          </a:xfrm>
          <a:prstGeom prst="rect">
            <a:avLst/>
          </a:prstGeom>
        </p:spPr>
        <p:txBody>
          <a:bodyPr vert="horz" wrap="square" lIns="91440" tIns="45720" rIns="91440" bIns="45720" numCol="1" anchor="ctr" anchorCtr="0" compatLnSpc="1"/>
          <a:lstStyle>
            <a:lvl1pPr algn="ctr">
              <a:defRPr sz="1200">
                <a:solidFill>
                  <a:srgbClr val="898989"/>
                </a:solidFill>
                <a:ea typeface="等线"/>
              </a:defRPr>
            </a:lvl1pPr>
          </a:lstStyle>
          <a:p>
            <a:pPr lvl="0" eaLnBrk="1" hangingPunct="1"/>
            <a:endParaRPr lang="ru-RU" altLang="zh-CN" dirty="0">
              <a:latin typeface="Calibri" panose="020F0502020204030204" pitchFamily="34" charset="0"/>
            </a:endParaRPr>
          </a:p>
        </p:txBody>
      </p:sp>
      <p:sp>
        <p:nvSpPr>
          <p:cNvPr id="6" name="Номер слайда 5"/>
          <p:cNvSpPr>
            <a:spLocks noGrp="1"/>
          </p:cNvSpPr>
          <p:nvPr>
            <p:ph type="sldNum" sz="quarter" idx="4"/>
          </p:nvPr>
        </p:nvSpPr>
        <p:spPr>
          <a:xfrm>
            <a:off x="8610600" y="6356350"/>
            <a:ext cx="2743200" cy="365125"/>
          </a:xfrm>
          <a:prstGeom prst="rect">
            <a:avLst/>
          </a:prstGeom>
        </p:spPr>
        <p:txBody>
          <a:bodyPr vert="horz" wrap="square" lIns="91440" tIns="45720" rIns="91440" bIns="45720" numCol="1" anchor="ctr" anchorCtr="0" compatLnSpc="1"/>
          <a:lstStyle>
            <a:lvl1pPr algn="r">
              <a:defRPr sz="1200">
                <a:solidFill>
                  <a:srgbClr val="898989"/>
                </a:solidFill>
                <a:ea typeface="等线"/>
              </a:defRPr>
            </a:lvl1pPr>
          </a:lstStyle>
          <a:p>
            <a:pPr lvl="0" eaLnBrk="1" hangingPunct="1"/>
            <a:fld id="{9A0DB2DC-4C9A-4742-B13C-FB6460FD3503}" type="slidenum">
              <a:rPr lang="ru-RU" altLang="zh-CN" dirty="0">
                <a:latin typeface="Calibri" panose="020F0502020204030204" pitchFamily="34" charset="0"/>
              </a:rPr>
              <a:pPr lvl="0" eaLnBrk="1" hangingPunct="1"/>
              <a:t>‹#›</a:t>
            </a:fld>
            <a:endParaRPr lang="ru-RU" altLang="zh-CN"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hf sldNum="0" hdr="0" ftr="0" dt="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hyperlink" Target="https://events.webinar.ru/50441123/269444767/record-new/1583358340" TargetMode="Externa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0.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11.xml"/><Relationship Id="rId4" Type="http://schemas.openxmlformats.org/officeDocument/2006/relationships/image" Target="../media/image6.png"/></Relationships>
</file>

<file path=ppt/slides/_rels/slide1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4.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4.xml"/></Relationships>
</file>

<file path=ppt/slides/_rels/slide2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9.xml"/></Relationships>
</file>

<file path=ppt/slides/_rels/slide2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9.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6.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829962" y="960652"/>
            <a:ext cx="10515600" cy="3561921"/>
          </a:xfrm>
        </p:spPr>
        <p:txBody>
          <a:bodyPr/>
          <a:lstStyle/>
          <a:p>
            <a:pPr algn="ctr">
              <a:buNone/>
            </a:pPr>
            <a:r>
              <a:rPr lang="ru-RU" sz="5400" b="1" dirty="0" smtClean="0">
                <a:solidFill>
                  <a:schemeClr val="accent6">
                    <a:lumMod val="50000"/>
                  </a:schemeClr>
                </a:solidFill>
              </a:rPr>
              <a:t>Проектирование уроков биологии с использованием КИМ </a:t>
            </a:r>
          </a:p>
          <a:p>
            <a:pPr algn="ctr">
              <a:buNone/>
            </a:pPr>
            <a:r>
              <a:rPr lang="ru-RU" sz="5400" b="1" dirty="0" smtClean="0">
                <a:solidFill>
                  <a:schemeClr val="accent6">
                    <a:lumMod val="50000"/>
                  </a:schemeClr>
                </a:solidFill>
              </a:rPr>
              <a:t>для государственной итоговой аттестации обучающихся</a:t>
            </a:r>
            <a:endParaRPr lang="ru-RU" sz="5400" b="1" dirty="0">
              <a:solidFill>
                <a:schemeClr val="accent6">
                  <a:lumMod val="50000"/>
                </a:schemeClr>
              </a:solidFill>
            </a:endParaRPr>
          </a:p>
        </p:txBody>
      </p:sp>
      <p:sp>
        <p:nvSpPr>
          <p:cNvPr id="4" name="Прямоугольник 3"/>
          <p:cNvSpPr/>
          <p:nvPr/>
        </p:nvSpPr>
        <p:spPr>
          <a:xfrm>
            <a:off x="1079156" y="5132343"/>
            <a:ext cx="10173729" cy="646331"/>
          </a:xfrm>
          <a:prstGeom prst="rect">
            <a:avLst/>
          </a:prstGeom>
        </p:spPr>
        <p:txBody>
          <a:bodyPr wrap="square">
            <a:spAutoFit/>
          </a:bodyPr>
          <a:lstStyle/>
          <a:p>
            <a:r>
              <a:rPr lang="en-US" dirty="0" smtClean="0">
                <a:hlinkClick r:id="rId2"/>
              </a:rPr>
              <a:t>https</a:t>
            </a:r>
            <a:r>
              <a:rPr lang="en-US" dirty="0" smtClean="0">
                <a:hlinkClick r:id="rId2"/>
              </a:rPr>
              <a:t>://</a:t>
            </a:r>
            <a:r>
              <a:rPr lang="en-US" dirty="0" smtClean="0">
                <a:hlinkClick r:id="rId2"/>
              </a:rPr>
              <a:t>events.webinar.ru/50441123/269444767/record-new/1583358340</a:t>
            </a:r>
            <a:endParaRPr lang="ru-RU" dirty="0" smtClean="0"/>
          </a:p>
          <a:p>
            <a:endParaRPr lang="ru-RU" dirty="0"/>
          </a:p>
        </p:txBody>
      </p:sp>
      <p:sp>
        <p:nvSpPr>
          <p:cNvPr id="5" name="TextBox 4"/>
          <p:cNvSpPr txBox="1"/>
          <p:nvPr/>
        </p:nvSpPr>
        <p:spPr>
          <a:xfrm>
            <a:off x="1219200" y="4637902"/>
            <a:ext cx="1912703" cy="369332"/>
          </a:xfrm>
          <a:prstGeom prst="rect">
            <a:avLst/>
          </a:prstGeom>
          <a:noFill/>
        </p:spPr>
        <p:txBody>
          <a:bodyPr wrap="none" rtlCol="0">
            <a:spAutoFit/>
          </a:bodyPr>
          <a:lstStyle/>
          <a:p>
            <a:r>
              <a:rPr lang="ru-RU" dirty="0" smtClean="0"/>
              <a:t>Запись </a:t>
            </a:r>
            <a:r>
              <a:rPr lang="ru-RU" dirty="0" err="1" smtClean="0"/>
              <a:t>вебинара</a:t>
            </a:r>
            <a:r>
              <a:rPr lang="ru-RU" dirty="0" smtClean="0"/>
              <a:t>:</a:t>
            </a:r>
            <a:endParaRPr lang="ru-RU"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одзаголовок 2"/>
          <p:cNvSpPr>
            <a:spLocks noGrp="1"/>
          </p:cNvSpPr>
          <p:nvPr>
            <p:ph type="subTitle"/>
          </p:nvPr>
        </p:nvSpPr>
        <p:spPr>
          <a:xfrm>
            <a:off x="1119173" y="1208660"/>
            <a:ext cx="10515600" cy="4351338"/>
          </a:xfrm>
        </p:spPr>
        <p:txBody>
          <a:bodyPr/>
          <a:lstStyle/>
          <a:p>
            <a:pPr marL="0" indent="0">
              <a:buNone/>
            </a:pPr>
            <a:r>
              <a:rPr lang="ru-RU" altLang="en-US" sz="2800" b="1" i="1" dirty="0">
                <a:solidFill>
                  <a:srgbClr val="002060"/>
                </a:solidFill>
              </a:rPr>
              <a:t>Выберите три верных ответа из шести. Какие изменения в экосистеме могут приводить к увеличению численности популяции растительноядных рыб в пруду?</a:t>
            </a:r>
          </a:p>
          <a:p>
            <a:pPr marL="0" indent="0">
              <a:buNone/>
            </a:pPr>
            <a:r>
              <a:rPr lang="ru-RU" altLang="en-US" sz="2800" dirty="0"/>
              <a:t>⦁	увеличение численности водных растений </a:t>
            </a:r>
          </a:p>
          <a:p>
            <a:pPr marL="0" indent="0">
              <a:buNone/>
            </a:pPr>
            <a:r>
              <a:rPr lang="ru-RU" altLang="en-US" sz="2800" dirty="0"/>
              <a:t>⦁	увеличение численности паразитов растительноядных рыб </a:t>
            </a:r>
          </a:p>
          <a:p>
            <a:pPr marL="0" indent="0">
              <a:buNone/>
            </a:pPr>
            <a:r>
              <a:rPr lang="ru-RU" altLang="en-US" sz="2800" dirty="0"/>
              <a:t>⦁	уменьшение численности конкурентов </a:t>
            </a:r>
          </a:p>
          <a:p>
            <a:pPr marL="0" indent="0">
              <a:buNone/>
            </a:pPr>
            <a:r>
              <a:rPr lang="ru-RU" altLang="en-US" sz="2800" dirty="0"/>
              <a:t>⦁	увеличение сброса тёплых вод </a:t>
            </a:r>
          </a:p>
          <a:p>
            <a:pPr marL="0" indent="0">
              <a:buNone/>
            </a:pPr>
            <a:r>
              <a:rPr lang="ru-RU" altLang="en-US" sz="2800" dirty="0"/>
              <a:t>⦁	образование толстого ледяного покрова зимой </a:t>
            </a:r>
          </a:p>
          <a:p>
            <a:pPr marL="0" indent="0">
              <a:buNone/>
            </a:pPr>
            <a:r>
              <a:rPr lang="ru-RU" altLang="en-US" sz="2800" dirty="0"/>
              <a:t>⦁	уменьшение численности хищных рыб</a:t>
            </a:r>
          </a:p>
          <a:p>
            <a:pPr marL="0" indent="0">
              <a:buNone/>
            </a:pPr>
            <a:endParaRPr lang="ru-RU" altLang="en-US" sz="2800" dirty="0"/>
          </a:p>
          <a:p>
            <a:pPr marL="0" indent="0">
              <a:buNone/>
            </a:pPr>
            <a:r>
              <a:rPr lang="ru-RU" altLang="en-US" sz="2800" dirty="0"/>
              <a:t>	</a:t>
            </a:r>
          </a:p>
        </p:txBody>
      </p:sp>
      <p:sp>
        <p:nvSpPr>
          <p:cNvPr id="4" name="TextBox 3"/>
          <p:cNvSpPr txBox="1"/>
          <p:nvPr/>
        </p:nvSpPr>
        <p:spPr>
          <a:xfrm>
            <a:off x="193027" y="392318"/>
            <a:ext cx="754173" cy="1323439"/>
          </a:xfrm>
          <a:prstGeom prst="rect">
            <a:avLst/>
          </a:prstGeom>
          <a:noFill/>
        </p:spPr>
        <p:txBody>
          <a:bodyPr wrap="square" rtlCol="0">
            <a:spAutoFit/>
          </a:bodyPr>
          <a:lstStyle/>
          <a:p>
            <a:r>
              <a:rPr lang="ru-RU" sz="8000" dirty="0" smtClean="0">
                <a:solidFill>
                  <a:srgbClr val="C00000"/>
                </a:solidFill>
              </a:rPr>
              <a:t>?</a:t>
            </a:r>
            <a:endParaRPr lang="ru-RU" sz="8000" dirty="0">
              <a:solidFill>
                <a:srgbClr val="C00000"/>
              </a:solidFill>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одзаголовок 2"/>
          <p:cNvSpPr>
            <a:spLocks noGrp="1"/>
          </p:cNvSpPr>
          <p:nvPr>
            <p:ph type="subTitle"/>
          </p:nvPr>
        </p:nvSpPr>
        <p:spPr>
          <a:xfrm>
            <a:off x="964035" y="915839"/>
            <a:ext cx="10515600" cy="4351338"/>
          </a:xfrm>
        </p:spPr>
        <p:txBody>
          <a:bodyPr/>
          <a:lstStyle/>
          <a:p>
            <a:pPr marL="0" indent="0">
              <a:buNone/>
            </a:pPr>
            <a:r>
              <a:rPr lang="ru-RU" altLang="en-US" sz="2800" b="1" i="1" dirty="0">
                <a:solidFill>
                  <a:srgbClr val="002060"/>
                </a:solidFill>
                <a:sym typeface="+mn-ea"/>
              </a:rPr>
              <a:t>Выберите три верных ответа из шести. Какие изменения в экосистеме могут приводить к уменьшению численности особей зайца-беляка</a:t>
            </a:r>
            <a:r>
              <a:rPr lang="ru-RU" altLang="en-US" sz="2800" b="1" i="1" dirty="0" smtClean="0">
                <a:solidFill>
                  <a:srgbClr val="002060"/>
                </a:solidFill>
                <a:sym typeface="+mn-ea"/>
              </a:rPr>
              <a:t>?</a:t>
            </a:r>
          </a:p>
          <a:p>
            <a:pPr marL="0" indent="0">
              <a:buNone/>
            </a:pPr>
            <a:endParaRPr lang="ru-RU" altLang="en-US" sz="2800" i="1" dirty="0">
              <a:solidFill>
                <a:srgbClr val="002060"/>
              </a:solidFill>
            </a:endParaRPr>
          </a:p>
          <a:p>
            <a:pPr marL="0" indent="0">
              <a:buNone/>
            </a:pPr>
            <a:r>
              <a:rPr lang="ru-RU" altLang="en-US" sz="2800" dirty="0">
                <a:sym typeface="+mn-ea"/>
              </a:rPr>
              <a:t>⦁	увеличение пищевых ресурсов </a:t>
            </a:r>
            <a:endParaRPr lang="ru-RU" altLang="en-US" sz="2800" dirty="0"/>
          </a:p>
          <a:p>
            <a:pPr marL="0" indent="0">
              <a:buNone/>
            </a:pPr>
            <a:r>
              <a:rPr lang="ru-RU" altLang="en-US" sz="2800" dirty="0">
                <a:sym typeface="+mn-ea"/>
              </a:rPr>
              <a:t>⦁	увеличение числа лисиц и волков </a:t>
            </a:r>
            <a:endParaRPr lang="ru-RU" altLang="en-US" sz="2800" dirty="0"/>
          </a:p>
          <a:p>
            <a:pPr marL="0" indent="0">
              <a:buNone/>
            </a:pPr>
            <a:r>
              <a:rPr lang="ru-RU" altLang="en-US" sz="2800" dirty="0">
                <a:sym typeface="+mn-ea"/>
              </a:rPr>
              <a:t>⦁	уменьшение количества пищевых конкурентов </a:t>
            </a:r>
            <a:endParaRPr lang="ru-RU" altLang="en-US" sz="2800" dirty="0"/>
          </a:p>
          <a:p>
            <a:pPr marL="0" indent="0">
              <a:buNone/>
            </a:pPr>
            <a:r>
              <a:rPr lang="ru-RU" altLang="en-US" sz="2800" dirty="0">
                <a:sym typeface="+mn-ea"/>
              </a:rPr>
              <a:t>⦁	бесснежные морозные зимы </a:t>
            </a:r>
            <a:endParaRPr lang="ru-RU" altLang="en-US" sz="2800" dirty="0"/>
          </a:p>
          <a:p>
            <a:pPr marL="0" indent="0">
              <a:buNone/>
            </a:pPr>
            <a:r>
              <a:rPr lang="ru-RU" altLang="en-US" sz="2800" dirty="0">
                <a:sym typeface="+mn-ea"/>
              </a:rPr>
              <a:t>⦁	увеличение количества кишечных паразитов </a:t>
            </a:r>
            <a:endParaRPr lang="ru-RU" altLang="en-US" sz="2800" dirty="0"/>
          </a:p>
          <a:p>
            <a:pPr marL="0" indent="0">
              <a:buNone/>
            </a:pPr>
            <a:r>
              <a:rPr lang="ru-RU" altLang="en-US" sz="2800" dirty="0">
                <a:sym typeface="+mn-ea"/>
              </a:rPr>
              <a:t>⦁	повышенное атмосферное давление</a:t>
            </a:r>
            <a:endParaRPr lang="ru-RU" altLang="en-US" sz="2800" dirty="0"/>
          </a:p>
          <a:p>
            <a:endParaRPr lang="ru-RU" altLang="en-US" sz="3600" dirty="0"/>
          </a:p>
        </p:txBody>
      </p:sp>
      <p:sp>
        <p:nvSpPr>
          <p:cNvPr id="4" name="TextBox 3"/>
          <p:cNvSpPr txBox="1"/>
          <p:nvPr/>
        </p:nvSpPr>
        <p:spPr>
          <a:xfrm>
            <a:off x="127276" y="247135"/>
            <a:ext cx="754173" cy="1323439"/>
          </a:xfrm>
          <a:prstGeom prst="rect">
            <a:avLst/>
          </a:prstGeom>
          <a:noFill/>
        </p:spPr>
        <p:txBody>
          <a:bodyPr wrap="square" rtlCol="0">
            <a:spAutoFit/>
          </a:bodyPr>
          <a:lstStyle/>
          <a:p>
            <a:r>
              <a:rPr lang="ru-RU" sz="8000" dirty="0" smtClean="0">
                <a:solidFill>
                  <a:srgbClr val="C00000"/>
                </a:solidFill>
              </a:rPr>
              <a:t>?</a:t>
            </a:r>
            <a:endParaRPr lang="ru-RU" sz="8000" dirty="0">
              <a:solidFill>
                <a:srgbClr val="C00000"/>
              </a:solidFill>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Замещающее содержимое 1"/>
          <p:cNvPicPr>
            <a:picLocks noGrp="1" noChangeAspect="1"/>
          </p:cNvPicPr>
          <p:nvPr>
            <p:ph/>
          </p:nvPr>
        </p:nvPicPr>
        <p:blipFill>
          <a:blip r:embed="rId2" cstate="print"/>
          <a:srcRect t="22050"/>
          <a:stretch>
            <a:fillRect/>
          </a:stretch>
        </p:blipFill>
        <p:spPr>
          <a:xfrm>
            <a:off x="1309688" y="1483354"/>
            <a:ext cx="8775700" cy="5131759"/>
          </a:xfrm>
          <a:ln/>
        </p:spPr>
      </p:pic>
      <p:sp>
        <p:nvSpPr>
          <p:cNvPr id="19459" name="Текстовое поле 1"/>
          <p:cNvSpPr txBox="1"/>
          <p:nvPr/>
        </p:nvSpPr>
        <p:spPr>
          <a:xfrm>
            <a:off x="9240838" y="4035425"/>
            <a:ext cx="2722562" cy="368300"/>
          </a:xfrm>
          <a:prstGeom prst="rect">
            <a:avLst/>
          </a:prstGeom>
          <a:noFill/>
          <a:ln w="9525">
            <a:noFill/>
          </a:ln>
        </p:spPr>
        <p:txBody>
          <a:bodyPr wrap="none">
            <a:spAutoFit/>
          </a:bodyPr>
          <a:lstStyle/>
          <a:p>
            <a:r>
              <a:rPr lang="ru-RU" altLang="en-US" i="1" dirty="0">
                <a:solidFill>
                  <a:srgbClr val="FF0000"/>
                </a:solidFill>
                <a:latin typeface="Calibri" panose="020F0502020204030204" pitchFamily="34" charset="0"/>
              </a:rPr>
              <a:t>+ ранняя половозрелость</a:t>
            </a:r>
          </a:p>
        </p:txBody>
      </p:sp>
      <p:sp>
        <p:nvSpPr>
          <p:cNvPr id="19460" name="Текстовое поле 2"/>
          <p:cNvSpPr txBox="1"/>
          <p:nvPr/>
        </p:nvSpPr>
        <p:spPr>
          <a:xfrm>
            <a:off x="252413" y="6246813"/>
            <a:ext cx="6184193" cy="369332"/>
          </a:xfrm>
          <a:prstGeom prst="rect">
            <a:avLst/>
          </a:prstGeom>
          <a:noFill/>
          <a:ln w="9525">
            <a:noFill/>
          </a:ln>
        </p:spPr>
        <p:txBody>
          <a:bodyPr wrap="none">
            <a:spAutoFit/>
          </a:bodyPr>
          <a:lstStyle/>
          <a:p>
            <a:r>
              <a:rPr lang="ru-RU" altLang="en-US" i="1" dirty="0">
                <a:solidFill>
                  <a:srgbClr val="FF0000"/>
                </a:solidFill>
                <a:latin typeface="Calibri" panose="020F0502020204030204" pitchFamily="34" charset="0"/>
              </a:rPr>
              <a:t>+ длительная беременность - </a:t>
            </a:r>
            <a:r>
              <a:rPr lang="ru-RU" altLang="en-US" i="1" dirty="0" smtClean="0">
                <a:solidFill>
                  <a:srgbClr val="FF0000"/>
                </a:solidFill>
                <a:latin typeface="Calibri" panose="020F0502020204030204" pitchFamily="34" charset="0"/>
              </a:rPr>
              <a:t>жизнеспособнее </a:t>
            </a:r>
            <a:r>
              <a:rPr lang="ru-RU" altLang="en-US" i="1" dirty="0">
                <a:solidFill>
                  <a:srgbClr val="FF0000"/>
                </a:solidFill>
                <a:latin typeface="Calibri" panose="020F0502020204030204" pitchFamily="34" charset="0"/>
              </a:rPr>
              <a:t>потомство</a:t>
            </a:r>
          </a:p>
        </p:txBody>
      </p:sp>
      <p:sp>
        <p:nvSpPr>
          <p:cNvPr id="5" name="Прямоугольник 4"/>
          <p:cNvSpPr/>
          <p:nvPr/>
        </p:nvSpPr>
        <p:spPr>
          <a:xfrm>
            <a:off x="815545" y="436776"/>
            <a:ext cx="10577384" cy="830997"/>
          </a:xfrm>
          <a:prstGeom prst="rect">
            <a:avLst/>
          </a:prstGeom>
        </p:spPr>
        <p:txBody>
          <a:bodyPr wrap="square">
            <a:spAutoFit/>
          </a:bodyPr>
          <a:lstStyle/>
          <a:p>
            <a:r>
              <a:rPr lang="ru-RU" sz="2400" b="1" i="1" u="sng" dirty="0" smtClean="0">
                <a:solidFill>
                  <a:srgbClr val="C00000"/>
                </a:solidFill>
              </a:rPr>
              <a:t>Экологическая стратегия </a:t>
            </a:r>
            <a:r>
              <a:rPr lang="ru-RU" sz="2400" i="1" dirty="0" smtClean="0">
                <a:solidFill>
                  <a:srgbClr val="C00000"/>
                </a:solidFill>
              </a:rPr>
              <a:t>- комплекс свойств популяции, направленных на повышение вероятности выживания и оставление потомства</a:t>
            </a:r>
            <a:endParaRPr lang="ru-RU" sz="2400" i="1" dirty="0">
              <a:solidFill>
                <a:srgbClr val="C00000"/>
              </a:solidFill>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Подзаголовок 2"/>
          <p:cNvSpPr>
            <a:spLocks noGrp="1"/>
          </p:cNvSpPr>
          <p:nvPr>
            <p:ph type="subTitle"/>
          </p:nvPr>
        </p:nvSpPr>
        <p:spPr>
          <a:xfrm>
            <a:off x="635816" y="579909"/>
            <a:ext cx="10418762" cy="5087723"/>
          </a:xfrm>
          <a:ln/>
        </p:spPr>
        <p:txBody>
          <a:bodyPr vert="horz" wrap="square" lIns="91440" tIns="45720" rIns="91440" bIns="45720" anchor="t"/>
          <a:lstStyle>
            <a:lvl1pPr marL="0" lvl="0" indent="0" algn="ctr">
              <a:buNone/>
              <a:defRPr/>
            </a:lvl1pPr>
            <a:lvl2pPr marL="457200" lvl="1" indent="0" algn="ctr">
              <a:buNone/>
              <a:defRPr/>
            </a:lvl2pPr>
            <a:lvl3pPr marL="914400" lvl="2" indent="0" algn="ctr">
              <a:buNone/>
              <a:defRPr/>
            </a:lvl3pPr>
            <a:lvl4pPr marL="1371600" lvl="3" indent="0" algn="ctr">
              <a:buNone/>
              <a:defRPr/>
            </a:lvl4pPr>
            <a:lvl5pPr marL="1828800" lvl="4" indent="0" algn="ctr">
              <a:buNone/>
              <a:defRPr/>
            </a:lvl5pPr>
          </a:lstStyle>
          <a:p>
            <a:pPr lvl="0" algn="l" eaLnBrk="1" hangingPunct="1"/>
            <a:r>
              <a:rPr lang="ru-RU" altLang="en-US" sz="2100" i="1" dirty="0" smtClean="0">
                <a:solidFill>
                  <a:srgbClr val="C00000"/>
                </a:solidFill>
                <a:latin typeface="+mn-lt"/>
              </a:rPr>
              <a:t>Объясните</a:t>
            </a:r>
            <a:r>
              <a:rPr lang="ru-RU" altLang="en-US" sz="2100" i="1" dirty="0">
                <a:solidFill>
                  <a:srgbClr val="C00000"/>
                </a:solidFill>
                <a:latin typeface="+mn-lt"/>
              </a:rPr>
              <a:t>, почему для возобновления вида орлана-белохвоста достаточно двух яиц в кладке, а в кладке соловья — 6-7 яиц. </a:t>
            </a:r>
          </a:p>
          <a:p>
            <a:pPr lvl="0" algn="l" eaLnBrk="1" hangingPunct="1"/>
            <a:endParaRPr lang="ru-RU" altLang="en-US" sz="2100" i="1" dirty="0">
              <a:solidFill>
                <a:srgbClr val="C00000"/>
              </a:solidFill>
              <a:latin typeface="+mn-lt"/>
            </a:endParaRPr>
          </a:p>
          <a:p>
            <a:pPr lvl="0" algn="l" eaLnBrk="1" hangingPunct="1"/>
            <a:r>
              <a:rPr lang="ru-RU" altLang="en-US" sz="2100" dirty="0">
                <a:latin typeface="+mn-lt"/>
              </a:rPr>
              <a:t>Элементы ответа:</a:t>
            </a:r>
          </a:p>
          <a:p>
            <a:pPr lvl="0" algn="l" eaLnBrk="1" hangingPunct="1"/>
            <a:r>
              <a:rPr lang="ru-RU" altLang="en-US" sz="2100" dirty="0">
                <a:latin typeface="+mn-lt"/>
              </a:rPr>
              <a:t>1) В природе существует закономерность: чем больше вероятность гибели потомства, тем больше плодовитость.</a:t>
            </a:r>
          </a:p>
          <a:p>
            <a:pPr lvl="0" algn="l" eaLnBrk="1" hangingPunct="1"/>
            <a:endParaRPr lang="ru-RU" altLang="en-US" sz="2100" dirty="0">
              <a:latin typeface="+mn-lt"/>
            </a:endParaRPr>
          </a:p>
          <a:p>
            <a:pPr lvl="0" algn="l" eaLnBrk="1" hangingPunct="1"/>
            <a:r>
              <a:rPr lang="ru-RU" altLang="en-US" sz="2100" dirty="0">
                <a:latin typeface="+mn-lt"/>
              </a:rPr>
              <a:t>2) Орланы </a:t>
            </a:r>
            <a:r>
              <a:rPr lang="ru-RU" altLang="en-US" sz="2100" dirty="0" smtClean="0">
                <a:latin typeface="+mn-lt"/>
              </a:rPr>
              <a:t> - К-стратеги, </a:t>
            </a:r>
            <a:r>
              <a:rPr lang="ru-RU" altLang="en-US" sz="2100" dirty="0">
                <a:latin typeface="+mn-lt"/>
              </a:rPr>
              <a:t>у которых в природе мало естественных врагов и они хорошо заботятся о потомстве, они оседлые птицы, поэтому вероятность гибели птенцов невелика.  Им для поддержания  численности достаточно двух яиц.</a:t>
            </a:r>
          </a:p>
          <a:p>
            <a:pPr lvl="0" algn="l" eaLnBrk="1" hangingPunct="1"/>
            <a:endParaRPr lang="ru-RU" altLang="en-US" sz="2100" dirty="0">
              <a:latin typeface="+mn-lt"/>
            </a:endParaRPr>
          </a:p>
          <a:p>
            <a:pPr lvl="0" algn="l" eaLnBrk="1" hangingPunct="1"/>
            <a:r>
              <a:rPr lang="ru-RU" altLang="en-US" sz="2100" dirty="0">
                <a:latin typeface="+mn-lt"/>
              </a:rPr>
              <a:t>3</a:t>
            </a:r>
            <a:r>
              <a:rPr lang="ru-RU" altLang="en-US" sz="2100" dirty="0" smtClean="0">
                <a:latin typeface="+mn-lt"/>
              </a:rPr>
              <a:t>) Соловей – </a:t>
            </a:r>
            <a:r>
              <a:rPr lang="en-US" altLang="en-US" sz="2100" dirty="0" smtClean="0">
                <a:latin typeface="+mn-lt"/>
              </a:rPr>
              <a:t>r-</a:t>
            </a:r>
            <a:r>
              <a:rPr lang="ru-RU" altLang="en-US" sz="2100" dirty="0" smtClean="0">
                <a:latin typeface="+mn-lt"/>
              </a:rPr>
              <a:t>стратег, </a:t>
            </a:r>
            <a:r>
              <a:rPr lang="ru-RU" altLang="en-US" sz="2100" dirty="0">
                <a:latin typeface="+mn-lt"/>
              </a:rPr>
              <a:t>причин возможной гибели потомства  больше (много врагов, выкармливание птенцов насекомыми зависит  от погодных условий, длительные перелеты и др.). Поэтому избыточное  количество  яиц поддерживает численность</a:t>
            </a:r>
            <a:r>
              <a:rPr lang="ru-RU" altLang="en-US" sz="2100" dirty="0"/>
              <a:t>.</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Содержимое 3"/>
          <p:cNvSpPr>
            <a:spLocks noGrp="1"/>
          </p:cNvSpPr>
          <p:nvPr>
            <p:ph idx="1"/>
          </p:nvPr>
        </p:nvSpPr>
        <p:spPr>
          <a:xfrm>
            <a:off x="1491048" y="1990381"/>
            <a:ext cx="8641493" cy="2159566"/>
          </a:xfrm>
          <a:prstGeom prst="rect">
            <a:avLst/>
          </a:prstGeom>
        </p:spPr>
        <p:txBody>
          <a:bodyPr wrap="square">
            <a:spAutoFit/>
          </a:bodyPr>
          <a:lstStyle/>
          <a:p>
            <a:pPr algn="ctr">
              <a:buNone/>
            </a:pPr>
            <a:r>
              <a:rPr lang="ru-RU" sz="6000" b="1" dirty="0" smtClean="0">
                <a:solidFill>
                  <a:srgbClr val="7030A0"/>
                </a:solidFill>
              </a:rPr>
              <a:t>Решение практико-ориентированных </a:t>
            </a:r>
            <a:r>
              <a:rPr lang="ru-RU" sz="6000" b="1" dirty="0" smtClean="0">
                <a:solidFill>
                  <a:srgbClr val="7030A0"/>
                </a:solidFill>
              </a:rPr>
              <a:t>задач</a:t>
            </a:r>
          </a:p>
          <a:p>
            <a:pPr algn="ctr">
              <a:buNone/>
            </a:pPr>
            <a:r>
              <a:rPr lang="ru-RU" sz="2000" dirty="0" smtClean="0">
                <a:solidFill>
                  <a:srgbClr val="7030A0"/>
                </a:solidFill>
              </a:rPr>
              <a:t>(групповая / парная работа)</a:t>
            </a:r>
            <a:endParaRPr lang="ru-RU" sz="2000" dirty="0">
              <a:solidFill>
                <a:srgbClr val="7030A0"/>
              </a:solidFill>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Замещающее содержимое 3"/>
          <p:cNvPicPr>
            <a:picLocks noChangeAspect="1"/>
          </p:cNvPicPr>
          <p:nvPr/>
        </p:nvPicPr>
        <p:blipFill>
          <a:blip r:embed="rId2" cstate="print"/>
          <a:srcRect l="23822" t="31534" r="52959" b="59268"/>
          <a:stretch>
            <a:fillRect/>
          </a:stretch>
        </p:blipFill>
        <p:spPr>
          <a:xfrm>
            <a:off x="1625386" y="1586813"/>
            <a:ext cx="9355137" cy="2084388"/>
          </a:xfrm>
          <a:prstGeom prst="rect">
            <a:avLst/>
          </a:prstGeom>
          <a:noFill/>
          <a:ln w="9525">
            <a:noFill/>
          </a:ln>
        </p:spPr>
      </p:pic>
      <p:pic>
        <p:nvPicPr>
          <p:cNvPr id="8195" name="Замещающее содержимое 3"/>
          <p:cNvPicPr>
            <a:picLocks noChangeAspect="1"/>
          </p:cNvPicPr>
          <p:nvPr/>
        </p:nvPicPr>
        <p:blipFill>
          <a:blip r:embed="rId3" cstate="print"/>
          <a:srcRect l="4724" t="8269" r="6792" b="63628"/>
          <a:stretch>
            <a:fillRect/>
          </a:stretch>
        </p:blipFill>
        <p:spPr>
          <a:xfrm>
            <a:off x="1770536" y="4017705"/>
            <a:ext cx="8540750" cy="2036762"/>
          </a:xfrm>
          <a:prstGeom prst="rect">
            <a:avLst/>
          </a:prstGeom>
          <a:noFill/>
          <a:ln w="9525">
            <a:noFill/>
          </a:ln>
        </p:spPr>
      </p:pic>
      <p:pic>
        <p:nvPicPr>
          <p:cNvPr id="8196" name="Замещающее содержимое 3"/>
          <p:cNvPicPr>
            <a:picLocks noChangeAspect="1"/>
          </p:cNvPicPr>
          <p:nvPr/>
        </p:nvPicPr>
        <p:blipFill>
          <a:blip r:embed="rId4" cstate="print"/>
          <a:srcRect l="2734" r="9311" b="84253"/>
          <a:stretch>
            <a:fillRect/>
          </a:stretch>
        </p:blipFill>
        <p:spPr>
          <a:xfrm>
            <a:off x="963613" y="536575"/>
            <a:ext cx="10387012" cy="1157288"/>
          </a:xfrm>
          <a:prstGeom prst="rect">
            <a:avLst/>
          </a:prstGeom>
          <a:noFill/>
          <a:ln w="9525">
            <a:noFill/>
          </a:ln>
        </p:spPr>
      </p:pic>
      <p:sp>
        <p:nvSpPr>
          <p:cNvPr id="5" name="TextBox 4"/>
          <p:cNvSpPr txBox="1"/>
          <p:nvPr/>
        </p:nvSpPr>
        <p:spPr>
          <a:xfrm>
            <a:off x="551935" y="4794422"/>
            <a:ext cx="785793" cy="369332"/>
          </a:xfrm>
          <a:prstGeom prst="rect">
            <a:avLst/>
          </a:prstGeom>
          <a:noFill/>
        </p:spPr>
        <p:txBody>
          <a:bodyPr wrap="none" rtlCol="0">
            <a:spAutoFit/>
          </a:bodyPr>
          <a:lstStyle/>
          <a:p>
            <a:r>
              <a:rPr lang="ru-RU" dirty="0" smtClean="0">
                <a:solidFill>
                  <a:srgbClr val="C00000"/>
                </a:solidFill>
              </a:rPr>
              <a:t>2021 г</a:t>
            </a:r>
            <a:endParaRPr lang="ru-RU" dirty="0">
              <a:solidFill>
                <a:srgbClr val="C00000"/>
              </a:solidFill>
            </a:endParaRPr>
          </a:p>
        </p:txBody>
      </p:sp>
      <p:sp>
        <p:nvSpPr>
          <p:cNvPr id="6" name="TextBox 5"/>
          <p:cNvSpPr txBox="1"/>
          <p:nvPr/>
        </p:nvSpPr>
        <p:spPr>
          <a:xfrm>
            <a:off x="514864" y="2294238"/>
            <a:ext cx="785793" cy="369332"/>
          </a:xfrm>
          <a:prstGeom prst="rect">
            <a:avLst/>
          </a:prstGeom>
          <a:noFill/>
        </p:spPr>
        <p:txBody>
          <a:bodyPr wrap="none" rtlCol="0">
            <a:spAutoFit/>
          </a:bodyPr>
          <a:lstStyle/>
          <a:p>
            <a:r>
              <a:rPr lang="ru-RU" dirty="0" smtClean="0">
                <a:solidFill>
                  <a:srgbClr val="C00000"/>
                </a:solidFill>
              </a:rPr>
              <a:t>2020 г</a:t>
            </a:r>
            <a:endParaRPr lang="ru-RU" dirty="0">
              <a:solidFill>
                <a:srgbClr val="C00000"/>
              </a:solidFill>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Замещающее содержимое 3"/>
          <p:cNvPicPr>
            <a:picLocks noGrp="1" noChangeAspect="1"/>
          </p:cNvPicPr>
          <p:nvPr>
            <p:ph idx="1"/>
          </p:nvPr>
        </p:nvPicPr>
        <p:blipFill>
          <a:blip r:embed="rId2" cstate="print"/>
          <a:srcRect l="2734" r="2110" b="5063"/>
          <a:stretch>
            <a:fillRect/>
          </a:stretch>
        </p:blipFill>
        <p:spPr>
          <a:xfrm>
            <a:off x="1338263" y="377825"/>
            <a:ext cx="9515475" cy="5340350"/>
          </a:xfrm>
          <a:ln/>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Заголовок 1"/>
          <p:cNvSpPr>
            <a:spLocks noGrp="1"/>
          </p:cNvSpPr>
          <p:nvPr>
            <p:ph type="title"/>
          </p:nvPr>
        </p:nvSpPr>
        <p:spPr>
          <a:xfrm>
            <a:off x="838200" y="365125"/>
            <a:ext cx="2239963" cy="1325563"/>
          </a:xfrm>
          <a:ln/>
        </p:spPr>
        <p:txBody>
          <a:bodyPr vert="horz" wrap="square" lIns="91440" tIns="45720" rIns="91440" bIns="45720" anchor="ctr"/>
          <a:lstStyle/>
          <a:p>
            <a:pPr eaLnBrk="1" hangingPunct="1"/>
            <a:r>
              <a:rPr lang="ru-RU" altLang="en-US" dirty="0">
                <a:solidFill>
                  <a:srgbClr val="FF0000"/>
                </a:solidFill>
              </a:rPr>
              <a:t>2020 г</a:t>
            </a:r>
          </a:p>
        </p:txBody>
      </p:sp>
      <p:pic>
        <p:nvPicPr>
          <p:cNvPr id="10243" name="Замещающее содержимое 3"/>
          <p:cNvPicPr>
            <a:picLocks noGrp="1" noChangeAspect="1"/>
          </p:cNvPicPr>
          <p:nvPr>
            <p:ph idx="1"/>
          </p:nvPr>
        </p:nvPicPr>
        <p:blipFill>
          <a:blip r:embed="rId2" cstate="print"/>
          <a:srcRect l="20728" t="31534" r="50639" b="21626"/>
          <a:stretch>
            <a:fillRect/>
          </a:stretch>
        </p:blipFill>
        <p:spPr>
          <a:xfrm>
            <a:off x="2976563" y="198438"/>
            <a:ext cx="7099300" cy="6534150"/>
          </a:xfrm>
          <a:ln/>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829735" y="2674878"/>
            <a:ext cx="7614264" cy="3108543"/>
          </a:xfrm>
          <a:prstGeom prst="rect">
            <a:avLst/>
          </a:prstGeom>
          <a:noFill/>
        </p:spPr>
        <p:txBody>
          <a:bodyPr wrap="none" rtlCol="0">
            <a:spAutoFit/>
          </a:bodyPr>
          <a:lstStyle/>
          <a:p>
            <a:pPr marL="342900" indent="-342900">
              <a:buAutoNum type="arabicParenR"/>
            </a:pPr>
            <a:r>
              <a:rPr lang="ru-RU" sz="2800" i="1" dirty="0" smtClean="0">
                <a:solidFill>
                  <a:schemeClr val="accent5">
                    <a:lumMod val="50000"/>
                  </a:schemeClr>
                </a:solidFill>
              </a:rPr>
              <a:t>Увеличение количества пищи</a:t>
            </a:r>
          </a:p>
          <a:p>
            <a:pPr marL="342900" indent="-342900">
              <a:buAutoNum type="arabicParenR"/>
            </a:pPr>
            <a:r>
              <a:rPr lang="ru-RU" sz="2800" i="1" dirty="0" smtClean="0">
                <a:solidFill>
                  <a:schemeClr val="accent5">
                    <a:lumMod val="50000"/>
                  </a:schemeClr>
                </a:solidFill>
              </a:rPr>
              <a:t>Снижение численности конкурентов</a:t>
            </a:r>
          </a:p>
          <a:p>
            <a:pPr marL="342900" indent="-342900">
              <a:buAutoNum type="arabicParenR"/>
            </a:pPr>
            <a:r>
              <a:rPr lang="ru-RU" sz="2800" i="1" dirty="0" smtClean="0">
                <a:solidFill>
                  <a:schemeClr val="accent5">
                    <a:lumMod val="50000"/>
                  </a:schemeClr>
                </a:solidFill>
              </a:rPr>
              <a:t>Снижение численности хищников</a:t>
            </a:r>
          </a:p>
          <a:p>
            <a:pPr marL="342900" indent="-342900">
              <a:buAutoNum type="arabicParenR"/>
            </a:pPr>
            <a:r>
              <a:rPr lang="ru-RU" sz="2800" i="1" dirty="0" smtClean="0">
                <a:solidFill>
                  <a:schemeClr val="accent5">
                    <a:lumMod val="50000"/>
                  </a:schemeClr>
                </a:solidFill>
              </a:rPr>
              <a:t>Снижение численности паразитов</a:t>
            </a:r>
          </a:p>
          <a:p>
            <a:pPr marL="342900" indent="-342900">
              <a:buAutoNum type="arabicParenR"/>
            </a:pPr>
            <a:r>
              <a:rPr lang="ru-RU" sz="2800" i="1" dirty="0" smtClean="0">
                <a:solidFill>
                  <a:schemeClr val="accent5">
                    <a:lumMod val="50000"/>
                  </a:schemeClr>
                </a:solidFill>
              </a:rPr>
              <a:t>Благоприятные абиотические факторы</a:t>
            </a:r>
          </a:p>
          <a:p>
            <a:pPr marL="342900" indent="-342900">
              <a:buAutoNum type="arabicParenR"/>
            </a:pPr>
            <a:r>
              <a:rPr lang="ru-RU" sz="2800" i="1" dirty="0" smtClean="0">
                <a:solidFill>
                  <a:schemeClr val="accent5">
                    <a:lumMod val="50000"/>
                  </a:schemeClr>
                </a:solidFill>
              </a:rPr>
              <a:t>Снижение любого антропогенного фактора </a:t>
            </a:r>
          </a:p>
          <a:p>
            <a:pPr marL="342900" indent="-342900"/>
            <a:r>
              <a:rPr lang="ru-RU" sz="2800" i="1" dirty="0" smtClean="0">
                <a:solidFill>
                  <a:schemeClr val="accent5">
                    <a:lumMod val="50000"/>
                  </a:schemeClr>
                </a:solidFill>
              </a:rPr>
              <a:t>(применение инсектицидов</a:t>
            </a:r>
            <a:r>
              <a:rPr lang="ru-RU" i="1" dirty="0" smtClean="0">
                <a:solidFill>
                  <a:schemeClr val="accent5">
                    <a:lumMod val="50000"/>
                  </a:schemeClr>
                </a:solidFill>
              </a:rPr>
              <a:t>)</a:t>
            </a:r>
            <a:endParaRPr lang="ru-RU" i="1" dirty="0">
              <a:solidFill>
                <a:schemeClr val="accent5">
                  <a:lumMod val="50000"/>
                </a:schemeClr>
              </a:solidFill>
            </a:endParaRPr>
          </a:p>
        </p:txBody>
      </p:sp>
      <p:pic>
        <p:nvPicPr>
          <p:cNvPr id="6" name="Замещающее содержимое 3"/>
          <p:cNvPicPr>
            <a:picLocks noChangeAspect="1"/>
          </p:cNvPicPr>
          <p:nvPr/>
        </p:nvPicPr>
        <p:blipFill>
          <a:blip r:embed="rId2" cstate="print"/>
          <a:srcRect l="4724" t="8269" r="6792" b="63628"/>
          <a:stretch>
            <a:fillRect/>
          </a:stretch>
        </p:blipFill>
        <p:spPr>
          <a:xfrm>
            <a:off x="2767315" y="467196"/>
            <a:ext cx="8540750" cy="2036762"/>
          </a:xfrm>
          <a:prstGeom prst="rect">
            <a:avLst/>
          </a:prstGeom>
          <a:noFill/>
          <a:ln w="9525">
            <a:noFill/>
          </a:ln>
        </p:spPr>
      </p:pic>
      <p:sp>
        <p:nvSpPr>
          <p:cNvPr id="5" name="Заголовок 1"/>
          <p:cNvSpPr>
            <a:spLocks noGrp="1"/>
          </p:cNvSpPr>
          <p:nvPr>
            <p:ph type="title"/>
          </p:nvPr>
        </p:nvSpPr>
        <p:spPr>
          <a:xfrm>
            <a:off x="838200" y="365125"/>
            <a:ext cx="2239963" cy="1325563"/>
          </a:xfrm>
          <a:ln/>
        </p:spPr>
        <p:txBody>
          <a:bodyPr vert="horz" wrap="square" lIns="91440" tIns="45720" rIns="91440" bIns="45720" anchor="ctr"/>
          <a:lstStyle/>
          <a:p>
            <a:pPr eaLnBrk="1" hangingPunct="1"/>
            <a:r>
              <a:rPr lang="ru-RU" altLang="en-US" dirty="0" smtClean="0">
                <a:solidFill>
                  <a:srgbClr val="FF0000"/>
                </a:solidFill>
              </a:rPr>
              <a:t>2021 </a:t>
            </a:r>
            <a:r>
              <a:rPr lang="ru-RU" altLang="en-US" dirty="0">
                <a:solidFill>
                  <a:srgbClr val="FF0000"/>
                </a:solidFill>
              </a:rPr>
              <a:t>г</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одзаголовок 2"/>
          <p:cNvSpPr>
            <a:spLocks noGrp="1"/>
          </p:cNvSpPr>
          <p:nvPr>
            <p:ph type="subTitle"/>
          </p:nvPr>
        </p:nvSpPr>
        <p:spPr>
          <a:xfrm>
            <a:off x="912340" y="1557088"/>
            <a:ext cx="10515600" cy="3536315"/>
          </a:xfrm>
        </p:spPr>
        <p:txBody>
          <a:bodyPr/>
          <a:lstStyle/>
          <a:p>
            <a:pPr marL="0" indent="0" algn="ctr">
              <a:buNone/>
            </a:pPr>
            <a:r>
              <a:rPr lang="ru-RU" altLang="en-US" sz="2800" b="1" i="1" dirty="0">
                <a:solidFill>
                  <a:srgbClr val="002060"/>
                </a:solidFill>
              </a:rPr>
              <a:t>В 2012 г. на Кавказ вместе с растениями для озеленения городской среды завезли бабочек огнёвок, которые стали очень быстро размножаться. Гусеницы огнёвок питаются листьями самшита. В результате к 2016 году от реликтовых самшитовых лесов остались лишь отдельные группы растений. Почему численность бабочек в новых условиях быстро увеличилась? Почему после уничтожения самшита в тёмных самшитовых лесах вымерли многие виды растений подлеска?</a:t>
            </a:r>
          </a:p>
        </p:txBody>
      </p:sp>
      <p:sp>
        <p:nvSpPr>
          <p:cNvPr id="4" name="Заголовок 1"/>
          <p:cNvSpPr txBox="1">
            <a:spLocks/>
          </p:cNvSpPr>
          <p:nvPr/>
        </p:nvSpPr>
        <p:spPr>
          <a:xfrm>
            <a:off x="797011" y="241557"/>
            <a:ext cx="2239963" cy="1325563"/>
          </a:xfrm>
          <a:prstGeom prst="rect">
            <a:avLst/>
          </a:prstGeom>
          <a:noFill/>
          <a:ln w="9525">
            <a:noFill/>
          </a:ln>
        </p:spPr>
        <p:txBody>
          <a:bodyPr vert="horz" wrap="square" lIns="91440" tIns="45720" rIns="91440" bIns="45720" anchor="ctr"/>
          <a:lstStyle/>
          <a:p>
            <a:pPr marL="0" marR="0" lvl="0" indent="0" algn="l" defTabSz="914400" rtl="0" eaLnBrk="1" fontAlgn="base" latinLnBrk="0" hangingPunct="1">
              <a:lnSpc>
                <a:spcPct val="90000"/>
              </a:lnSpc>
              <a:spcBef>
                <a:spcPct val="0"/>
              </a:spcBef>
              <a:spcAft>
                <a:spcPct val="0"/>
              </a:spcAft>
              <a:buClrTx/>
              <a:buSzTx/>
              <a:buFontTx/>
              <a:buNone/>
              <a:tabLst/>
              <a:defRPr/>
            </a:pPr>
            <a:r>
              <a:rPr kumimoji="0" lang="ru-RU" altLang="en-US" sz="4400" b="0" i="0" u="none" strike="noStrike" kern="1200" cap="none" spc="0" normalizeH="0" baseline="0" noProof="0" dirty="0" smtClean="0">
                <a:ln>
                  <a:noFill/>
                </a:ln>
                <a:solidFill>
                  <a:srgbClr val="FF0000"/>
                </a:solidFill>
                <a:effectLst/>
                <a:uLnTx/>
                <a:uFillTx/>
                <a:latin typeface="+mj-lt"/>
                <a:ea typeface="+mj-ea"/>
                <a:cs typeface="+mj-cs"/>
              </a:rPr>
              <a:t>2023 г</a:t>
            </a:r>
            <a:endParaRPr kumimoji="0" lang="ru-RU" altLang="en-US" sz="4400" b="0" i="0" u="none" strike="noStrike" kern="1200" cap="none" spc="0" normalizeH="0" baseline="0" noProof="0" dirty="0">
              <a:ln>
                <a:noFill/>
              </a:ln>
              <a:solidFill>
                <a:srgbClr val="FF0000"/>
              </a:solidFill>
              <a:effectLst/>
              <a:uLnTx/>
              <a:uFillTx/>
              <a:latin typeface="+mj-lt"/>
              <a:ea typeface="+mj-ea"/>
              <a:cs typeface="+mj-cs"/>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8200" y="365125"/>
            <a:ext cx="10515600" cy="870551"/>
          </a:xfrm>
        </p:spPr>
        <p:txBody>
          <a:bodyPr/>
          <a:lstStyle/>
          <a:p>
            <a:pPr algn="ctr"/>
            <a:r>
              <a:rPr lang="ru-RU" b="1" dirty="0" smtClean="0">
                <a:solidFill>
                  <a:srgbClr val="C00000"/>
                </a:solidFill>
              </a:rPr>
              <a:t>Программа </a:t>
            </a:r>
            <a:r>
              <a:rPr lang="ru-RU" b="1" dirty="0" err="1" smtClean="0">
                <a:solidFill>
                  <a:srgbClr val="C00000"/>
                </a:solidFill>
              </a:rPr>
              <a:t>вебинара</a:t>
            </a:r>
            <a:endParaRPr lang="ru-RU" b="1" dirty="0">
              <a:solidFill>
                <a:srgbClr val="C00000"/>
              </a:solidFill>
            </a:endParaRPr>
          </a:p>
        </p:txBody>
      </p:sp>
      <p:sp>
        <p:nvSpPr>
          <p:cNvPr id="3" name="Содержимое 2"/>
          <p:cNvSpPr>
            <a:spLocks noGrp="1"/>
          </p:cNvSpPr>
          <p:nvPr>
            <p:ph idx="1"/>
          </p:nvPr>
        </p:nvSpPr>
        <p:spPr>
          <a:xfrm>
            <a:off x="739345" y="1356068"/>
            <a:ext cx="11172569" cy="5028256"/>
          </a:xfrm>
        </p:spPr>
        <p:txBody>
          <a:bodyPr/>
          <a:lstStyle/>
          <a:p>
            <a:pPr>
              <a:buNone/>
            </a:pPr>
            <a:r>
              <a:rPr lang="ru-RU" b="1" dirty="0" smtClean="0">
                <a:solidFill>
                  <a:schemeClr val="accent6">
                    <a:lumMod val="75000"/>
                  </a:schemeClr>
                </a:solidFill>
              </a:rPr>
              <a:t>1.Использование заданий КИМ для проведения ГИА при проектировании уроков раздела "Ботаника" в основной школе</a:t>
            </a:r>
          </a:p>
          <a:p>
            <a:pPr>
              <a:buNone/>
            </a:pPr>
            <a:endParaRPr lang="ru-RU" dirty="0" smtClean="0">
              <a:solidFill>
                <a:schemeClr val="accent6">
                  <a:lumMod val="75000"/>
                </a:schemeClr>
              </a:solidFill>
              <a:latin typeface="Calibri" pitchFamily="34" charset="0"/>
            </a:endParaRPr>
          </a:p>
          <a:p>
            <a:pPr>
              <a:buNone/>
            </a:pPr>
            <a:r>
              <a:rPr lang="ru-RU" sz="2000" i="1" dirty="0" smtClean="0"/>
              <a:t>  Атеева Юлия Александровна, преподаватель биологии ФГКОУ ПСВУ, учитель высшей категории</a:t>
            </a:r>
          </a:p>
          <a:p>
            <a:pPr>
              <a:buNone/>
            </a:pPr>
            <a:endParaRPr lang="ru-RU" dirty="0" smtClean="0"/>
          </a:p>
          <a:p>
            <a:pPr>
              <a:lnSpc>
                <a:spcPct val="100000"/>
              </a:lnSpc>
              <a:buNone/>
            </a:pPr>
            <a:r>
              <a:rPr lang="ru-RU" b="1" dirty="0" smtClean="0">
                <a:solidFill>
                  <a:schemeClr val="accent6">
                    <a:lumMod val="75000"/>
                  </a:schemeClr>
                </a:solidFill>
              </a:rPr>
              <a:t>2. Проектирование урока по теме «Экология популяций», </a:t>
            </a:r>
          </a:p>
          <a:p>
            <a:pPr>
              <a:buNone/>
            </a:pPr>
            <a:r>
              <a:rPr lang="ru-RU" dirty="0" smtClean="0"/>
              <a:t>   </a:t>
            </a:r>
            <a:r>
              <a:rPr lang="ru-RU" sz="2000" i="1" dirty="0" smtClean="0"/>
              <a:t>Елтышева Ирина Валерьевна, доцент кафедры общего образования ЦНППМПР ИРО Пермского края, учитель высшей категории</a:t>
            </a:r>
          </a:p>
          <a:p>
            <a:pPr>
              <a:buNone/>
            </a:pPr>
            <a:endParaRPr lang="ru-RU" sz="2000" i="1" dirty="0" smtClean="0"/>
          </a:p>
          <a:p>
            <a:pPr>
              <a:buNone/>
            </a:pPr>
            <a:r>
              <a:rPr lang="ru-RU" b="1" dirty="0" smtClean="0">
                <a:solidFill>
                  <a:schemeClr val="accent6">
                    <a:lumMod val="75000"/>
                  </a:schemeClr>
                </a:solidFill>
              </a:rPr>
              <a:t>3. Банк заданий ФИПИ – ресурс для проектирования уроков</a:t>
            </a:r>
            <a:endParaRPr lang="ru-RU" i="1"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Замещающее содержимое 3"/>
          <p:cNvPicPr>
            <a:picLocks noGrp="1" noChangeAspect="1"/>
          </p:cNvPicPr>
          <p:nvPr>
            <p:ph idx="1"/>
          </p:nvPr>
        </p:nvPicPr>
        <p:blipFill>
          <a:blip r:embed="rId2" cstate="print"/>
          <a:srcRect t="13907" b="27405"/>
          <a:stretch>
            <a:fillRect/>
          </a:stretch>
        </p:blipFill>
        <p:spPr>
          <a:xfrm>
            <a:off x="2350770" y="412115"/>
            <a:ext cx="8058150" cy="6308090"/>
          </a:xfrm>
        </p:spPr>
      </p:pic>
      <p:sp>
        <p:nvSpPr>
          <p:cNvPr id="14339" name="Текстовое поле 1"/>
          <p:cNvSpPr txBox="1"/>
          <p:nvPr/>
        </p:nvSpPr>
        <p:spPr>
          <a:xfrm>
            <a:off x="854075" y="269875"/>
            <a:ext cx="1497013" cy="368300"/>
          </a:xfrm>
          <a:prstGeom prst="rect">
            <a:avLst/>
          </a:prstGeom>
          <a:noFill/>
          <a:ln w="9525">
            <a:noFill/>
          </a:ln>
        </p:spPr>
        <p:txBody>
          <a:bodyPr>
            <a:spAutoFit/>
          </a:bodyPr>
          <a:lstStyle/>
          <a:p>
            <a:r>
              <a:rPr lang="ru-RU" altLang="en-US" dirty="0">
                <a:solidFill>
                  <a:srgbClr val="FF0000"/>
                </a:solidFill>
                <a:latin typeface="Calibri" panose="020F0502020204030204" pitchFamily="34" charset="0"/>
              </a:rPr>
              <a:t>2023</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мещающее содержимое 2"/>
          <p:cNvSpPr>
            <a:spLocks noGrp="1"/>
          </p:cNvSpPr>
          <p:nvPr>
            <p:ph idx="1"/>
          </p:nvPr>
        </p:nvSpPr>
        <p:spPr>
          <a:xfrm>
            <a:off x="846438" y="1376885"/>
            <a:ext cx="10515600" cy="3084830"/>
          </a:xfrm>
        </p:spPr>
        <p:txBody>
          <a:bodyPr/>
          <a:lstStyle/>
          <a:p>
            <a:pPr marL="0" indent="0">
              <a:buNone/>
            </a:pPr>
            <a:r>
              <a:rPr lang="ru-RU" altLang="en-US" i="1" dirty="0">
                <a:solidFill>
                  <a:srgbClr val="002060"/>
                </a:solidFill>
                <a:sym typeface="+mn-ea"/>
              </a:rPr>
              <a:t>Сложность взаимоотношений между организмами была более 100 </a:t>
            </a:r>
            <a:r>
              <a:rPr lang="ru-RU" altLang="en-US" i="1" dirty="0" smtClean="0">
                <a:solidFill>
                  <a:srgbClr val="002060"/>
                </a:solidFill>
                <a:sym typeface="+mn-ea"/>
              </a:rPr>
              <a:t>лет назад </a:t>
            </a:r>
            <a:r>
              <a:rPr lang="ru-RU" altLang="en-US" i="1" dirty="0">
                <a:solidFill>
                  <a:srgbClr val="002060"/>
                </a:solidFill>
                <a:sym typeface="+mn-ea"/>
              </a:rPr>
              <a:t>проиллюстрирована Ч. Дарвином, доказавшим, что численность сов определяется урожайностью сосновых шишек. </a:t>
            </a:r>
            <a:r>
              <a:rPr lang="ru-RU" altLang="en-US" i="1" dirty="0" smtClean="0">
                <a:solidFill>
                  <a:srgbClr val="002060"/>
                </a:solidFill>
                <a:sym typeface="+mn-ea"/>
              </a:rPr>
              <a:t>Объясните </a:t>
            </a:r>
            <a:r>
              <a:rPr lang="ru-RU" altLang="en-US" i="1" dirty="0">
                <a:solidFill>
                  <a:srgbClr val="002060"/>
                </a:solidFill>
                <a:sym typeface="+mn-ea"/>
              </a:rPr>
              <a:t>эту подмеченную Ч. Дарвином взаимосвязь в природе. Как называют периодические колебания </a:t>
            </a:r>
            <a:r>
              <a:rPr lang="ru-RU" altLang="en-US" i="1" dirty="0" smtClean="0">
                <a:solidFill>
                  <a:srgbClr val="002060"/>
                </a:solidFill>
                <a:sym typeface="+mn-ea"/>
              </a:rPr>
              <a:t>численности </a:t>
            </a:r>
            <a:r>
              <a:rPr lang="ru-RU" altLang="en-US" i="1" dirty="0">
                <a:solidFill>
                  <a:srgbClr val="002060"/>
                </a:solidFill>
                <a:sym typeface="+mn-ea"/>
              </a:rPr>
              <a:t>сов, связанные с обилием или недостатком пищи? Какое </a:t>
            </a:r>
            <a:r>
              <a:rPr lang="ru-RU" altLang="en-US" i="1" dirty="0" smtClean="0">
                <a:solidFill>
                  <a:srgbClr val="002060"/>
                </a:solidFill>
                <a:sym typeface="+mn-ea"/>
              </a:rPr>
              <a:t>значение </a:t>
            </a:r>
            <a:r>
              <a:rPr lang="ru-RU" altLang="en-US" i="1" dirty="0">
                <a:solidFill>
                  <a:srgbClr val="002060"/>
                </a:solidFill>
                <a:sym typeface="+mn-ea"/>
              </a:rPr>
              <a:t>для эволюции сов могут иметь эти колебания?</a:t>
            </a:r>
          </a:p>
          <a:p>
            <a:endParaRPr lang="ru-RU" altLang="en-US" dirty="0"/>
          </a:p>
          <a:p>
            <a:endParaRPr lang="ru-RU" altLang="en-US" dirty="0"/>
          </a:p>
          <a:p>
            <a:endParaRPr lang="ru-RU" altLang="en-US" dirty="0"/>
          </a:p>
          <a:p>
            <a:endParaRPr lang="ru-RU" altLang="en-US" dirty="0"/>
          </a:p>
        </p:txBody>
      </p:sp>
      <p:sp>
        <p:nvSpPr>
          <p:cNvPr id="4" name="Заголовок 1"/>
          <p:cNvSpPr>
            <a:spLocks noGrp="1"/>
          </p:cNvSpPr>
          <p:nvPr>
            <p:ph type="title"/>
          </p:nvPr>
        </p:nvSpPr>
        <p:spPr>
          <a:xfrm>
            <a:off x="838200" y="365125"/>
            <a:ext cx="2239963" cy="1325563"/>
          </a:xfrm>
          <a:ln/>
        </p:spPr>
        <p:txBody>
          <a:bodyPr vert="horz" wrap="square" lIns="91440" tIns="45720" rIns="91440" bIns="45720" anchor="ctr"/>
          <a:lstStyle/>
          <a:p>
            <a:pPr eaLnBrk="1" hangingPunct="1"/>
            <a:r>
              <a:rPr lang="ru-RU" altLang="en-US" dirty="0" smtClean="0">
                <a:solidFill>
                  <a:srgbClr val="FF0000"/>
                </a:solidFill>
              </a:rPr>
              <a:t>2023 </a:t>
            </a:r>
            <a:r>
              <a:rPr lang="ru-RU" altLang="en-US" dirty="0">
                <a:solidFill>
                  <a:srgbClr val="FF0000"/>
                </a:solidFill>
              </a:rPr>
              <a:t>г</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Замещающее содержимое 3"/>
          <p:cNvPicPr>
            <a:picLocks noGrp="1" noChangeAspect="1"/>
          </p:cNvPicPr>
          <p:nvPr>
            <p:ph idx="1"/>
          </p:nvPr>
        </p:nvPicPr>
        <p:blipFill>
          <a:blip r:embed="rId2" cstate="print"/>
          <a:srcRect l="2939" t="13235" r="5293" b="17876"/>
          <a:stretch>
            <a:fillRect/>
          </a:stretch>
        </p:blipFill>
        <p:spPr>
          <a:xfrm>
            <a:off x="3063875" y="547688"/>
            <a:ext cx="5681663" cy="5689600"/>
          </a:xfrm>
        </p:spPr>
      </p:pic>
      <p:sp>
        <p:nvSpPr>
          <p:cNvPr id="15363" name="Текстовое поле 1"/>
          <p:cNvSpPr txBox="1"/>
          <p:nvPr/>
        </p:nvSpPr>
        <p:spPr>
          <a:xfrm>
            <a:off x="854075" y="269875"/>
            <a:ext cx="1497013" cy="368300"/>
          </a:xfrm>
          <a:prstGeom prst="rect">
            <a:avLst/>
          </a:prstGeom>
          <a:noFill/>
          <a:ln w="9525">
            <a:noFill/>
          </a:ln>
        </p:spPr>
        <p:txBody>
          <a:bodyPr>
            <a:spAutoFit/>
          </a:bodyPr>
          <a:lstStyle/>
          <a:p>
            <a:r>
              <a:rPr lang="ru-RU" altLang="en-US" dirty="0">
                <a:solidFill>
                  <a:srgbClr val="FF0000"/>
                </a:solidFill>
                <a:latin typeface="Calibri" panose="020F0502020204030204" pitchFamily="34" charset="0"/>
              </a:rPr>
              <a:t>2023</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Изображение 3"/>
          <p:cNvPicPr>
            <a:picLocks noChangeAspect="1"/>
          </p:cNvPicPr>
          <p:nvPr/>
        </p:nvPicPr>
        <p:blipFill>
          <a:blip r:embed="rId2" cstate="print"/>
          <a:srcRect t="18989" b="17242"/>
          <a:stretch>
            <a:fillRect/>
          </a:stretch>
        </p:blipFill>
        <p:spPr>
          <a:xfrm>
            <a:off x="1077595" y="1151890"/>
            <a:ext cx="10157460" cy="4859020"/>
          </a:xfrm>
          <a:prstGeom prst="rect">
            <a:avLst/>
          </a:prstGeom>
          <a:noFill/>
          <a:ln w="9525">
            <a:noFill/>
          </a:ln>
        </p:spPr>
      </p:pic>
      <p:sp>
        <p:nvSpPr>
          <p:cNvPr id="90" name="CustomShape 1"/>
          <p:cNvSpPr/>
          <p:nvPr/>
        </p:nvSpPr>
        <p:spPr>
          <a:xfrm>
            <a:off x="1981200" y="273050"/>
            <a:ext cx="8228013" cy="1144588"/>
          </a:xfrm>
          <a:prstGeom prst="rect">
            <a:avLst/>
          </a:prstGeom>
          <a:noFill/>
          <a:ln>
            <a:noFill/>
          </a:ln>
        </p:spPr>
        <p:style>
          <a:lnRef idx="0">
            <a:srgbClr val="FFFFFF"/>
          </a:lnRef>
          <a:fillRef idx="0">
            <a:srgbClr val="FFFFFF"/>
          </a:fillRef>
          <a:effectRef idx="0">
            <a:srgbClr val="FFFFFF"/>
          </a:effectRef>
          <a:fontRef idx="minor"/>
        </p:style>
      </p:sp>
      <p:sp>
        <p:nvSpPr>
          <p:cNvPr id="2" name="Текстовое поле 1"/>
          <p:cNvSpPr txBox="1"/>
          <p:nvPr/>
        </p:nvSpPr>
        <p:spPr>
          <a:xfrm>
            <a:off x="1395095" y="422910"/>
            <a:ext cx="1263015" cy="460375"/>
          </a:xfrm>
          <a:prstGeom prst="rect">
            <a:avLst/>
          </a:prstGeom>
          <a:noFill/>
        </p:spPr>
        <p:txBody>
          <a:bodyPr wrap="none" rtlCol="0" anchor="t">
            <a:spAutoFit/>
          </a:bodyPr>
          <a:lstStyle/>
          <a:p>
            <a:pPr lvl="0" algn="l" eaLnBrk="1" hangingPunct="1"/>
            <a:r>
              <a:rPr lang="ru-RU" altLang="en-US" sz="2400" i="1" dirty="0">
                <a:solidFill>
                  <a:srgbClr val="C00000"/>
                </a:solidFill>
                <a:sym typeface="+mn-ea"/>
              </a:rPr>
              <a:t>Задания</a:t>
            </a:r>
            <a:endParaRPr lang="ru-RU" altLang="en-US" sz="2400"/>
          </a:p>
        </p:txBody>
      </p:sp>
      <p:sp>
        <p:nvSpPr>
          <p:cNvPr id="5" name="TextBox 4"/>
          <p:cNvSpPr txBox="1"/>
          <p:nvPr/>
        </p:nvSpPr>
        <p:spPr>
          <a:xfrm>
            <a:off x="403654" y="799070"/>
            <a:ext cx="915635" cy="523220"/>
          </a:xfrm>
          <a:prstGeom prst="rect">
            <a:avLst/>
          </a:prstGeom>
          <a:noFill/>
        </p:spPr>
        <p:txBody>
          <a:bodyPr wrap="none" rtlCol="0">
            <a:spAutoFit/>
          </a:bodyPr>
          <a:lstStyle/>
          <a:p>
            <a:r>
              <a:rPr lang="ru-RU" sz="2800" dirty="0" smtClean="0">
                <a:solidFill>
                  <a:srgbClr val="C00000"/>
                </a:solidFill>
              </a:rPr>
              <a:t>2020</a:t>
            </a:r>
            <a:endParaRPr lang="ru-RU" sz="2800" dirty="0">
              <a:solidFill>
                <a:srgbClr val="C00000"/>
              </a:solidFill>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Изображение 1"/>
          <p:cNvPicPr>
            <a:picLocks noChangeAspect="1"/>
          </p:cNvPicPr>
          <p:nvPr/>
        </p:nvPicPr>
        <p:blipFill>
          <a:blip r:embed="rId2" cstate="print"/>
          <a:srcRect t="13864" r="3362" b="9242"/>
          <a:stretch>
            <a:fillRect/>
          </a:stretch>
        </p:blipFill>
        <p:spPr>
          <a:xfrm>
            <a:off x="1256030" y="975995"/>
            <a:ext cx="8836025" cy="5271770"/>
          </a:xfrm>
          <a:prstGeom prst="rect">
            <a:avLst/>
          </a:prstGeom>
          <a:noFill/>
          <a:ln w="9525">
            <a:noFill/>
          </a:ln>
        </p:spPr>
      </p:pic>
      <p:sp>
        <p:nvSpPr>
          <p:cNvPr id="2" name="Текстовое поле 1"/>
          <p:cNvSpPr txBox="1"/>
          <p:nvPr/>
        </p:nvSpPr>
        <p:spPr>
          <a:xfrm>
            <a:off x="1395095" y="422910"/>
            <a:ext cx="1359535" cy="460375"/>
          </a:xfrm>
          <a:prstGeom prst="rect">
            <a:avLst/>
          </a:prstGeom>
          <a:noFill/>
        </p:spPr>
        <p:txBody>
          <a:bodyPr wrap="none" rtlCol="0" anchor="t">
            <a:spAutoFit/>
          </a:bodyPr>
          <a:lstStyle/>
          <a:p>
            <a:pPr lvl="0" algn="l" eaLnBrk="1" hangingPunct="1"/>
            <a:r>
              <a:rPr lang="ru-RU" altLang="en-US" sz="2400" i="1" dirty="0">
                <a:solidFill>
                  <a:srgbClr val="C00000"/>
                </a:solidFill>
                <a:sym typeface="+mn-ea"/>
              </a:rPr>
              <a:t>Ответы</a:t>
            </a:r>
            <a:endParaRPr lang="ru-RU" altLang="en-US" sz="2400"/>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Содержимое 3"/>
          <p:cNvSpPr>
            <a:spLocks noGrp="1"/>
          </p:cNvSpPr>
          <p:nvPr>
            <p:ph idx="1"/>
          </p:nvPr>
        </p:nvSpPr>
        <p:spPr>
          <a:xfrm>
            <a:off x="1491048" y="1990381"/>
            <a:ext cx="8641493" cy="923330"/>
          </a:xfrm>
          <a:prstGeom prst="rect">
            <a:avLst/>
          </a:prstGeom>
        </p:spPr>
        <p:txBody>
          <a:bodyPr wrap="square">
            <a:spAutoFit/>
          </a:bodyPr>
          <a:lstStyle/>
          <a:p>
            <a:pPr algn="ctr">
              <a:buNone/>
            </a:pPr>
            <a:r>
              <a:rPr lang="ru-RU" sz="6000" b="1" dirty="0" smtClean="0">
                <a:solidFill>
                  <a:srgbClr val="7030A0"/>
                </a:solidFill>
              </a:rPr>
              <a:t>Это интересно!</a:t>
            </a:r>
            <a:endParaRPr lang="ru-RU" sz="6000" b="1" dirty="0">
              <a:solidFill>
                <a:srgbClr val="7030A0"/>
              </a:solidFill>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Замещающее содержимое 2"/>
          <p:cNvSpPr>
            <a:spLocks noGrp="1"/>
          </p:cNvSpPr>
          <p:nvPr>
            <p:ph sz="half" idx="2"/>
          </p:nvPr>
        </p:nvSpPr>
        <p:spPr>
          <a:xfrm>
            <a:off x="5684838" y="271463"/>
            <a:ext cx="5838825" cy="6475412"/>
          </a:xfrm>
          <a:ln/>
        </p:spPr>
        <p:txBody>
          <a:bodyPr vert="horz" wrap="square" lIns="91440" tIns="45720" rIns="91440" bIns="45720" anchor="t"/>
          <a:lstStyle/>
          <a:p>
            <a:pPr eaLnBrk="1" hangingPunct="1"/>
            <a:r>
              <a:rPr lang="ru-RU" altLang="en-US" sz="1600" dirty="0"/>
              <a:t>Когда в 1995 году четырнадцать волков были выпущены на волю в Йеллоустонском национальном парке, ученые и не подозревали, что это кардинально изменит всю экосистему парка.</a:t>
            </a:r>
          </a:p>
          <a:p>
            <a:pPr eaLnBrk="1" hangingPunct="1"/>
            <a:r>
              <a:rPr lang="ru-RU" altLang="en-US" sz="1600" dirty="0"/>
              <a:t>Волков не было в парке 70 лет и все это время там царствовали олени, которые за годы бесконтрольного размножения нанесли сильнейший урон местной флоре. Четырнадцать волков, конечно, не смогли съесть всех оленей, но они заставили тех осторожнее выбирать места для пастбищ и избегать некоторых участков парка. На тех местах начала возрождаться растительность. За шесть лет количество деревьев увеличилось в пять раз. Появились бобры, которым деревья нужны для постройки плотин. В заводях завелись ондатры, утки и рыбы. Волки уменьшили популяцию шакалов, что привело к увеличению количества зайцев и мышей, а те в свою очередь привлекли в парк ястребов, хорьков и лис. В парк пришли медведи, так как они смогли отгонять волков от их добычи или доедать их объедки. В парке увеличилось количество ягод.</a:t>
            </a:r>
          </a:p>
          <a:p>
            <a:pPr eaLnBrk="1" hangingPunct="1"/>
            <a:r>
              <a:rPr lang="ru-RU" altLang="en-US" sz="1600" dirty="0"/>
              <a:t>Но самое удивительное, волки изменили течение рек. Их русла выпрямились и стабилизировались, уменьшилась эрозия берегов. Случилось это потому, что влияние волков на оленей привело к взрывному росту деревьев и травы по берегам рек, что привело к их укреплению. Поменялась сама география парка, а все благодаря четырнадцати волкам.</a:t>
            </a:r>
          </a:p>
        </p:txBody>
      </p:sp>
      <p:pic>
        <p:nvPicPr>
          <p:cNvPr id="18435" name="Замещающее содержимое 3"/>
          <p:cNvPicPr>
            <a:picLocks noGrp="1" noChangeAspect="1"/>
          </p:cNvPicPr>
          <p:nvPr>
            <p:ph sz="half" idx="1"/>
          </p:nvPr>
        </p:nvPicPr>
        <p:blipFill>
          <a:blip r:embed="rId2" cstate="print"/>
          <a:srcRect/>
          <a:stretch>
            <a:fillRect/>
          </a:stretch>
        </p:blipFill>
        <p:spPr>
          <a:xfrm>
            <a:off x="333375" y="2270125"/>
            <a:ext cx="5181600" cy="3357563"/>
          </a:xfrm>
          <a:ln/>
        </p:spPr>
      </p:pic>
      <p:sp>
        <p:nvSpPr>
          <p:cNvPr id="18436" name="Прямоугольник 3"/>
          <p:cNvSpPr/>
          <p:nvPr/>
        </p:nvSpPr>
        <p:spPr>
          <a:xfrm>
            <a:off x="330415" y="697771"/>
            <a:ext cx="5386387" cy="1077912"/>
          </a:xfrm>
          <a:prstGeom prst="rect">
            <a:avLst/>
          </a:prstGeom>
          <a:noFill/>
          <a:ln w="9525">
            <a:noFill/>
          </a:ln>
        </p:spPr>
        <p:txBody>
          <a:bodyPr>
            <a:spAutoFit/>
          </a:bodyPr>
          <a:lstStyle/>
          <a:p>
            <a:r>
              <a:rPr lang="ru-RU" altLang="en-US" sz="3200" i="1" dirty="0">
                <a:solidFill>
                  <a:srgbClr val="C00000"/>
                </a:solidFill>
                <a:latin typeface="Calibri" panose="020F0502020204030204" pitchFamily="34" charset="0"/>
              </a:rPr>
              <a:t>Йеллоустонский национальный парк </a:t>
            </a:r>
            <a:endParaRPr sz="3200" i="1" dirty="0">
              <a:solidFill>
                <a:srgbClr val="C00000"/>
              </a:solidFill>
              <a:latin typeface="Calibri" panose="020F0502020204030204" pitchFamily="34" charset="0"/>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Содержимое 3"/>
          <p:cNvSpPr>
            <a:spLocks noGrp="1"/>
          </p:cNvSpPr>
          <p:nvPr>
            <p:ph idx="1"/>
          </p:nvPr>
        </p:nvSpPr>
        <p:spPr>
          <a:xfrm>
            <a:off x="1491048" y="1990381"/>
            <a:ext cx="8641493" cy="2585323"/>
          </a:xfrm>
          <a:prstGeom prst="rect">
            <a:avLst/>
          </a:prstGeom>
        </p:spPr>
        <p:txBody>
          <a:bodyPr wrap="square">
            <a:spAutoFit/>
          </a:bodyPr>
          <a:lstStyle/>
          <a:p>
            <a:pPr algn="ctr">
              <a:buNone/>
            </a:pPr>
            <a:r>
              <a:rPr lang="ru-RU" sz="6000" b="1" dirty="0" smtClean="0">
                <a:solidFill>
                  <a:srgbClr val="7030A0"/>
                </a:solidFill>
              </a:rPr>
              <a:t>Задания для самостоятельного решения (ДЗ)</a:t>
            </a:r>
            <a:endParaRPr lang="ru-RU" sz="6000" b="1" dirty="0">
              <a:solidFill>
                <a:srgbClr val="7030A0"/>
              </a:solidFill>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Замещающее содержимое 3"/>
          <p:cNvSpPr>
            <a:spLocks noGrp="1"/>
          </p:cNvSpPr>
          <p:nvPr>
            <p:ph sz="half" idx="2"/>
          </p:nvPr>
        </p:nvSpPr>
        <p:spPr>
          <a:xfrm>
            <a:off x="972537" y="2068513"/>
            <a:ext cx="10558462" cy="2997200"/>
          </a:xfrm>
          <a:ln/>
        </p:spPr>
        <p:txBody>
          <a:bodyPr vert="horz" wrap="square" lIns="91440" tIns="45720" rIns="91440" bIns="45720" anchor="t"/>
          <a:lstStyle/>
          <a:p>
            <a:pPr marL="0" indent="0" eaLnBrk="1" hangingPunct="1">
              <a:lnSpc>
                <a:spcPct val="80000"/>
              </a:lnSpc>
              <a:buNone/>
            </a:pPr>
            <a:r>
              <a:rPr lang="ru-RU" altLang="en-US" sz="2400" i="1" dirty="0">
                <a:solidFill>
                  <a:srgbClr val="C00000"/>
                </a:solidFill>
              </a:rPr>
              <a:t>В искусственный водоём запустили карпов. Объясните, как это может повлиять на численность обитающих в нём личинок насекомых, карасей и щук.</a:t>
            </a:r>
          </a:p>
          <a:p>
            <a:pPr marL="0" indent="0" eaLnBrk="1" hangingPunct="1">
              <a:lnSpc>
                <a:spcPct val="80000"/>
              </a:lnSpc>
              <a:buNone/>
            </a:pPr>
            <a:endParaRPr lang="ru-RU" altLang="en-US" sz="2400" i="1" dirty="0"/>
          </a:p>
          <a:p>
            <a:pPr marL="0" indent="0" eaLnBrk="1" hangingPunct="1">
              <a:lnSpc>
                <a:spcPct val="80000"/>
              </a:lnSpc>
              <a:buNone/>
            </a:pPr>
            <a:endParaRPr lang="ru-RU" altLang="en-US" sz="2400" i="1" dirty="0"/>
          </a:p>
          <a:p>
            <a:pPr marL="0" indent="0" eaLnBrk="1" hangingPunct="1">
              <a:lnSpc>
                <a:spcPct val="80000"/>
              </a:lnSpc>
              <a:buNone/>
            </a:pPr>
            <a:endParaRPr lang="ru-RU" altLang="en-US" sz="2400" i="1" dirty="0"/>
          </a:p>
          <a:p>
            <a:pPr marL="0" indent="0" eaLnBrk="1" hangingPunct="1">
              <a:lnSpc>
                <a:spcPct val="80000"/>
              </a:lnSpc>
              <a:buNone/>
            </a:pPr>
            <a:endParaRPr lang="ru-RU" altLang="en-US" sz="2400" dirty="0"/>
          </a:p>
          <a:p>
            <a:pPr marL="0" indent="0" eaLnBrk="1" hangingPunct="1">
              <a:lnSpc>
                <a:spcPct val="80000"/>
              </a:lnSpc>
              <a:buNone/>
            </a:pPr>
            <a:endParaRPr lang="ru-RU" altLang="en-US" sz="2400" dirty="0"/>
          </a:p>
        </p:txBody>
      </p:sp>
      <p:sp>
        <p:nvSpPr>
          <p:cNvPr id="12291" name="Замещающее содержимое 3"/>
          <p:cNvSpPr>
            <a:spLocks noGrp="1"/>
          </p:cNvSpPr>
          <p:nvPr/>
        </p:nvSpPr>
        <p:spPr>
          <a:xfrm>
            <a:off x="955288" y="915389"/>
            <a:ext cx="10502900" cy="1028700"/>
          </a:xfrm>
          <a:prstGeom prst="rect">
            <a:avLst/>
          </a:prstGeom>
          <a:noFill/>
          <a:ln w="9525">
            <a:noFill/>
          </a:ln>
        </p:spPr>
        <p:txBody>
          <a:bodyPr/>
          <a:lstStyle/>
          <a:p>
            <a:pPr>
              <a:lnSpc>
                <a:spcPct val="70000"/>
              </a:lnSpc>
              <a:spcBef>
                <a:spcPts val="800"/>
              </a:spcBef>
            </a:pPr>
            <a:r>
              <a:rPr lang="ru-RU" altLang="en-US" sz="2400" i="1" dirty="0">
                <a:solidFill>
                  <a:srgbClr val="C00000"/>
                </a:solidFill>
                <a:latin typeface="Calibri" panose="020F0502020204030204" pitchFamily="34" charset="0"/>
              </a:rPr>
              <a:t>Объясните, почему сокращение численности волков из-за отстрела в биоценозах тундры приводит к уменьшению запасов ягеля – корма северных оленей.</a:t>
            </a:r>
          </a:p>
        </p:txBody>
      </p:sp>
      <p:sp>
        <p:nvSpPr>
          <p:cNvPr id="5" name="Текстовое поле 4"/>
          <p:cNvSpPr txBox="1"/>
          <p:nvPr/>
        </p:nvSpPr>
        <p:spPr>
          <a:xfrm>
            <a:off x="1014044" y="3175634"/>
            <a:ext cx="9940925" cy="1271270"/>
          </a:xfrm>
          <a:prstGeom prst="rect">
            <a:avLst/>
          </a:prstGeom>
          <a:noFill/>
        </p:spPr>
        <p:txBody>
          <a:bodyPr wrap="none" rtlCol="0" anchor="t">
            <a:spAutoFit/>
          </a:bodyPr>
          <a:lstStyle/>
          <a:p>
            <a:pPr marL="0" indent="0" eaLnBrk="1" hangingPunct="1">
              <a:lnSpc>
                <a:spcPct val="80000"/>
              </a:lnSpc>
              <a:buNone/>
            </a:pPr>
            <a:r>
              <a:rPr lang="ru-RU" altLang="en-US" sz="2400" i="1" dirty="0">
                <a:solidFill>
                  <a:srgbClr val="C00000"/>
                </a:solidFill>
                <a:sym typeface="+mn-ea"/>
              </a:rPr>
              <a:t>Одно растение одуванчика занимает площадь 10 см</a:t>
            </a:r>
            <a:r>
              <a:rPr lang="ru-RU" altLang="en-US" sz="2400" i="1" baseline="30000" dirty="0">
                <a:solidFill>
                  <a:srgbClr val="C00000"/>
                </a:solidFill>
                <a:sym typeface="+mn-ea"/>
              </a:rPr>
              <a:t>2 </a:t>
            </a:r>
            <a:r>
              <a:rPr lang="ru-RU" altLang="en-US" sz="2400" i="1" dirty="0">
                <a:solidFill>
                  <a:srgbClr val="C00000"/>
                </a:solidFill>
                <a:sym typeface="+mn-ea"/>
              </a:rPr>
              <a:t>и даёт в год более </a:t>
            </a:r>
          </a:p>
          <a:p>
            <a:pPr marL="0" indent="0" eaLnBrk="1" hangingPunct="1">
              <a:lnSpc>
                <a:spcPct val="80000"/>
              </a:lnSpc>
              <a:buNone/>
            </a:pPr>
            <a:r>
              <a:rPr lang="ru-RU" altLang="en-US" sz="2400" i="1" dirty="0">
                <a:solidFill>
                  <a:srgbClr val="C00000"/>
                </a:solidFill>
                <a:sym typeface="+mn-ea"/>
              </a:rPr>
              <a:t>100 семян. Через 10 лет потомство одной особи могло бы занять всю </a:t>
            </a:r>
          </a:p>
          <a:p>
            <a:pPr marL="0" indent="0" eaLnBrk="1" hangingPunct="1">
              <a:lnSpc>
                <a:spcPct val="80000"/>
              </a:lnSpc>
              <a:buNone/>
            </a:pPr>
            <a:r>
              <a:rPr lang="ru-RU" altLang="en-US" sz="2400" i="1" dirty="0">
                <a:solidFill>
                  <a:srgbClr val="C00000"/>
                </a:solidFill>
                <a:sym typeface="+mn-ea"/>
              </a:rPr>
              <a:t>поверхность земного шара. Объясните, почему этого не происходит. </a:t>
            </a:r>
          </a:p>
          <a:p>
            <a:pPr marL="0" indent="0" eaLnBrk="1" hangingPunct="1">
              <a:lnSpc>
                <a:spcPct val="80000"/>
              </a:lnSpc>
              <a:buNone/>
            </a:pPr>
            <a:r>
              <a:rPr lang="ru-RU" altLang="en-US" sz="2400" i="1" dirty="0">
                <a:solidFill>
                  <a:srgbClr val="C00000"/>
                </a:solidFill>
                <a:sym typeface="+mn-ea"/>
              </a:rPr>
              <a:t>Приведите не менее 4 аргументов</a:t>
            </a:r>
            <a:r>
              <a:rPr lang="ru-RU" altLang="en-US" sz="2400" dirty="0">
                <a:solidFill>
                  <a:srgbClr val="C00000"/>
                </a:solidFill>
                <a:sym typeface="+mn-ea"/>
              </a:rPr>
              <a:t>.</a:t>
            </a:r>
            <a:endParaRPr lang="ru-RU" altLang="en-US" sz="2400" dirty="0"/>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5" name="Замещающее содержимое 3"/>
          <p:cNvSpPr>
            <a:spLocks noGrp="1"/>
          </p:cNvSpPr>
          <p:nvPr/>
        </p:nvSpPr>
        <p:spPr>
          <a:xfrm>
            <a:off x="198309" y="132337"/>
            <a:ext cx="10013950" cy="1028700"/>
          </a:xfrm>
          <a:prstGeom prst="rect">
            <a:avLst/>
          </a:prstGeom>
          <a:noFill/>
          <a:ln w="9525">
            <a:noFill/>
          </a:ln>
        </p:spPr>
        <p:txBody>
          <a:bodyPr/>
          <a:lstStyle/>
          <a:p>
            <a:pPr>
              <a:lnSpc>
                <a:spcPct val="70000"/>
              </a:lnSpc>
              <a:spcBef>
                <a:spcPts val="800"/>
              </a:spcBef>
            </a:pPr>
            <a:r>
              <a:rPr lang="ru-RU" altLang="en-US" sz="2000" i="1" dirty="0">
                <a:solidFill>
                  <a:srgbClr val="C00000"/>
                </a:solidFill>
                <a:latin typeface="Calibri" panose="020F0502020204030204" pitchFamily="34" charset="0"/>
              </a:rPr>
              <a:t>Объясните, почему сокращение численности волков из-за отстрела в биоценозах тундры приводит к уменьшению запасов ягеля – корма северных оленей.</a:t>
            </a:r>
          </a:p>
        </p:txBody>
      </p:sp>
      <p:sp>
        <p:nvSpPr>
          <p:cNvPr id="2" name="Текстовое поле 1"/>
          <p:cNvSpPr txBox="1"/>
          <p:nvPr/>
        </p:nvSpPr>
        <p:spPr>
          <a:xfrm>
            <a:off x="1885932" y="701537"/>
            <a:ext cx="9484360" cy="645160"/>
          </a:xfrm>
          <a:prstGeom prst="rect">
            <a:avLst/>
          </a:prstGeom>
          <a:noFill/>
        </p:spPr>
        <p:txBody>
          <a:bodyPr wrap="square" rtlCol="0">
            <a:spAutoFit/>
          </a:bodyPr>
          <a:lstStyle/>
          <a:p>
            <a:pPr marL="342900" indent="-342900">
              <a:buFont typeface="+mj-lt"/>
              <a:buAutoNum type="arabicParenR"/>
            </a:pPr>
            <a:r>
              <a:rPr lang="ru-RU" altLang="en-US" i="1" dirty="0">
                <a:solidFill>
                  <a:schemeClr val="accent6">
                    <a:lumMod val="75000"/>
                  </a:schemeClr>
                </a:solidFill>
              </a:rPr>
              <a:t>снижение численности волков приводит  росту численности оленей</a:t>
            </a:r>
          </a:p>
          <a:p>
            <a:pPr marL="342900" indent="-342900">
              <a:buFont typeface="+mj-lt"/>
              <a:buAutoNum type="arabicParenR"/>
            </a:pPr>
            <a:r>
              <a:rPr lang="ru-RU" altLang="en-US" i="1" dirty="0">
                <a:solidFill>
                  <a:schemeClr val="accent6">
                    <a:lumMod val="75000"/>
                  </a:schemeClr>
                </a:solidFill>
              </a:rPr>
              <a:t>олени, питаясь ягелем, уменьшают его запасы.</a:t>
            </a:r>
          </a:p>
        </p:txBody>
      </p:sp>
      <p:sp>
        <p:nvSpPr>
          <p:cNvPr id="3" name="Замещающее содержимое 3"/>
          <p:cNvSpPr>
            <a:spLocks noGrp="1"/>
          </p:cNvSpPr>
          <p:nvPr>
            <p:ph sz="half" idx="2"/>
          </p:nvPr>
        </p:nvSpPr>
        <p:spPr>
          <a:xfrm>
            <a:off x="297162" y="4338767"/>
            <a:ext cx="10832157" cy="2317406"/>
          </a:xfrm>
        </p:spPr>
        <p:txBody>
          <a:bodyPr vert="horz" wrap="square" lIns="91440" tIns="45720" rIns="91440" bIns="45720" anchor="t"/>
          <a:lstStyle/>
          <a:p>
            <a:pPr marL="0" indent="0" eaLnBrk="1" hangingPunct="1">
              <a:lnSpc>
                <a:spcPct val="80000"/>
              </a:lnSpc>
              <a:buNone/>
            </a:pPr>
            <a:r>
              <a:rPr lang="ru-RU" altLang="en-US" sz="2000" i="1" dirty="0">
                <a:solidFill>
                  <a:srgbClr val="C00000"/>
                </a:solidFill>
              </a:rPr>
              <a:t>В искусственный водоём запустили карпов. Объясните, как это может повлиять на численность обитающих в нём личинок насекомых, карасей и щук:</a:t>
            </a:r>
          </a:p>
          <a:p>
            <a:pPr marL="457200" indent="-457200" eaLnBrk="1" hangingPunct="1">
              <a:lnSpc>
                <a:spcPct val="80000"/>
              </a:lnSpc>
              <a:buFont typeface="+mj-lt"/>
              <a:buAutoNum type="arabicParenR"/>
            </a:pPr>
            <a:r>
              <a:rPr lang="ru-RU" altLang="en-US" sz="1600" i="1" dirty="0">
                <a:solidFill>
                  <a:schemeClr val="accent6">
                    <a:lumMod val="50000"/>
                  </a:schemeClr>
                </a:solidFill>
              </a:rPr>
              <a:t>Карпы питаются личинками насекомых — снизится количество личинок.</a:t>
            </a:r>
          </a:p>
          <a:p>
            <a:pPr marL="457200" indent="-457200" eaLnBrk="1" hangingPunct="1">
              <a:lnSpc>
                <a:spcPct val="80000"/>
              </a:lnSpc>
              <a:buFont typeface="+mj-lt"/>
              <a:buAutoNum type="arabicParenR"/>
            </a:pPr>
            <a:r>
              <a:rPr lang="ru-RU" altLang="en-US" sz="1600" i="1" dirty="0">
                <a:solidFill>
                  <a:schemeClr val="accent6">
                    <a:lumMod val="50000"/>
                  </a:schemeClr>
                </a:solidFill>
              </a:rPr>
              <a:t>Карпы конкурируют с карасями — может привести к усилению межвидовой борьбы и снижению численности одного из видов или даже его полному вытеснению (закон конкурентного исключения Гаузе).</a:t>
            </a:r>
          </a:p>
          <a:p>
            <a:pPr marL="457200" indent="-457200" eaLnBrk="1" hangingPunct="1">
              <a:lnSpc>
                <a:spcPct val="80000"/>
              </a:lnSpc>
              <a:buFont typeface="+mj-lt"/>
              <a:buAutoNum type="arabicParenR"/>
            </a:pPr>
            <a:r>
              <a:rPr lang="ru-RU" altLang="en-US" sz="1600" i="1" dirty="0">
                <a:solidFill>
                  <a:schemeClr val="accent6">
                    <a:lumMod val="50000"/>
                  </a:schemeClr>
                </a:solidFill>
              </a:rPr>
              <a:t>Щуки питаются карпами, их численность увеличится</a:t>
            </a:r>
            <a:r>
              <a:rPr lang="ru-RU" altLang="en-US" sz="1600" i="1" dirty="0" smtClean="0">
                <a:solidFill>
                  <a:schemeClr val="accent6">
                    <a:lumMod val="50000"/>
                  </a:schemeClr>
                </a:solidFill>
              </a:rPr>
              <a:t>.</a:t>
            </a:r>
            <a:endParaRPr lang="ru-RU" altLang="en-US" sz="2400" dirty="0"/>
          </a:p>
          <a:p>
            <a:pPr marL="0" indent="0" eaLnBrk="1" hangingPunct="1">
              <a:lnSpc>
                <a:spcPct val="80000"/>
              </a:lnSpc>
              <a:buNone/>
            </a:pPr>
            <a:endParaRPr lang="ru-RU" altLang="en-US" sz="2400" dirty="0"/>
          </a:p>
          <a:p>
            <a:pPr marL="0" indent="0" eaLnBrk="1" hangingPunct="1">
              <a:lnSpc>
                <a:spcPct val="80000"/>
              </a:lnSpc>
              <a:buNone/>
            </a:pPr>
            <a:endParaRPr lang="ru-RU" altLang="en-US" sz="2400" dirty="0"/>
          </a:p>
        </p:txBody>
      </p:sp>
      <p:sp>
        <p:nvSpPr>
          <p:cNvPr id="5" name="Текстовое поле 4"/>
          <p:cNvSpPr txBox="1"/>
          <p:nvPr/>
        </p:nvSpPr>
        <p:spPr>
          <a:xfrm>
            <a:off x="263868" y="1487239"/>
            <a:ext cx="9063355" cy="755015"/>
          </a:xfrm>
          <a:prstGeom prst="rect">
            <a:avLst/>
          </a:prstGeom>
          <a:noFill/>
        </p:spPr>
        <p:txBody>
          <a:bodyPr wrap="none" rtlCol="0" anchor="t">
            <a:spAutoFit/>
          </a:bodyPr>
          <a:lstStyle/>
          <a:p>
            <a:pPr marL="0" indent="0" eaLnBrk="1" hangingPunct="1">
              <a:lnSpc>
                <a:spcPct val="80000"/>
              </a:lnSpc>
              <a:buNone/>
            </a:pPr>
            <a:r>
              <a:rPr lang="ru-RU" altLang="en-US" i="1" dirty="0">
                <a:solidFill>
                  <a:srgbClr val="C00000"/>
                </a:solidFill>
                <a:sym typeface="+mn-ea"/>
              </a:rPr>
              <a:t>Одно растение одуванчика занимает площадь 10 см</a:t>
            </a:r>
            <a:r>
              <a:rPr lang="ru-RU" altLang="en-US" i="1" baseline="30000" dirty="0">
                <a:solidFill>
                  <a:srgbClr val="C00000"/>
                </a:solidFill>
                <a:sym typeface="+mn-ea"/>
              </a:rPr>
              <a:t>2 </a:t>
            </a:r>
            <a:r>
              <a:rPr lang="ru-RU" altLang="en-US" i="1" dirty="0">
                <a:solidFill>
                  <a:srgbClr val="C00000"/>
                </a:solidFill>
                <a:sym typeface="+mn-ea"/>
              </a:rPr>
              <a:t>и даёт в год более 100 семян. </a:t>
            </a:r>
          </a:p>
          <a:p>
            <a:pPr marL="0" indent="0" eaLnBrk="1" hangingPunct="1">
              <a:lnSpc>
                <a:spcPct val="80000"/>
              </a:lnSpc>
              <a:buNone/>
            </a:pPr>
            <a:r>
              <a:rPr lang="ru-RU" altLang="en-US" i="1" dirty="0">
                <a:solidFill>
                  <a:srgbClr val="C00000"/>
                </a:solidFill>
                <a:sym typeface="+mn-ea"/>
              </a:rPr>
              <a:t>Через 10 лет потомство одной особи могло бы занять всю поверхность земного шара. </a:t>
            </a:r>
          </a:p>
          <a:p>
            <a:pPr marL="0" indent="0" eaLnBrk="1" hangingPunct="1">
              <a:lnSpc>
                <a:spcPct val="80000"/>
              </a:lnSpc>
              <a:buNone/>
            </a:pPr>
            <a:r>
              <a:rPr lang="ru-RU" altLang="en-US" i="1" dirty="0">
                <a:solidFill>
                  <a:srgbClr val="C00000"/>
                </a:solidFill>
                <a:sym typeface="+mn-ea"/>
              </a:rPr>
              <a:t>Объясните, почему этого не происходит. Приведите не менее 4 аргументов</a:t>
            </a:r>
            <a:r>
              <a:rPr lang="ru-RU" altLang="en-US" dirty="0">
                <a:solidFill>
                  <a:srgbClr val="C00000"/>
                </a:solidFill>
                <a:sym typeface="+mn-ea"/>
              </a:rPr>
              <a:t>.</a:t>
            </a:r>
            <a:endParaRPr lang="ru-RU" altLang="en-US" dirty="0"/>
          </a:p>
        </p:txBody>
      </p:sp>
      <p:sp>
        <p:nvSpPr>
          <p:cNvPr id="6" name="Прямоугольник 5"/>
          <p:cNvSpPr/>
          <p:nvPr/>
        </p:nvSpPr>
        <p:spPr>
          <a:xfrm>
            <a:off x="1886722" y="2274278"/>
            <a:ext cx="9967913" cy="1815882"/>
          </a:xfrm>
          <a:prstGeom prst="rect">
            <a:avLst/>
          </a:prstGeom>
        </p:spPr>
        <p:txBody>
          <a:bodyPr>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ru-RU" altLang="en-US" sz="1600" b="0" i="1" u="none" strike="noStrike" kern="1200" cap="none" spc="0" normalizeH="0" baseline="0" noProof="0" dirty="0">
                <a:ln>
                  <a:noFill/>
                </a:ln>
                <a:solidFill>
                  <a:schemeClr val="accent6">
                    <a:lumMod val="50000"/>
                  </a:schemeClr>
                </a:solidFill>
                <a:effectLst/>
                <a:uLnTx/>
                <a:uFillTx/>
                <a:latin typeface="Calibri" panose="020F0502020204030204" pitchFamily="34" charset="0"/>
                <a:ea typeface="+mn-ea"/>
                <a:cs typeface="+mn-cs"/>
              </a:rPr>
              <a:t>Ограничивают размножение, распространение, увеличение численности одуванчика следующие факторы: </a:t>
            </a: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ru-RU" altLang="en-US" sz="1600" b="0" i="1" u="none" strike="noStrike" kern="1200" cap="none" spc="0" normalizeH="0" baseline="0" noProof="0" dirty="0">
                <a:ln>
                  <a:noFill/>
                </a:ln>
                <a:solidFill>
                  <a:schemeClr val="accent6">
                    <a:lumMod val="50000"/>
                  </a:schemeClr>
                </a:solidFill>
                <a:effectLst/>
                <a:uLnTx/>
                <a:uFillTx/>
                <a:latin typeface="Calibri" panose="020F0502020204030204" pitchFamily="34" charset="0"/>
                <a:ea typeface="+mn-ea"/>
                <a:cs typeface="+mn-cs"/>
              </a:rPr>
              <a:t>1)Внутривидовая   конкуренция  за существование: территория, свет, вода и др. </a:t>
            </a: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ru-RU" altLang="en-US" sz="1600" b="0" i="1" u="none" strike="noStrike" kern="1200" cap="none" spc="0" normalizeH="0" baseline="0" noProof="0" dirty="0">
                <a:ln>
                  <a:noFill/>
                </a:ln>
                <a:solidFill>
                  <a:schemeClr val="accent6">
                    <a:lumMod val="50000"/>
                  </a:schemeClr>
                </a:solidFill>
                <a:effectLst/>
                <a:uLnTx/>
                <a:uFillTx/>
                <a:latin typeface="Calibri" panose="020F0502020204030204" pitchFamily="34" charset="0"/>
                <a:ea typeface="+mn-ea"/>
                <a:cs typeface="+mn-cs"/>
              </a:rPr>
              <a:t>2)Межвидовая   конкуренция  с другими растениями, поедание травоядными животными и др.</a:t>
            </a: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ru-RU" altLang="en-US" sz="1600" b="0" i="1" u="none" strike="noStrike" kern="1200" cap="none" spc="0" normalizeH="0" baseline="0" noProof="0" dirty="0">
                <a:ln>
                  <a:noFill/>
                </a:ln>
                <a:solidFill>
                  <a:schemeClr val="accent6">
                    <a:lumMod val="50000"/>
                  </a:schemeClr>
                </a:solidFill>
                <a:effectLst/>
                <a:uLnTx/>
                <a:uFillTx/>
                <a:latin typeface="Calibri" panose="020F0502020204030204" pitchFamily="34" charset="0"/>
                <a:ea typeface="+mn-ea"/>
                <a:cs typeface="+mn-cs"/>
              </a:rPr>
              <a:t>3)Паразиты угнетают, враги (вредители)  -повреждают органы.</a:t>
            </a: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ru-RU" altLang="en-US" sz="1600" b="0" i="1" u="none" strike="noStrike" kern="1200" cap="none" spc="0" normalizeH="0" baseline="0" noProof="0" dirty="0">
                <a:ln>
                  <a:noFill/>
                </a:ln>
                <a:solidFill>
                  <a:schemeClr val="accent6">
                    <a:lumMod val="50000"/>
                  </a:schemeClr>
                </a:solidFill>
                <a:effectLst/>
                <a:uLnTx/>
                <a:uFillTx/>
                <a:latin typeface="Calibri" panose="020F0502020204030204" pitchFamily="34" charset="0"/>
                <a:ea typeface="+mn-ea"/>
                <a:cs typeface="+mn-cs"/>
              </a:rPr>
              <a:t>4)Низкая численность опылителей</a:t>
            </a: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ru-RU" altLang="en-US" sz="1600" b="0" i="1" u="none" strike="noStrike" kern="1200" cap="none" spc="0" normalizeH="0" baseline="0" noProof="0" dirty="0">
                <a:ln>
                  <a:noFill/>
                </a:ln>
                <a:solidFill>
                  <a:schemeClr val="accent6">
                    <a:lumMod val="50000"/>
                  </a:schemeClr>
                </a:solidFill>
                <a:effectLst/>
                <a:uLnTx/>
                <a:uFillTx/>
                <a:latin typeface="Calibri" panose="020F0502020204030204" pitchFamily="34" charset="0"/>
                <a:ea typeface="+mn-ea"/>
                <a:cs typeface="+mn-cs"/>
              </a:rPr>
              <a:t>5)Неблагоприятные условия среды: засуха, морозы, наводнения и др. </a:t>
            </a: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ru-RU" altLang="en-US" sz="1600" b="0" i="1" u="none" strike="noStrike" kern="1200" cap="none" spc="0" normalizeH="0" baseline="0" noProof="0" dirty="0">
                <a:ln>
                  <a:noFill/>
                </a:ln>
                <a:solidFill>
                  <a:schemeClr val="accent6">
                    <a:lumMod val="50000"/>
                  </a:schemeClr>
                </a:solidFill>
                <a:effectLst/>
                <a:uLnTx/>
                <a:uFillTx/>
                <a:latin typeface="Calibri" panose="020F0502020204030204" pitchFamily="34" charset="0"/>
                <a:ea typeface="+mn-ea"/>
                <a:cs typeface="+mn-cs"/>
              </a:rPr>
              <a:t>6)Антропогенное влияние (распашка, </a:t>
            </a:r>
            <a:r>
              <a:rPr kumimoji="0" lang="ru-RU" altLang="en-US" sz="1600" b="0" i="1" u="none" strike="noStrike" kern="1200" cap="none" spc="0" normalizeH="0" baseline="0" noProof="0" dirty="0" err="1">
                <a:ln>
                  <a:noFill/>
                </a:ln>
                <a:solidFill>
                  <a:schemeClr val="accent6">
                    <a:lumMod val="50000"/>
                  </a:schemeClr>
                </a:solidFill>
                <a:effectLst/>
                <a:uLnTx/>
                <a:uFillTx/>
                <a:latin typeface="Calibri" panose="020F0502020204030204" pitchFamily="34" charset="0"/>
                <a:ea typeface="+mn-ea"/>
                <a:cs typeface="+mn-cs"/>
              </a:rPr>
              <a:t>вытаптывание</a:t>
            </a:r>
            <a:r>
              <a:rPr kumimoji="0" lang="ru-RU" altLang="en-US" sz="1600" b="0" i="1" u="none" strike="noStrike" kern="1200" cap="none" spc="0" normalizeH="0" baseline="0" noProof="0" dirty="0">
                <a:ln>
                  <a:noFill/>
                </a:ln>
                <a:solidFill>
                  <a:schemeClr val="accent6">
                    <a:lumMod val="50000"/>
                  </a:schemeClr>
                </a:solidFill>
                <a:effectLst/>
                <a:uLnTx/>
                <a:uFillTx/>
                <a:latin typeface="Calibri" panose="020F0502020204030204" pitchFamily="34" charset="0"/>
                <a:ea typeface="+mn-ea"/>
                <a:cs typeface="+mn-cs"/>
              </a:rPr>
              <a:t> и др.)</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838200" y="1825625"/>
            <a:ext cx="10515600" cy="2087348"/>
          </a:xfrm>
        </p:spPr>
        <p:txBody>
          <a:bodyPr/>
          <a:lstStyle/>
          <a:p>
            <a:pPr algn="ctr">
              <a:buNone/>
            </a:pPr>
            <a:r>
              <a:rPr lang="ru-RU" sz="4800" b="1" dirty="0" smtClean="0">
                <a:solidFill>
                  <a:schemeClr val="accent6">
                    <a:lumMod val="75000"/>
                  </a:schemeClr>
                </a:solidFill>
              </a:rPr>
              <a:t>Урок  по теме </a:t>
            </a:r>
          </a:p>
          <a:p>
            <a:pPr algn="ctr">
              <a:buNone/>
            </a:pPr>
            <a:r>
              <a:rPr lang="ru-RU" sz="4800" b="1" dirty="0" smtClean="0">
                <a:solidFill>
                  <a:schemeClr val="accent6">
                    <a:lumMod val="75000"/>
                  </a:schemeClr>
                </a:solidFill>
              </a:rPr>
              <a:t>«Экология популяций»</a:t>
            </a:r>
          </a:p>
          <a:p>
            <a:pPr algn="ctr">
              <a:buNone/>
            </a:pPr>
            <a:r>
              <a:rPr lang="ru-RU" sz="3200" dirty="0" smtClean="0">
                <a:solidFill>
                  <a:schemeClr val="accent6">
                    <a:lumMod val="75000"/>
                  </a:schemeClr>
                </a:solidFill>
              </a:rPr>
              <a:t>(11 класс, профильный уровень)</a:t>
            </a:r>
            <a:endParaRPr lang="ru-RU" sz="3200" dirty="0"/>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Содержимое 3"/>
          <p:cNvSpPr>
            <a:spLocks noGrp="1"/>
          </p:cNvSpPr>
          <p:nvPr>
            <p:ph idx="1"/>
          </p:nvPr>
        </p:nvSpPr>
        <p:spPr>
          <a:xfrm>
            <a:off x="1573426" y="1743246"/>
            <a:ext cx="8641493" cy="2751522"/>
          </a:xfrm>
          <a:prstGeom prst="rect">
            <a:avLst/>
          </a:prstGeom>
        </p:spPr>
        <p:txBody>
          <a:bodyPr wrap="square">
            <a:spAutoFit/>
          </a:bodyPr>
          <a:lstStyle/>
          <a:p>
            <a:pPr algn="ctr">
              <a:buNone/>
            </a:pPr>
            <a:r>
              <a:rPr lang="ru-RU" sz="4800" b="1" dirty="0" smtClean="0">
                <a:solidFill>
                  <a:srgbClr val="7030A0"/>
                </a:solidFill>
              </a:rPr>
              <a:t>Контроль запланирован </a:t>
            </a:r>
            <a:r>
              <a:rPr lang="ru-RU" sz="4800" b="1" dirty="0" smtClean="0">
                <a:solidFill>
                  <a:srgbClr val="7030A0"/>
                </a:solidFill>
              </a:rPr>
              <a:t>на следующем уроке по темам: Факторы среды, Среды жизни. Экология популяций </a:t>
            </a:r>
            <a:endParaRPr lang="ru-RU" sz="4800" b="1" dirty="0">
              <a:solidFill>
                <a:srgbClr val="7030A0"/>
              </a:solidFill>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Содержимое 3"/>
          <p:cNvSpPr>
            <a:spLocks noGrp="1"/>
          </p:cNvSpPr>
          <p:nvPr>
            <p:ph idx="1"/>
          </p:nvPr>
        </p:nvSpPr>
        <p:spPr>
          <a:xfrm>
            <a:off x="2321011" y="1982144"/>
            <a:ext cx="7539681" cy="923330"/>
          </a:xfrm>
          <a:prstGeom prst="rect">
            <a:avLst/>
          </a:prstGeom>
        </p:spPr>
        <p:txBody>
          <a:bodyPr wrap="square">
            <a:spAutoFit/>
          </a:bodyPr>
          <a:lstStyle/>
          <a:p>
            <a:pPr>
              <a:buNone/>
            </a:pPr>
            <a:r>
              <a:rPr lang="ru-RU" sz="6000" b="1" dirty="0" smtClean="0">
                <a:solidFill>
                  <a:srgbClr val="7030A0"/>
                </a:solidFill>
              </a:rPr>
              <a:t>Актуализация знаний</a:t>
            </a:r>
            <a:endParaRPr lang="ru-RU" sz="6000" b="1" dirty="0">
              <a:solidFill>
                <a:srgbClr val="7030A0"/>
              </a:solidFill>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Замещающее содержимое 2"/>
          <p:cNvSpPr>
            <a:spLocks noGrp="1"/>
          </p:cNvSpPr>
          <p:nvPr>
            <p:ph idx="1"/>
          </p:nvPr>
        </p:nvSpPr>
        <p:spPr>
          <a:xfrm>
            <a:off x="454283" y="498561"/>
            <a:ext cx="6288088" cy="3983038"/>
          </a:xfrm>
          <a:ln/>
        </p:spPr>
        <p:txBody>
          <a:bodyPr vert="horz" wrap="square" lIns="91440" tIns="45720" rIns="91440" bIns="45720" anchor="t"/>
          <a:lstStyle/>
          <a:p>
            <a:pPr marL="0" indent="0" eaLnBrk="1" hangingPunct="1">
              <a:buNone/>
            </a:pPr>
            <a:r>
              <a:rPr lang="ru-RU" altLang="en-US" sz="2500" i="1" u="sng" dirty="0">
                <a:solidFill>
                  <a:srgbClr val="FF0000"/>
                </a:solidFill>
              </a:rPr>
              <a:t>Популяция</a:t>
            </a:r>
            <a:r>
              <a:rPr lang="ru-RU" altLang="en-US" sz="2500" i="1" dirty="0"/>
              <a:t> — </a:t>
            </a:r>
          </a:p>
          <a:p>
            <a:pPr marL="0" indent="0" eaLnBrk="1" hangingPunct="1">
              <a:buNone/>
            </a:pPr>
            <a:r>
              <a:rPr lang="ru-RU" altLang="en-US" sz="2500" i="1" dirty="0"/>
              <a:t>группа особей одного вида, </a:t>
            </a:r>
          </a:p>
          <a:p>
            <a:pPr marL="0" indent="0" eaLnBrk="1" hangingPunct="1">
              <a:buNone/>
            </a:pPr>
            <a:r>
              <a:rPr lang="ru-RU" altLang="en-US" sz="2500" i="1" dirty="0"/>
              <a:t>свободно скрещивающихся между собой, </a:t>
            </a:r>
          </a:p>
          <a:p>
            <a:pPr marL="0" indent="0" eaLnBrk="1" hangingPunct="1">
              <a:buNone/>
            </a:pPr>
            <a:r>
              <a:rPr lang="ru-RU" altLang="en-US" sz="2500" i="1" dirty="0">
                <a:solidFill>
                  <a:srgbClr val="FF0000"/>
                </a:solidFill>
              </a:rPr>
              <a:t>в течение многих поколений</a:t>
            </a:r>
            <a:r>
              <a:rPr lang="ru-RU" altLang="en-US" sz="2500" i="1" dirty="0"/>
              <a:t> </a:t>
            </a:r>
          </a:p>
          <a:p>
            <a:pPr marL="0" indent="0" eaLnBrk="1" hangingPunct="1">
              <a:buNone/>
            </a:pPr>
            <a:r>
              <a:rPr lang="ru-RU" altLang="en-US" sz="2500" i="1" dirty="0"/>
              <a:t>занимающая определенную часть ареала вида и </a:t>
            </a:r>
            <a:r>
              <a:rPr lang="ru-RU" altLang="en-US" sz="2500" i="1" dirty="0" smtClean="0"/>
              <a:t>обособленная </a:t>
            </a:r>
            <a:r>
              <a:rPr lang="ru-RU" altLang="en-US" sz="2500" i="1" dirty="0"/>
              <a:t>от других популяций этого вида неполными формами изоляции.</a:t>
            </a:r>
          </a:p>
        </p:txBody>
      </p:sp>
      <p:pic>
        <p:nvPicPr>
          <p:cNvPr id="2051" name="Замещающее содержимое 4"/>
          <p:cNvPicPr>
            <a:picLocks noGrp="1" noChangeAspect="1"/>
          </p:cNvPicPr>
          <p:nvPr>
            <p:ph sz="half" idx="4294967295"/>
          </p:nvPr>
        </p:nvPicPr>
        <p:blipFill>
          <a:blip r:embed="rId2" cstate="print"/>
          <a:srcRect b="15001"/>
          <a:stretch>
            <a:fillRect/>
          </a:stretch>
        </p:blipFill>
        <p:spPr>
          <a:xfrm>
            <a:off x="6964363" y="360363"/>
            <a:ext cx="4911725" cy="3698875"/>
          </a:xfrm>
          <a:ln/>
        </p:spPr>
      </p:pic>
      <p:pic>
        <p:nvPicPr>
          <p:cNvPr id="4" name="Замещающее содержимое 3"/>
          <p:cNvPicPr>
            <a:picLocks noChangeAspect="1"/>
          </p:cNvPicPr>
          <p:nvPr/>
        </p:nvPicPr>
        <p:blipFill>
          <a:blip r:embed="rId3" cstate="print"/>
          <a:srcRect l="34059" t="34642" r="31276" b="58450"/>
          <a:stretch>
            <a:fillRect/>
          </a:stretch>
        </p:blipFill>
        <p:spPr>
          <a:xfrm>
            <a:off x="1563253" y="5117112"/>
            <a:ext cx="9534231" cy="1093852"/>
          </a:xfrm>
          <a:prstGeom prst="rect">
            <a:avLst/>
          </a:prstGeom>
          <a:noFill/>
          <a:ln w="9525">
            <a:noFill/>
          </a:ln>
        </p:spPr>
      </p:pic>
      <p:sp>
        <p:nvSpPr>
          <p:cNvPr id="5" name="TextBox 4"/>
          <p:cNvSpPr txBox="1"/>
          <p:nvPr/>
        </p:nvSpPr>
        <p:spPr>
          <a:xfrm>
            <a:off x="366173" y="4761470"/>
            <a:ext cx="754173" cy="1323439"/>
          </a:xfrm>
          <a:prstGeom prst="rect">
            <a:avLst/>
          </a:prstGeom>
          <a:noFill/>
        </p:spPr>
        <p:txBody>
          <a:bodyPr wrap="square" rtlCol="0">
            <a:spAutoFit/>
          </a:bodyPr>
          <a:lstStyle/>
          <a:p>
            <a:r>
              <a:rPr lang="ru-RU" sz="8000" dirty="0" smtClean="0">
                <a:solidFill>
                  <a:srgbClr val="C00000"/>
                </a:solidFill>
              </a:rPr>
              <a:t>?</a:t>
            </a:r>
            <a:endParaRPr lang="ru-RU" sz="8000" dirty="0">
              <a:solidFill>
                <a:srgbClr val="C00000"/>
              </a:solidFil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Замещающее содержимое 3"/>
          <p:cNvPicPr>
            <a:picLocks noGrp="1" noChangeAspect="1"/>
          </p:cNvPicPr>
          <p:nvPr>
            <p:ph sz="half" idx="1"/>
          </p:nvPr>
        </p:nvPicPr>
        <p:blipFill>
          <a:blip r:embed="rId2" cstate="print"/>
          <a:srcRect l="30528" t="34642" r="31276" b="34048"/>
          <a:stretch>
            <a:fillRect/>
          </a:stretch>
        </p:blipFill>
        <p:spPr>
          <a:xfrm>
            <a:off x="509030" y="660443"/>
            <a:ext cx="10506075" cy="4957762"/>
          </a:xfrm>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Содержимое 3"/>
          <p:cNvSpPr>
            <a:spLocks noGrp="1"/>
          </p:cNvSpPr>
          <p:nvPr>
            <p:ph idx="1"/>
          </p:nvPr>
        </p:nvSpPr>
        <p:spPr>
          <a:xfrm>
            <a:off x="2255109" y="1883290"/>
            <a:ext cx="7539681" cy="2585323"/>
          </a:xfrm>
          <a:prstGeom prst="rect">
            <a:avLst/>
          </a:prstGeom>
        </p:spPr>
        <p:txBody>
          <a:bodyPr wrap="square">
            <a:spAutoFit/>
          </a:bodyPr>
          <a:lstStyle/>
          <a:p>
            <a:pPr algn="ctr">
              <a:buNone/>
            </a:pPr>
            <a:r>
              <a:rPr lang="ru-RU" sz="6000" b="1" dirty="0" smtClean="0">
                <a:solidFill>
                  <a:srgbClr val="7030A0"/>
                </a:solidFill>
              </a:rPr>
              <a:t>Усвоение новых знаний и проверка понимания</a:t>
            </a:r>
            <a:endParaRPr lang="ru-RU" sz="6000" b="1" dirty="0">
              <a:solidFill>
                <a:srgbClr val="7030A0"/>
              </a:solidFill>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Заголовок 1"/>
          <p:cNvSpPr>
            <a:spLocks noGrp="1"/>
          </p:cNvSpPr>
          <p:nvPr>
            <p:ph type="title"/>
          </p:nvPr>
        </p:nvSpPr>
        <p:spPr>
          <a:xfrm>
            <a:off x="1020763" y="234950"/>
            <a:ext cx="9694862" cy="1144588"/>
          </a:xfrm>
          <a:ln/>
        </p:spPr>
        <p:txBody>
          <a:bodyPr vert="horz" wrap="square" lIns="0" tIns="0" rIns="0" bIns="0" anchor="ctr"/>
          <a:lstStyle/>
          <a:p>
            <a:pPr algn="ctr" eaLnBrk="1" hangingPunct="1"/>
            <a:r>
              <a:rPr lang="ru-RU" altLang="en-US" sz="4000" dirty="0" err="1" smtClean="0">
                <a:solidFill>
                  <a:srgbClr val="FF0000"/>
                </a:solidFill>
              </a:rPr>
              <a:t>Экологическте</a:t>
            </a:r>
            <a:r>
              <a:rPr lang="ru-RU" altLang="en-US" sz="4000" dirty="0" smtClean="0">
                <a:solidFill>
                  <a:srgbClr val="FF0000"/>
                </a:solidFill>
              </a:rPr>
              <a:t> характеристики популяции</a:t>
            </a:r>
            <a:endParaRPr lang="ru-RU" altLang="en-US" sz="4000" dirty="0">
              <a:solidFill>
                <a:srgbClr val="FF0000"/>
              </a:solidFill>
            </a:endParaRPr>
          </a:p>
        </p:txBody>
      </p:sp>
      <p:sp>
        <p:nvSpPr>
          <p:cNvPr id="4" name="Текстовое поле 3"/>
          <p:cNvSpPr txBox="1"/>
          <p:nvPr/>
        </p:nvSpPr>
        <p:spPr>
          <a:xfrm>
            <a:off x="1367268" y="2645763"/>
            <a:ext cx="2982311" cy="2677656"/>
          </a:xfrm>
          <a:prstGeom prst="rect">
            <a:avLst/>
          </a:prstGeom>
          <a:noFill/>
        </p:spPr>
        <p:txBody>
          <a:bodyPr wrap="square">
            <a:spAutoFit/>
          </a:bodyPr>
          <a:lstStyle/>
          <a:p>
            <a:pPr marL="342900" marR="0" indent="-342900" defTabSz="914400">
              <a:buClrTx/>
              <a:buSzTx/>
              <a:buFont typeface="Arial" panose="020B0604020202020204" pitchFamily="34" charset="0"/>
              <a:buNone/>
              <a:defRPr/>
            </a:pPr>
            <a:r>
              <a:rPr kumimoji="0" lang="ru-RU" altLang="en-US" sz="2400" kern="1200" cap="none" spc="0" normalizeH="0" baseline="0" noProof="0" dirty="0" smtClean="0">
                <a:solidFill>
                  <a:schemeClr val="accent6">
                    <a:lumMod val="50000"/>
                  </a:schemeClr>
                </a:solidFill>
                <a:latin typeface="Calibri" panose="020F0502020204030204" pitchFamily="34" charset="0"/>
                <a:ea typeface="+mn-ea"/>
                <a:cs typeface="+mn-cs"/>
              </a:rPr>
              <a:t>Численность</a:t>
            </a:r>
            <a:endParaRPr kumimoji="0" lang="ru-RU" altLang="en-US" sz="2400" kern="1200" cap="none" spc="0" normalizeH="0" baseline="0" noProof="0" dirty="0">
              <a:solidFill>
                <a:schemeClr val="accent6">
                  <a:lumMod val="50000"/>
                </a:schemeClr>
              </a:solidFill>
              <a:latin typeface="Calibri" panose="020F0502020204030204" pitchFamily="34" charset="0"/>
              <a:ea typeface="+mn-ea"/>
              <a:cs typeface="+mn-cs"/>
            </a:endParaRPr>
          </a:p>
          <a:p>
            <a:pPr marL="342900" marR="0" indent="-342900" defTabSz="914400">
              <a:buClrTx/>
              <a:buSzTx/>
              <a:buFont typeface="Arial" panose="020B0604020202020204" pitchFamily="34" charset="0"/>
              <a:buNone/>
              <a:defRPr/>
            </a:pPr>
            <a:r>
              <a:rPr kumimoji="0" lang="ru-RU" altLang="en-US" sz="2400" kern="1200" cap="none" spc="0" normalizeH="0" baseline="0" noProof="0" dirty="0" smtClean="0">
                <a:solidFill>
                  <a:schemeClr val="accent6">
                    <a:lumMod val="50000"/>
                  </a:schemeClr>
                </a:solidFill>
                <a:latin typeface="Calibri" panose="020F0502020204030204" pitchFamily="34" charset="0"/>
                <a:ea typeface="+mn-ea"/>
                <a:cs typeface="+mn-cs"/>
              </a:rPr>
              <a:t>Плотность</a:t>
            </a:r>
            <a:endParaRPr kumimoji="0" lang="ru-RU" altLang="en-US" sz="2400" kern="1200" cap="none" spc="0" normalizeH="0" baseline="0" noProof="0" dirty="0">
              <a:solidFill>
                <a:schemeClr val="accent6">
                  <a:lumMod val="50000"/>
                </a:schemeClr>
              </a:solidFill>
              <a:latin typeface="Calibri" panose="020F0502020204030204" pitchFamily="34" charset="0"/>
              <a:ea typeface="+mn-ea"/>
              <a:cs typeface="+mn-cs"/>
            </a:endParaRPr>
          </a:p>
          <a:p>
            <a:pPr marL="342900" marR="0" indent="-342900" defTabSz="914400">
              <a:buClrTx/>
              <a:buSzTx/>
              <a:buFont typeface="Arial" panose="020B0604020202020204" pitchFamily="34" charset="0"/>
              <a:buNone/>
              <a:defRPr/>
            </a:pPr>
            <a:r>
              <a:rPr kumimoji="0" lang="ru-RU" altLang="en-US" sz="2400" kern="1200" cap="none" spc="0" normalizeH="0" baseline="0" noProof="0" dirty="0" smtClean="0">
                <a:solidFill>
                  <a:schemeClr val="accent6">
                    <a:lumMod val="50000"/>
                  </a:schemeClr>
                </a:solidFill>
                <a:latin typeface="Calibri" panose="020F0502020204030204" pitchFamily="34" charset="0"/>
                <a:ea typeface="+mn-ea"/>
                <a:cs typeface="+mn-cs"/>
              </a:rPr>
              <a:t>Структура</a:t>
            </a:r>
            <a:r>
              <a:rPr kumimoji="0" lang="ru-RU" altLang="en-US" sz="2400" kern="1200" cap="none" spc="0" normalizeH="0" baseline="0" noProof="0" dirty="0">
                <a:solidFill>
                  <a:schemeClr val="accent6">
                    <a:lumMod val="50000"/>
                  </a:schemeClr>
                </a:solidFill>
                <a:latin typeface="Calibri" panose="020F0502020204030204" pitchFamily="34" charset="0"/>
                <a:ea typeface="+mn-ea"/>
                <a:cs typeface="+mn-cs"/>
              </a:rPr>
              <a:t>:</a:t>
            </a:r>
          </a:p>
          <a:p>
            <a:pPr marL="342900" marR="0" indent="-342900" defTabSz="914400">
              <a:buClrTx/>
              <a:buSzTx/>
              <a:buFont typeface="Arial" panose="020B0604020202020204" pitchFamily="34" charset="0"/>
              <a:buNone/>
              <a:defRPr/>
            </a:pPr>
            <a:r>
              <a:rPr kumimoji="0" lang="ru-RU" altLang="en-US" sz="2400" kern="1200" cap="none" spc="0" normalizeH="0" baseline="0" noProof="0" dirty="0" smtClean="0">
                <a:solidFill>
                  <a:schemeClr val="accent6">
                    <a:lumMod val="50000"/>
                  </a:schemeClr>
                </a:solidFill>
                <a:latin typeface="Calibri" panose="020F0502020204030204" pitchFamily="34" charset="0"/>
                <a:ea typeface="+mn-ea"/>
                <a:cs typeface="+mn-cs"/>
              </a:rPr>
              <a:t>     Возрастная</a:t>
            </a:r>
            <a:endParaRPr kumimoji="0" lang="ru-RU" altLang="en-US" sz="2400" kern="1200" cap="none" spc="0" normalizeH="0" baseline="0" noProof="0" dirty="0">
              <a:solidFill>
                <a:schemeClr val="accent6">
                  <a:lumMod val="50000"/>
                </a:schemeClr>
              </a:solidFill>
              <a:latin typeface="Calibri" panose="020F0502020204030204" pitchFamily="34" charset="0"/>
              <a:ea typeface="+mn-ea"/>
              <a:cs typeface="+mn-cs"/>
            </a:endParaRPr>
          </a:p>
          <a:p>
            <a:pPr marL="342900" marR="0" indent="-342900" defTabSz="914400">
              <a:buClrTx/>
              <a:buSzTx/>
              <a:buFont typeface="Arial" panose="020B0604020202020204" pitchFamily="34" charset="0"/>
              <a:buNone/>
              <a:defRPr/>
            </a:pPr>
            <a:r>
              <a:rPr kumimoji="0" lang="ru-RU" altLang="en-US" sz="2400" kern="1200" cap="none" spc="0" normalizeH="0" baseline="0" noProof="0" dirty="0" smtClean="0">
                <a:solidFill>
                  <a:schemeClr val="accent6">
                    <a:lumMod val="50000"/>
                  </a:schemeClr>
                </a:solidFill>
                <a:latin typeface="Calibri" panose="020F0502020204030204" pitchFamily="34" charset="0"/>
                <a:ea typeface="+mn-ea"/>
                <a:cs typeface="+mn-cs"/>
              </a:rPr>
              <a:t>     Половая</a:t>
            </a:r>
            <a:endParaRPr kumimoji="0" lang="ru-RU" altLang="en-US" sz="2400" kern="1200" cap="none" spc="0" normalizeH="0" baseline="0" noProof="0" dirty="0">
              <a:solidFill>
                <a:schemeClr val="accent6">
                  <a:lumMod val="50000"/>
                </a:schemeClr>
              </a:solidFill>
              <a:latin typeface="Calibri" panose="020F0502020204030204" pitchFamily="34" charset="0"/>
              <a:ea typeface="+mn-ea"/>
              <a:cs typeface="+mn-cs"/>
            </a:endParaRPr>
          </a:p>
          <a:p>
            <a:pPr marL="342900" marR="0" indent="-342900" defTabSz="914400">
              <a:buClrTx/>
              <a:buSzTx/>
              <a:buFont typeface="Arial" panose="020B0604020202020204" pitchFamily="34" charset="0"/>
              <a:buNone/>
              <a:defRPr/>
            </a:pPr>
            <a:r>
              <a:rPr kumimoji="0" lang="ru-RU" altLang="en-US" sz="2400" kern="1200" cap="none" spc="0" normalizeH="0" baseline="0" noProof="0" dirty="0" smtClean="0">
                <a:solidFill>
                  <a:schemeClr val="accent6">
                    <a:lumMod val="50000"/>
                  </a:schemeClr>
                </a:solidFill>
                <a:latin typeface="Calibri" panose="020F0502020204030204" pitchFamily="34" charset="0"/>
                <a:ea typeface="+mn-ea"/>
                <a:cs typeface="+mn-cs"/>
              </a:rPr>
              <a:t>     Пространственная</a:t>
            </a:r>
            <a:endParaRPr kumimoji="0" lang="ru-RU" altLang="en-US" sz="2400" kern="1200" cap="none" spc="0" normalizeH="0" baseline="0" noProof="0" dirty="0">
              <a:solidFill>
                <a:schemeClr val="accent6">
                  <a:lumMod val="50000"/>
                </a:schemeClr>
              </a:solidFill>
              <a:latin typeface="Calibri" panose="020F0502020204030204" pitchFamily="34" charset="0"/>
              <a:ea typeface="+mn-ea"/>
              <a:cs typeface="+mn-cs"/>
            </a:endParaRPr>
          </a:p>
          <a:p>
            <a:pPr marL="342900" marR="0" indent="-342900" defTabSz="914400">
              <a:buClrTx/>
              <a:buSzTx/>
              <a:buFont typeface="Arial" panose="020B0604020202020204" pitchFamily="34" charset="0"/>
              <a:buNone/>
              <a:defRPr/>
            </a:pPr>
            <a:r>
              <a:rPr kumimoji="0" lang="ru-RU" altLang="en-US" sz="2400" kern="1200" cap="none" spc="0" normalizeH="0" baseline="0" noProof="0" dirty="0" smtClean="0">
                <a:solidFill>
                  <a:schemeClr val="accent6">
                    <a:lumMod val="50000"/>
                  </a:schemeClr>
                </a:solidFill>
                <a:latin typeface="Calibri" panose="020F0502020204030204" pitchFamily="34" charset="0"/>
                <a:ea typeface="+mn-ea"/>
                <a:cs typeface="+mn-cs"/>
              </a:rPr>
              <a:t>     Этологическая</a:t>
            </a:r>
            <a:endParaRPr kumimoji="0" lang="ru-RU" altLang="en-US" sz="2400" kern="1200" cap="none" spc="0" normalizeH="0" baseline="0" noProof="0" dirty="0">
              <a:solidFill>
                <a:schemeClr val="accent6">
                  <a:lumMod val="50000"/>
                </a:schemeClr>
              </a:solidFill>
              <a:latin typeface="Calibri" panose="020F0502020204030204" pitchFamily="34" charset="0"/>
              <a:ea typeface="+mn-ea"/>
              <a:cs typeface="+mn-cs"/>
            </a:endParaRPr>
          </a:p>
        </p:txBody>
      </p:sp>
      <p:sp>
        <p:nvSpPr>
          <p:cNvPr id="5" name="Подзаголовок 2"/>
          <p:cNvSpPr>
            <a:spLocks noGrp="1"/>
          </p:cNvSpPr>
          <p:nvPr>
            <p:ph type="subTitle" idx="4294967295"/>
          </p:nvPr>
        </p:nvSpPr>
        <p:spPr>
          <a:xfrm>
            <a:off x="7323523" y="2908772"/>
            <a:ext cx="3047914" cy="2594104"/>
          </a:xfrm>
        </p:spPr>
        <p:txBody>
          <a:bodyPr vert="horz" wrap="square" lIns="91440" tIns="45720" rIns="91440" bIns="45720" numCol="1" anchor="t" anchorCtr="0" compatLnSpc="1">
            <a:normAutofit/>
          </a:bodyPr>
          <a:lstStyle/>
          <a:p>
            <a:pPr marL="228600" marR="0" lvl="0" indent="-228600" algn="l" defTabSz="914400" rtl="0" eaLnBrk="1" fontAlgn="base" latinLnBrk="0" hangingPunct="1">
              <a:lnSpc>
                <a:spcPct val="90000"/>
              </a:lnSpc>
              <a:spcBef>
                <a:spcPts val="1000"/>
              </a:spcBef>
              <a:spcAft>
                <a:spcPct val="0"/>
              </a:spcAft>
              <a:buClrTx/>
              <a:buSzTx/>
              <a:buFont typeface="Arial" panose="020B0604020202020204" pitchFamily="34" charset="0"/>
              <a:buNone/>
              <a:defRPr/>
            </a:pPr>
            <a:r>
              <a:rPr kumimoji="0" lang="ru-RU" altLang="en-US" sz="2500" i="0" strike="noStrike" kern="1200" cap="none" spc="0" normalizeH="0" baseline="0" noProof="0" dirty="0" smtClean="0">
                <a:ln>
                  <a:noFill/>
                </a:ln>
                <a:solidFill>
                  <a:schemeClr val="accent6">
                    <a:lumMod val="50000"/>
                  </a:schemeClr>
                </a:solidFill>
                <a:effectLst/>
                <a:uLnTx/>
                <a:uFillTx/>
                <a:latin typeface="+mn-lt"/>
                <a:ea typeface="+mn-ea"/>
                <a:cs typeface="+mn-cs"/>
              </a:rPr>
              <a:t>Рождаемость  </a:t>
            </a:r>
          </a:p>
          <a:p>
            <a:pPr marL="228600" marR="0" lvl="0" indent="-228600" algn="l" defTabSz="914400" rtl="0" eaLnBrk="1" fontAlgn="base" latinLnBrk="0" hangingPunct="1">
              <a:lnSpc>
                <a:spcPct val="90000"/>
              </a:lnSpc>
              <a:spcBef>
                <a:spcPts val="1000"/>
              </a:spcBef>
              <a:spcAft>
                <a:spcPct val="0"/>
              </a:spcAft>
              <a:buClrTx/>
              <a:buSzTx/>
              <a:buFont typeface="Arial" panose="020B0604020202020204" pitchFamily="34" charset="0"/>
              <a:buNone/>
              <a:defRPr/>
            </a:pPr>
            <a:r>
              <a:rPr kumimoji="0" lang="ru-RU" altLang="en-US" sz="2500" i="0" strike="noStrike" kern="1200" cap="none" spc="0" normalizeH="0" baseline="0" noProof="0" dirty="0" smtClean="0">
                <a:ln>
                  <a:noFill/>
                </a:ln>
                <a:solidFill>
                  <a:schemeClr val="accent6">
                    <a:lumMod val="50000"/>
                  </a:schemeClr>
                </a:solidFill>
                <a:effectLst/>
                <a:uLnTx/>
                <a:uFillTx/>
                <a:latin typeface="+mn-lt"/>
                <a:ea typeface="+mn-ea"/>
                <a:cs typeface="+mn-cs"/>
              </a:rPr>
              <a:t>Смертность </a:t>
            </a:r>
          </a:p>
          <a:p>
            <a:pPr marL="228600" marR="0" lvl="0" indent="-228600" algn="l" defTabSz="914400" rtl="0" eaLnBrk="1" fontAlgn="base" latinLnBrk="0" hangingPunct="1">
              <a:lnSpc>
                <a:spcPct val="90000"/>
              </a:lnSpc>
              <a:spcBef>
                <a:spcPts val="1000"/>
              </a:spcBef>
              <a:spcAft>
                <a:spcPct val="0"/>
              </a:spcAft>
              <a:buClrTx/>
              <a:buSzTx/>
              <a:buFont typeface="Arial" panose="020B0604020202020204" pitchFamily="34" charset="0"/>
              <a:buNone/>
              <a:defRPr/>
            </a:pPr>
            <a:r>
              <a:rPr kumimoji="0" lang="ru-RU" altLang="en-US" sz="2500" i="0" strike="noStrike" kern="1200" cap="none" spc="0" normalizeH="0" baseline="0" noProof="0" dirty="0" smtClean="0">
                <a:ln>
                  <a:noFill/>
                </a:ln>
                <a:solidFill>
                  <a:schemeClr val="accent6">
                    <a:lumMod val="50000"/>
                  </a:schemeClr>
                </a:solidFill>
                <a:effectLst/>
                <a:uLnTx/>
                <a:uFillTx/>
                <a:latin typeface="+mn-lt"/>
                <a:ea typeface="+mn-ea"/>
                <a:cs typeface="+mn-cs"/>
              </a:rPr>
              <a:t>Прирост </a:t>
            </a:r>
          </a:p>
          <a:p>
            <a:pPr marL="228600" marR="0" lvl="0" indent="-228600" algn="l" defTabSz="914400" rtl="0" eaLnBrk="1" fontAlgn="base" latinLnBrk="0" hangingPunct="1">
              <a:lnSpc>
                <a:spcPct val="90000"/>
              </a:lnSpc>
              <a:spcBef>
                <a:spcPts val="1000"/>
              </a:spcBef>
              <a:spcAft>
                <a:spcPct val="0"/>
              </a:spcAft>
              <a:buClrTx/>
              <a:buSzTx/>
              <a:buFont typeface="Arial" panose="020B0604020202020204" pitchFamily="34" charset="0"/>
              <a:buNone/>
              <a:defRPr/>
            </a:pPr>
            <a:r>
              <a:rPr kumimoji="0" lang="ru-RU" altLang="en-US" sz="2500" i="0" strike="noStrike" kern="1200" cap="none" spc="0" normalizeH="0" baseline="0" noProof="0" dirty="0" smtClean="0">
                <a:ln>
                  <a:noFill/>
                </a:ln>
                <a:solidFill>
                  <a:schemeClr val="accent6">
                    <a:lumMod val="50000"/>
                  </a:schemeClr>
                </a:solidFill>
                <a:effectLst/>
                <a:uLnTx/>
                <a:uFillTx/>
                <a:latin typeface="+mn-lt"/>
                <a:ea typeface="+mn-ea"/>
                <a:cs typeface="+mn-cs"/>
              </a:rPr>
              <a:t>Иммиграция </a:t>
            </a:r>
          </a:p>
          <a:p>
            <a:pPr marL="228600" marR="0" lvl="0" indent="-228600" algn="l" defTabSz="914400" rtl="0" eaLnBrk="1" fontAlgn="base" latinLnBrk="0" hangingPunct="1">
              <a:lnSpc>
                <a:spcPct val="90000"/>
              </a:lnSpc>
              <a:spcBef>
                <a:spcPts val="1000"/>
              </a:spcBef>
              <a:spcAft>
                <a:spcPct val="0"/>
              </a:spcAft>
              <a:buClrTx/>
              <a:buSzTx/>
              <a:buFont typeface="Arial" panose="020B0604020202020204" pitchFamily="34" charset="0"/>
              <a:buNone/>
              <a:defRPr/>
            </a:pPr>
            <a:r>
              <a:rPr kumimoji="0" lang="ru-RU" altLang="en-US" sz="2500" i="0" strike="noStrike" kern="1200" cap="none" spc="0" normalizeH="0" baseline="0" noProof="0" dirty="0" smtClean="0">
                <a:ln>
                  <a:noFill/>
                </a:ln>
                <a:solidFill>
                  <a:schemeClr val="accent6">
                    <a:lumMod val="50000"/>
                  </a:schemeClr>
                </a:solidFill>
                <a:effectLst/>
                <a:uLnTx/>
                <a:uFillTx/>
                <a:latin typeface="+mn-lt"/>
                <a:ea typeface="+mn-ea"/>
                <a:cs typeface="+mn-cs"/>
              </a:rPr>
              <a:t>Эмиграция </a:t>
            </a:r>
          </a:p>
          <a:p>
            <a:pPr marL="228600" marR="0" lvl="0" indent="-228600" algn="l" defTabSz="914400" rtl="0" eaLnBrk="1" fontAlgn="base" latinLnBrk="0" hangingPunct="1">
              <a:lnSpc>
                <a:spcPct val="90000"/>
              </a:lnSpc>
              <a:spcBef>
                <a:spcPts val="1000"/>
              </a:spcBef>
              <a:spcAft>
                <a:spcPct val="0"/>
              </a:spcAft>
              <a:buClrTx/>
              <a:buSzTx/>
              <a:buFont typeface="Arial" panose="020B0604020202020204" pitchFamily="34" charset="0"/>
              <a:buNone/>
              <a:defRPr/>
            </a:pPr>
            <a:endParaRPr kumimoji="0" lang="ru-RU" altLang="en-US" sz="2500" b="0" i="0" u="none" strike="noStrike" kern="1200" cap="none" spc="0" normalizeH="0" baseline="0" noProof="0" dirty="0" smtClean="0">
              <a:ln>
                <a:noFill/>
              </a:ln>
              <a:solidFill>
                <a:schemeClr val="accent6">
                  <a:lumMod val="50000"/>
                </a:schemeClr>
              </a:solidFill>
              <a:effectLst/>
              <a:uLnTx/>
              <a:uFillTx/>
              <a:latin typeface="+mn-lt"/>
              <a:ea typeface="+mn-ea"/>
              <a:cs typeface="+mn-cs"/>
            </a:endParaRPr>
          </a:p>
          <a:p>
            <a:pPr marL="228600" marR="0" lvl="0" indent="-228600" algn="l" defTabSz="914400" rtl="0" eaLnBrk="1" fontAlgn="base" latinLnBrk="0" hangingPunct="1">
              <a:lnSpc>
                <a:spcPct val="90000"/>
              </a:lnSpc>
              <a:spcBef>
                <a:spcPts val="1000"/>
              </a:spcBef>
              <a:spcAft>
                <a:spcPct val="0"/>
              </a:spcAft>
              <a:buClrTx/>
              <a:buSzTx/>
              <a:buFont typeface="Arial" panose="020B0604020202020204" pitchFamily="34" charset="0"/>
              <a:buChar char="•"/>
              <a:defRPr/>
            </a:pPr>
            <a:endParaRPr kumimoji="0" lang="ru-RU" altLang="en-US" sz="2500" b="0" i="0" u="none" strike="noStrike" kern="1200" cap="none" spc="0" normalizeH="0" baseline="0" noProof="0" dirty="0" smtClean="0">
              <a:ln>
                <a:noFill/>
              </a:ln>
              <a:solidFill>
                <a:schemeClr val="tx1"/>
              </a:solidFill>
              <a:effectLst/>
              <a:uLnTx/>
              <a:uFillTx/>
              <a:latin typeface="+mn-lt"/>
              <a:ea typeface="+mn-ea"/>
              <a:cs typeface="+mn-cs"/>
            </a:endParaRPr>
          </a:p>
          <a:p>
            <a:pPr marL="228600" marR="0" lvl="0" indent="-228600" algn="l" defTabSz="914400" rtl="0" eaLnBrk="1" fontAlgn="base" latinLnBrk="0" hangingPunct="1">
              <a:lnSpc>
                <a:spcPct val="90000"/>
              </a:lnSpc>
              <a:spcBef>
                <a:spcPts val="1000"/>
              </a:spcBef>
              <a:spcAft>
                <a:spcPct val="0"/>
              </a:spcAft>
              <a:buClrTx/>
              <a:buSzTx/>
              <a:buFont typeface="Arial" panose="020B0604020202020204" pitchFamily="34" charset="0"/>
              <a:buNone/>
              <a:defRPr/>
            </a:pPr>
            <a:endParaRPr kumimoji="0" lang="ru-RU" altLang="en-US" sz="2500" b="0" i="0" u="none" strike="noStrike" kern="1200" cap="none" spc="0" normalizeH="0" baseline="0" noProof="0" dirty="0" smtClean="0">
              <a:ln>
                <a:noFill/>
              </a:ln>
              <a:solidFill>
                <a:schemeClr val="tx1"/>
              </a:solidFill>
              <a:effectLst/>
              <a:uLnTx/>
              <a:uFillTx/>
              <a:latin typeface="+mn-lt"/>
              <a:ea typeface="+mn-ea"/>
              <a:cs typeface="+mn-cs"/>
            </a:endParaRPr>
          </a:p>
        </p:txBody>
      </p:sp>
      <p:sp>
        <p:nvSpPr>
          <p:cNvPr id="6" name="Прямоугольник 5"/>
          <p:cNvSpPr/>
          <p:nvPr/>
        </p:nvSpPr>
        <p:spPr>
          <a:xfrm>
            <a:off x="1400683" y="1605004"/>
            <a:ext cx="2718236" cy="584775"/>
          </a:xfrm>
          <a:prstGeom prst="rect">
            <a:avLst/>
          </a:prstGeom>
        </p:spPr>
        <p:txBody>
          <a:bodyPr wrap="square">
            <a:spAutoFit/>
          </a:bodyPr>
          <a:lstStyle/>
          <a:p>
            <a:r>
              <a:rPr lang="ru-RU" altLang="en-US" sz="3200" dirty="0" smtClean="0">
                <a:solidFill>
                  <a:srgbClr val="FF0000"/>
                </a:solidFill>
              </a:rPr>
              <a:t>статические</a:t>
            </a:r>
            <a:endParaRPr lang="ru-RU" sz="3200" dirty="0"/>
          </a:p>
        </p:txBody>
      </p:sp>
      <p:sp>
        <p:nvSpPr>
          <p:cNvPr id="7" name="Прямоугольник 6"/>
          <p:cNvSpPr/>
          <p:nvPr/>
        </p:nvSpPr>
        <p:spPr>
          <a:xfrm>
            <a:off x="7245325" y="1662669"/>
            <a:ext cx="2735044" cy="584775"/>
          </a:xfrm>
          <a:prstGeom prst="rect">
            <a:avLst/>
          </a:prstGeom>
        </p:spPr>
        <p:txBody>
          <a:bodyPr wrap="none">
            <a:spAutoFit/>
          </a:bodyPr>
          <a:lstStyle/>
          <a:p>
            <a:r>
              <a:rPr lang="ru-RU" altLang="en-US" sz="3200" dirty="0" smtClean="0">
                <a:solidFill>
                  <a:srgbClr val="FF0000"/>
                </a:solidFill>
              </a:rPr>
              <a:t>динамические</a:t>
            </a:r>
            <a:endParaRPr lang="ru-RU" sz="3200"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одзаголовок 2"/>
          <p:cNvSpPr>
            <a:spLocks noGrp="1"/>
          </p:cNvSpPr>
          <p:nvPr>
            <p:ph type="subTitle" idx="4294967295"/>
          </p:nvPr>
        </p:nvSpPr>
        <p:spPr>
          <a:xfrm>
            <a:off x="6301947" y="1293125"/>
            <a:ext cx="5305254" cy="5405438"/>
          </a:xfrm>
        </p:spPr>
        <p:txBody>
          <a:bodyPr vert="horz" wrap="square" lIns="91440" tIns="45720" rIns="91440" bIns="45720" numCol="1" anchor="t" anchorCtr="0" compatLnSpc="1">
            <a:normAutofit fontScale="92500" lnSpcReduction="20000"/>
          </a:bodyPr>
          <a:lstStyle/>
          <a:p>
            <a:pPr marL="0" marR="0" lvl="0" indent="0" algn="ctr" defTabSz="914400" rtl="0" eaLnBrk="1" fontAlgn="base" latinLnBrk="0" hangingPunct="1">
              <a:lnSpc>
                <a:spcPct val="90000"/>
              </a:lnSpc>
              <a:spcBef>
                <a:spcPts val="1000"/>
              </a:spcBef>
              <a:spcAft>
                <a:spcPct val="0"/>
              </a:spcAft>
              <a:buClrTx/>
              <a:buSzTx/>
              <a:buFont typeface="Arial" panose="020B0604020202020204" pitchFamily="34" charset="0"/>
              <a:buNone/>
              <a:defRPr/>
            </a:pPr>
            <a:r>
              <a:rPr kumimoji="0" lang="ru-RU" altLang="en-US" sz="2900" b="1" i="1" u="sng" strike="noStrike" kern="1200" cap="none" spc="0" normalizeH="0" baseline="0" noProof="0" dirty="0" smtClean="0">
                <a:ln>
                  <a:noFill/>
                </a:ln>
                <a:solidFill>
                  <a:schemeClr val="accent6">
                    <a:lumMod val="50000"/>
                  </a:schemeClr>
                </a:solidFill>
                <a:effectLst/>
                <a:uLnTx/>
                <a:uFillTx/>
                <a:latin typeface="+mn-lt"/>
                <a:ea typeface="+mn-ea"/>
                <a:cs typeface="+mn-cs"/>
              </a:rPr>
              <a:t>Сопротивление среды </a:t>
            </a:r>
          </a:p>
          <a:p>
            <a:pPr marL="0" marR="0" lvl="0" indent="0" algn="ctr" defTabSz="914400" rtl="0" eaLnBrk="1" fontAlgn="base" latinLnBrk="0" hangingPunct="1">
              <a:lnSpc>
                <a:spcPct val="90000"/>
              </a:lnSpc>
              <a:spcBef>
                <a:spcPts val="1000"/>
              </a:spcBef>
              <a:spcAft>
                <a:spcPct val="0"/>
              </a:spcAft>
              <a:buClrTx/>
              <a:buSzTx/>
              <a:buFont typeface="Arial" panose="020B0604020202020204" pitchFamily="34" charset="0"/>
              <a:buNone/>
              <a:defRPr/>
            </a:pPr>
            <a:endParaRPr kumimoji="0" lang="ru-RU" altLang="en-US" sz="2900" b="0" i="1" u="none" strike="noStrike" kern="1200" cap="none" spc="0" normalizeH="0" baseline="0" noProof="0" dirty="0" smtClean="0">
              <a:ln>
                <a:noFill/>
              </a:ln>
              <a:solidFill>
                <a:srgbClr val="C00000"/>
              </a:solidFill>
              <a:effectLst/>
              <a:uLnTx/>
              <a:uFillTx/>
              <a:latin typeface="+mn-lt"/>
              <a:ea typeface="+mn-ea"/>
              <a:cs typeface="+mn-cs"/>
            </a:endParaRPr>
          </a:p>
          <a:p>
            <a:pPr marL="0" marR="0" lvl="0" indent="0" algn="ctr" defTabSz="914400" rtl="0" eaLnBrk="1" fontAlgn="base" latinLnBrk="0" hangingPunct="1">
              <a:lnSpc>
                <a:spcPct val="90000"/>
              </a:lnSpc>
              <a:spcBef>
                <a:spcPts val="1000"/>
              </a:spcBef>
              <a:spcAft>
                <a:spcPct val="0"/>
              </a:spcAft>
              <a:buClrTx/>
              <a:buSzTx/>
              <a:buFont typeface="Arial" panose="020B0604020202020204" pitchFamily="34" charset="0"/>
              <a:buNone/>
              <a:defRPr/>
            </a:pPr>
            <a:r>
              <a:rPr kumimoji="0" lang="ru-RU" altLang="en-US" sz="2900" b="0" i="1" u="none" strike="noStrike" kern="1200" cap="none" spc="0" normalizeH="0" baseline="0" noProof="0" dirty="0" smtClean="0">
                <a:ln>
                  <a:noFill/>
                </a:ln>
                <a:solidFill>
                  <a:srgbClr val="C00000"/>
                </a:solidFill>
                <a:effectLst/>
                <a:uLnTx/>
                <a:uFillTx/>
                <a:latin typeface="+mn-lt"/>
                <a:ea typeface="+mn-ea"/>
                <a:cs typeface="+mn-cs"/>
              </a:rPr>
              <a:t>создают:</a:t>
            </a:r>
          </a:p>
          <a:p>
            <a:pPr marL="0" marR="0" lvl="0" indent="0" algn="ctr" defTabSz="914400" rtl="0" eaLnBrk="1" fontAlgn="base" latinLnBrk="0" hangingPunct="1">
              <a:lnSpc>
                <a:spcPct val="90000"/>
              </a:lnSpc>
              <a:spcBef>
                <a:spcPts val="1000"/>
              </a:spcBef>
              <a:spcAft>
                <a:spcPct val="0"/>
              </a:spcAft>
              <a:buClrTx/>
              <a:buSzTx/>
              <a:buNone/>
              <a:defRPr/>
            </a:pPr>
            <a:r>
              <a:rPr kumimoji="0" lang="ru-RU" altLang="en-US" sz="3200" b="0" i="1" u="none" strike="noStrike" kern="1200" cap="none" spc="0" normalizeH="0" baseline="0" noProof="0" dirty="0" smtClean="0">
                <a:ln>
                  <a:noFill/>
                </a:ln>
                <a:solidFill>
                  <a:srgbClr val="385723"/>
                </a:solidFill>
                <a:effectLst/>
                <a:uLnTx/>
                <a:uFillTx/>
                <a:latin typeface="+mn-lt"/>
                <a:ea typeface="+mn-ea"/>
                <a:cs typeface="+mn-cs"/>
              </a:rPr>
              <a:t>хищники</a:t>
            </a:r>
          </a:p>
          <a:p>
            <a:pPr marL="0" marR="0" lvl="0" indent="0" algn="ctr" defTabSz="914400" rtl="0" eaLnBrk="1" fontAlgn="base" latinLnBrk="0" hangingPunct="1">
              <a:lnSpc>
                <a:spcPct val="90000"/>
              </a:lnSpc>
              <a:spcBef>
                <a:spcPts val="1000"/>
              </a:spcBef>
              <a:spcAft>
                <a:spcPct val="0"/>
              </a:spcAft>
              <a:buClrTx/>
              <a:buSzTx/>
              <a:buNone/>
              <a:defRPr/>
            </a:pPr>
            <a:r>
              <a:rPr kumimoji="0" lang="ru-RU" altLang="en-US" sz="3200" b="0" i="1" u="none" strike="noStrike" kern="1200" cap="none" spc="0" normalizeH="0" baseline="0" noProof="0" dirty="0" smtClean="0">
                <a:ln>
                  <a:noFill/>
                </a:ln>
                <a:solidFill>
                  <a:srgbClr val="385723"/>
                </a:solidFill>
                <a:effectLst/>
                <a:uLnTx/>
                <a:uFillTx/>
                <a:latin typeface="+mn-lt"/>
                <a:ea typeface="+mn-ea"/>
                <a:cs typeface="+mn-cs"/>
              </a:rPr>
              <a:t>паразиты</a:t>
            </a:r>
          </a:p>
          <a:p>
            <a:pPr marL="0" marR="0" lvl="0" indent="0" algn="ctr" defTabSz="914400" rtl="0" eaLnBrk="1" fontAlgn="base" latinLnBrk="0" hangingPunct="1">
              <a:lnSpc>
                <a:spcPct val="90000"/>
              </a:lnSpc>
              <a:spcBef>
                <a:spcPts val="1000"/>
              </a:spcBef>
              <a:spcAft>
                <a:spcPct val="0"/>
              </a:spcAft>
              <a:buClrTx/>
              <a:buSzTx/>
              <a:buNone/>
              <a:defRPr/>
            </a:pPr>
            <a:r>
              <a:rPr kumimoji="0" lang="ru-RU" altLang="en-US" sz="3200" b="0" i="1" u="none" strike="noStrike" kern="1200" cap="none" spc="0" normalizeH="0" baseline="0" noProof="0" dirty="0" smtClean="0">
                <a:ln>
                  <a:noFill/>
                </a:ln>
                <a:solidFill>
                  <a:srgbClr val="385723"/>
                </a:solidFill>
                <a:effectLst/>
                <a:uLnTx/>
                <a:uFillTx/>
                <a:latin typeface="+mn-lt"/>
                <a:ea typeface="+mn-ea"/>
                <a:cs typeface="+mn-cs"/>
              </a:rPr>
              <a:t>конкуренты</a:t>
            </a:r>
          </a:p>
          <a:p>
            <a:pPr marL="0" marR="0" lvl="0" indent="0" algn="ctr" defTabSz="914400" rtl="0" eaLnBrk="1" fontAlgn="base" latinLnBrk="0" hangingPunct="1">
              <a:lnSpc>
                <a:spcPct val="90000"/>
              </a:lnSpc>
              <a:spcBef>
                <a:spcPts val="1000"/>
              </a:spcBef>
              <a:spcAft>
                <a:spcPct val="0"/>
              </a:spcAft>
              <a:buClrTx/>
              <a:buSzTx/>
              <a:buNone/>
              <a:defRPr/>
            </a:pPr>
            <a:r>
              <a:rPr kumimoji="0" lang="ru-RU" altLang="en-US" sz="3200" b="0" i="1" u="none" strike="noStrike" kern="1200" cap="none" spc="0" normalizeH="0" baseline="0" noProof="0" dirty="0" smtClean="0">
                <a:ln>
                  <a:noFill/>
                </a:ln>
                <a:solidFill>
                  <a:srgbClr val="385723"/>
                </a:solidFill>
                <a:effectLst/>
                <a:uLnTx/>
                <a:uFillTx/>
                <a:latin typeface="+mn-lt"/>
                <a:ea typeface="+mn-ea"/>
                <a:cs typeface="+mn-cs"/>
              </a:rPr>
              <a:t> нехватка корма</a:t>
            </a:r>
          </a:p>
          <a:p>
            <a:pPr marL="0" marR="0" lvl="0" indent="0" algn="ctr" defTabSz="914400" rtl="0" eaLnBrk="1" fontAlgn="base" latinLnBrk="0" hangingPunct="1">
              <a:lnSpc>
                <a:spcPct val="90000"/>
              </a:lnSpc>
              <a:spcBef>
                <a:spcPts val="1000"/>
              </a:spcBef>
              <a:spcAft>
                <a:spcPct val="0"/>
              </a:spcAft>
              <a:buClrTx/>
              <a:buSzTx/>
              <a:buNone/>
              <a:defRPr/>
            </a:pPr>
            <a:r>
              <a:rPr kumimoji="0" lang="ru-RU" altLang="en-US" sz="2200" b="1" i="1" u="none" strike="noStrike" kern="1200" cap="none" spc="0" normalizeH="0" baseline="0" noProof="0" dirty="0" smtClean="0">
                <a:ln>
                  <a:noFill/>
                </a:ln>
                <a:solidFill>
                  <a:srgbClr val="385723"/>
                </a:solidFill>
                <a:effectLst/>
                <a:uLnTx/>
                <a:uFillTx/>
                <a:latin typeface="+mn-lt"/>
                <a:ea typeface="+mn-ea"/>
                <a:cs typeface="+mn-cs"/>
              </a:rPr>
              <a:t>опылители и распространители семян, травоядные животные (влияют на растения)</a:t>
            </a:r>
            <a:r>
              <a:rPr kumimoji="0" lang="ru-RU" altLang="en-US" sz="2400" b="1" i="1" u="none" strike="noStrike" kern="1200" cap="none" spc="0" normalizeH="0" baseline="0" noProof="0" dirty="0" smtClean="0">
                <a:ln>
                  <a:noFill/>
                </a:ln>
                <a:solidFill>
                  <a:srgbClr val="385723"/>
                </a:solidFill>
                <a:effectLst/>
                <a:uLnTx/>
                <a:uFillTx/>
                <a:latin typeface="+mn-lt"/>
                <a:ea typeface="+mn-ea"/>
                <a:cs typeface="+mn-cs"/>
              </a:rPr>
              <a:t> </a:t>
            </a:r>
          </a:p>
          <a:p>
            <a:pPr marL="0" marR="0" lvl="0" indent="0" algn="ctr" defTabSz="914400" rtl="0" eaLnBrk="1" fontAlgn="base" latinLnBrk="0" hangingPunct="1">
              <a:lnSpc>
                <a:spcPct val="90000"/>
              </a:lnSpc>
              <a:spcBef>
                <a:spcPts val="1000"/>
              </a:spcBef>
              <a:spcAft>
                <a:spcPct val="0"/>
              </a:spcAft>
              <a:buClrTx/>
              <a:buSzTx/>
              <a:buNone/>
              <a:defRPr/>
            </a:pPr>
            <a:r>
              <a:rPr kumimoji="0" lang="ru-RU" altLang="en-US" sz="3000" b="0" i="1" u="none" strike="noStrike" kern="1200" cap="none" spc="0" normalizeH="0" baseline="0" noProof="0" dirty="0" smtClean="0">
                <a:ln>
                  <a:noFill/>
                </a:ln>
                <a:solidFill>
                  <a:srgbClr val="385723"/>
                </a:solidFill>
                <a:effectLst/>
                <a:uLnTx/>
                <a:uFillTx/>
                <a:latin typeface="+mn-lt"/>
                <a:ea typeface="+mn-ea"/>
                <a:cs typeface="+mn-cs"/>
              </a:rPr>
              <a:t>неблагоприятные абиотические факторы</a:t>
            </a:r>
          </a:p>
          <a:p>
            <a:pPr marL="0" marR="0" lvl="0" indent="0" algn="ctr" defTabSz="914400" rtl="0" eaLnBrk="1" fontAlgn="base" latinLnBrk="0" hangingPunct="1">
              <a:lnSpc>
                <a:spcPct val="90000"/>
              </a:lnSpc>
              <a:spcBef>
                <a:spcPts val="1000"/>
              </a:spcBef>
              <a:spcAft>
                <a:spcPct val="0"/>
              </a:spcAft>
              <a:buClrTx/>
              <a:buSzTx/>
              <a:buNone/>
              <a:defRPr/>
            </a:pPr>
            <a:r>
              <a:rPr kumimoji="0" lang="ru-RU" altLang="en-US" sz="3200" b="0" i="1" u="none" strike="noStrike" kern="1200" cap="none" spc="0" normalizeH="0" baseline="0" noProof="0" dirty="0" smtClean="0">
                <a:ln>
                  <a:noFill/>
                </a:ln>
                <a:solidFill>
                  <a:srgbClr val="385723"/>
                </a:solidFill>
                <a:effectLst/>
                <a:uLnTx/>
                <a:uFillTx/>
                <a:latin typeface="+mn-lt"/>
                <a:ea typeface="+mn-ea"/>
                <a:cs typeface="+mn-cs"/>
              </a:rPr>
              <a:t>человек</a:t>
            </a:r>
          </a:p>
          <a:p>
            <a:pPr marL="0" marR="0" lvl="0" indent="0" algn="ctr" defTabSz="914400" rtl="0" eaLnBrk="1" fontAlgn="base" latinLnBrk="0" hangingPunct="1">
              <a:lnSpc>
                <a:spcPct val="90000"/>
              </a:lnSpc>
              <a:spcBef>
                <a:spcPts val="1000"/>
              </a:spcBef>
              <a:spcAft>
                <a:spcPct val="0"/>
              </a:spcAft>
              <a:buClrTx/>
              <a:buSzTx/>
              <a:buFont typeface="Arial" panose="020B0604020202020204" pitchFamily="34" charset="0"/>
              <a:buChar char="•"/>
              <a:defRPr/>
            </a:pPr>
            <a:endParaRPr kumimoji="0" lang="ru-RU" altLang="en-US" sz="2200" b="0" i="1" u="none" strike="noStrike" kern="1200" cap="none" spc="0" normalizeH="0" baseline="0" noProof="0" dirty="0" smtClean="0">
              <a:ln>
                <a:noFill/>
              </a:ln>
              <a:solidFill>
                <a:srgbClr val="385723"/>
              </a:solidFill>
              <a:effectLst/>
              <a:uLnTx/>
              <a:uFillTx/>
              <a:latin typeface="+mn-lt"/>
              <a:ea typeface="+mn-ea"/>
              <a:cs typeface="+mn-cs"/>
            </a:endParaRPr>
          </a:p>
          <a:p>
            <a:pPr marL="0" marR="0" lvl="0" indent="0" algn="l" defTabSz="914400" rtl="0" eaLnBrk="1" fontAlgn="base" latinLnBrk="0" hangingPunct="1">
              <a:lnSpc>
                <a:spcPct val="90000"/>
              </a:lnSpc>
              <a:spcBef>
                <a:spcPts val="1000"/>
              </a:spcBef>
              <a:spcAft>
                <a:spcPct val="0"/>
              </a:spcAft>
              <a:buClrTx/>
              <a:buSzTx/>
              <a:buFont typeface="Arial" panose="020B0604020202020204" pitchFamily="34" charset="0"/>
              <a:buChar char="•"/>
              <a:defRPr/>
            </a:pPr>
            <a:endParaRPr kumimoji="0" lang="ru-RU" altLang="en-US" sz="2200" b="0" i="0" u="none" strike="noStrike" kern="1200" cap="none" spc="0" normalizeH="0" baseline="0" noProof="0" dirty="0" smtClean="0">
              <a:ln>
                <a:noFill/>
              </a:ln>
              <a:solidFill>
                <a:schemeClr val="tx1"/>
              </a:solidFill>
              <a:effectLst/>
              <a:uLnTx/>
              <a:uFillTx/>
              <a:latin typeface="+mn-lt"/>
              <a:ea typeface="+mn-ea"/>
              <a:cs typeface="+mn-cs"/>
            </a:endParaRPr>
          </a:p>
        </p:txBody>
      </p:sp>
      <p:sp>
        <p:nvSpPr>
          <p:cNvPr id="7171" name="Подзаголовок 2"/>
          <p:cNvSpPr>
            <a:spLocks noGrp="1"/>
          </p:cNvSpPr>
          <p:nvPr>
            <p:ph type="subTitle"/>
          </p:nvPr>
        </p:nvSpPr>
        <p:spPr>
          <a:xfrm>
            <a:off x="519413" y="1303638"/>
            <a:ext cx="5453063" cy="3943350"/>
          </a:xfrm>
          <a:ln/>
        </p:spPr>
        <p:txBody>
          <a:bodyPr vert="horz" wrap="square" lIns="91440" tIns="45720" rIns="91440" bIns="45720" anchor="t"/>
          <a:lstStyle>
            <a:lvl1pPr marL="0" lvl="0" indent="0" algn="ctr">
              <a:buNone/>
              <a:defRPr/>
            </a:lvl1pPr>
            <a:lvl2pPr marL="457200" lvl="1" indent="0" algn="ctr">
              <a:buNone/>
              <a:defRPr/>
            </a:lvl2pPr>
            <a:lvl3pPr marL="914400" lvl="2" indent="0" algn="ctr">
              <a:buNone/>
              <a:defRPr/>
            </a:lvl3pPr>
            <a:lvl4pPr marL="1371600" lvl="3" indent="0" algn="ctr">
              <a:buNone/>
              <a:defRPr/>
            </a:lvl4pPr>
            <a:lvl5pPr marL="1828800" lvl="4" indent="0" algn="ctr">
              <a:buNone/>
              <a:defRPr/>
            </a:lvl5pPr>
          </a:lstStyle>
          <a:p>
            <a:pPr lvl="0" eaLnBrk="1" hangingPunct="1"/>
            <a:r>
              <a:rPr lang="ru-RU" altLang="en-US" sz="2900" b="1" i="1" u="sng" dirty="0">
                <a:solidFill>
                  <a:schemeClr val="accent6">
                    <a:lumMod val="50000"/>
                  </a:schemeClr>
                </a:solidFill>
                <a:latin typeface="+mn-lt"/>
              </a:rPr>
              <a:t>Биотический потенциал </a:t>
            </a:r>
            <a:endParaRPr lang="ru-RU" altLang="en-US" sz="2900" b="1" i="1" u="sng" dirty="0" smtClean="0">
              <a:solidFill>
                <a:schemeClr val="accent6">
                  <a:lumMod val="50000"/>
                </a:schemeClr>
              </a:solidFill>
              <a:latin typeface="+mn-lt"/>
            </a:endParaRPr>
          </a:p>
          <a:p>
            <a:pPr lvl="0" eaLnBrk="1" hangingPunct="1"/>
            <a:endParaRPr lang="ru-RU" altLang="en-US" sz="2900" b="1" i="1" u="sng" dirty="0" smtClean="0">
              <a:solidFill>
                <a:srgbClr val="C00000"/>
              </a:solidFill>
            </a:endParaRPr>
          </a:p>
          <a:p>
            <a:pPr lvl="0" eaLnBrk="1" hangingPunct="1"/>
            <a:r>
              <a:rPr lang="ru-RU" altLang="en-US" sz="2900" b="1" i="1" dirty="0" smtClean="0">
                <a:solidFill>
                  <a:srgbClr val="C00000"/>
                </a:solidFill>
              </a:rPr>
              <a:t>определяют</a:t>
            </a:r>
            <a:r>
              <a:rPr lang="ru-RU" altLang="en-US" sz="2900" i="1" dirty="0">
                <a:solidFill>
                  <a:srgbClr val="FF0000"/>
                </a:solidFill>
              </a:rPr>
              <a:t>:</a:t>
            </a:r>
          </a:p>
          <a:p>
            <a:pPr lvl="0" eaLnBrk="1" hangingPunct="1"/>
            <a:r>
              <a:rPr lang="ru-RU" altLang="en-US" sz="3200" b="1" i="1" dirty="0" smtClean="0">
                <a:solidFill>
                  <a:srgbClr val="385723"/>
                </a:solidFill>
              </a:rPr>
              <a:t>рождаемость</a:t>
            </a:r>
            <a:endParaRPr lang="ru-RU" altLang="en-US" sz="3200" b="1" i="1" dirty="0">
              <a:solidFill>
                <a:srgbClr val="385723"/>
              </a:solidFill>
            </a:endParaRPr>
          </a:p>
          <a:p>
            <a:pPr lvl="0" eaLnBrk="1" hangingPunct="1"/>
            <a:r>
              <a:rPr lang="ru-RU" altLang="en-US" sz="3200" b="1" i="1" dirty="0">
                <a:solidFill>
                  <a:srgbClr val="385723"/>
                </a:solidFill>
              </a:rPr>
              <a:t>смертность</a:t>
            </a:r>
          </a:p>
          <a:p>
            <a:pPr lvl="0" eaLnBrk="1" hangingPunct="1"/>
            <a:r>
              <a:rPr lang="ru-RU" altLang="en-US" sz="3200" b="1" i="1" dirty="0">
                <a:solidFill>
                  <a:srgbClr val="385723"/>
                </a:solidFill>
              </a:rPr>
              <a:t>способность к адаптациям</a:t>
            </a:r>
          </a:p>
        </p:txBody>
      </p:sp>
      <p:sp>
        <p:nvSpPr>
          <p:cNvPr id="7172" name="Текстовое поле 3"/>
          <p:cNvSpPr txBox="1"/>
          <p:nvPr/>
        </p:nvSpPr>
        <p:spPr>
          <a:xfrm>
            <a:off x="395288" y="127000"/>
            <a:ext cx="11495087" cy="923330"/>
          </a:xfrm>
          <a:prstGeom prst="rect">
            <a:avLst/>
          </a:prstGeom>
          <a:noFill/>
          <a:ln w="9525">
            <a:noFill/>
          </a:ln>
        </p:spPr>
        <p:txBody>
          <a:bodyPr>
            <a:spAutoFit/>
          </a:bodyPr>
          <a:lstStyle/>
          <a:p>
            <a:pPr algn="ctr"/>
            <a:r>
              <a:rPr lang="ru-RU" altLang="en-US" sz="5400" i="1" dirty="0">
                <a:solidFill>
                  <a:srgbClr val="C00000"/>
                </a:solidFill>
                <a:latin typeface="Calibri" panose="020F0502020204030204" pitchFamily="34" charset="0"/>
              </a:rPr>
              <a:t>На численность популяции влияют</a:t>
            </a:r>
            <a:endParaRPr lang="ru-RU" altLang="en-US" sz="5400" dirty="0">
              <a:solidFill>
                <a:srgbClr val="C00000"/>
              </a:solidFill>
              <a:latin typeface="Calibri" panose="020F0502020204030204" pitchFamily="34" charset="0"/>
            </a:endParaRPr>
          </a:p>
        </p:txBody>
      </p:sp>
    </p:spTree>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74</TotalTime>
  <Words>1015</Words>
  <Application>Microsoft Office PowerPoint</Application>
  <PresentationFormat>Произвольный</PresentationFormat>
  <Paragraphs>144</Paragraphs>
  <Slides>30</Slides>
  <Notes>0</Notes>
  <HiddenSlides>0</HiddenSlides>
  <MMClips>0</MMClips>
  <ScaleCrop>false</ScaleCrop>
  <HeadingPairs>
    <vt:vector size="4" baseType="variant">
      <vt:variant>
        <vt:lpstr>Тема</vt:lpstr>
      </vt:variant>
      <vt:variant>
        <vt:i4>3</vt:i4>
      </vt:variant>
      <vt:variant>
        <vt:lpstr>Заголовки слайдов</vt:lpstr>
      </vt:variant>
      <vt:variant>
        <vt:i4>30</vt:i4>
      </vt:variant>
    </vt:vector>
  </HeadingPairs>
  <TitlesOfParts>
    <vt:vector size="33" baseType="lpstr">
      <vt:lpstr>Тема Office</vt:lpstr>
      <vt:lpstr>2_Тема Office</vt:lpstr>
      <vt:lpstr>1_Тема Office</vt:lpstr>
      <vt:lpstr>Слайд 1</vt:lpstr>
      <vt:lpstr>Программа вебинара</vt:lpstr>
      <vt:lpstr>Слайд 3</vt:lpstr>
      <vt:lpstr>Слайд 4</vt:lpstr>
      <vt:lpstr>Слайд 5</vt:lpstr>
      <vt:lpstr>Слайд 6</vt:lpstr>
      <vt:lpstr>Слайд 7</vt:lpstr>
      <vt:lpstr>Экологическте характеристики популяции</vt:lpstr>
      <vt:lpstr>Слайд 9</vt:lpstr>
      <vt:lpstr>Слайд 10</vt:lpstr>
      <vt:lpstr>Слайд 11</vt:lpstr>
      <vt:lpstr>Слайд 12</vt:lpstr>
      <vt:lpstr>Слайд 13</vt:lpstr>
      <vt:lpstr>Слайд 14</vt:lpstr>
      <vt:lpstr>Слайд 15</vt:lpstr>
      <vt:lpstr>Слайд 16</vt:lpstr>
      <vt:lpstr>2020 г</vt:lpstr>
      <vt:lpstr>2021 г</vt:lpstr>
      <vt:lpstr>Слайд 19</vt:lpstr>
      <vt:lpstr>Слайд 20</vt:lpstr>
      <vt:lpstr>2023 г</vt:lpstr>
      <vt:lpstr>Слайд 22</vt:lpstr>
      <vt:lpstr>Слайд 23</vt:lpstr>
      <vt:lpstr>Слайд 24</vt:lpstr>
      <vt:lpstr>Слайд 25</vt:lpstr>
      <vt:lpstr>Слайд 26</vt:lpstr>
      <vt:lpstr>Слайд 27</vt:lpstr>
      <vt:lpstr>Слайд 28</vt:lpstr>
      <vt:lpstr>Слайд 29</vt:lpstr>
      <vt:lpstr>Слайд 30</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3. Виды биотических связей: характеристика и примеры. </dc:title>
  <dc:creator>Kingsoft Corporation</dc:creator>
  <cp:lastModifiedBy>Eltysheva-IV</cp:lastModifiedBy>
  <cp:revision>48</cp:revision>
  <dcterms:created xsi:type="dcterms:W3CDTF">2021-05-07T16:35:57Z</dcterms:created>
  <dcterms:modified xsi:type="dcterms:W3CDTF">2024-04-19T11:58:43Z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1049-10.2.0.7646</vt:lpwstr>
  </property>
</Properties>
</file>