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1" r:id="rId4"/>
    <p:sldId id="262" r:id="rId5"/>
    <p:sldId id="263" r:id="rId6"/>
    <p:sldId id="269" r:id="rId7"/>
    <p:sldId id="270" r:id="rId8"/>
    <p:sldId id="271" r:id="rId9"/>
    <p:sldId id="284" r:id="rId10"/>
    <p:sldId id="287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59" r:id="rId22"/>
    <p:sldId id="283" r:id="rId23"/>
    <p:sldId id="292" r:id="rId24"/>
    <p:sldId id="293" r:id="rId25"/>
    <p:sldId id="285" r:id="rId26"/>
    <p:sldId id="294" r:id="rId27"/>
    <p:sldId id="295" r:id="rId28"/>
    <p:sldId id="296" r:id="rId29"/>
    <p:sldId id="282" r:id="rId30"/>
    <p:sldId id="267" r:id="rId31"/>
    <p:sldId id="26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AFCEE-92DD-42D3-85ED-C36162D00FF2}" v="208" dt="2022-02-11T08:29:28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Полковникова" userId="a72e4d564c73f1dc" providerId="LiveId" clId="{08BAFCEE-92DD-42D3-85ED-C36162D00FF2}"/>
    <pc:docChg chg="undo custSel addSld delSld modSld sldOrd">
      <pc:chgData name="Наталья Полковникова" userId="a72e4d564c73f1dc" providerId="LiveId" clId="{08BAFCEE-92DD-42D3-85ED-C36162D00FF2}" dt="2022-02-11T08:30:49.988" v="3930" actId="14100"/>
      <pc:docMkLst>
        <pc:docMk/>
      </pc:docMkLst>
      <pc:sldChg chg="addSp delSp modSp mod modAnim">
        <pc:chgData name="Наталья Полковникова" userId="a72e4d564c73f1dc" providerId="LiveId" clId="{08BAFCEE-92DD-42D3-85ED-C36162D00FF2}" dt="2022-02-09T20:34:15.543" v="2367" actId="26606"/>
        <pc:sldMkLst>
          <pc:docMk/>
          <pc:sldMk cId="2888998206" sldId="256"/>
        </pc:sldMkLst>
        <pc:spChg chg="mod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4" creationId="{6D3B0FDE-2879-430F-8EF7-D46BC024CBF4}"/>
          </ac:spMkLst>
        </pc:spChg>
        <pc:spChg chg="mod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5" creationId="{4B85BCF9-1D27-4262-AADD-8AFEF4AFEBBB}"/>
          </ac:spMkLst>
        </pc:spChg>
        <pc:spChg chg="del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24" creationId="{55666830-9A19-4E01-8505-D6C7F9AC5665}"/>
          </ac:spMkLst>
        </pc:spChg>
        <pc:spChg chg="del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26" creationId="{AE9FC877-7FB6-4D22-9988-35420644E202}"/>
          </ac:spMkLst>
        </pc:spChg>
        <pc:spChg chg="del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28" creationId="{E41809D1-F12E-46BB-B804-5F209D325E8B}"/>
          </ac:spMkLst>
        </pc:spChg>
        <pc:spChg chg="del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30" creationId="{AF2F604E-43BE-4DC3-B983-E071523364F8}"/>
          </ac:spMkLst>
        </pc:spChg>
        <pc:spChg chg="del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32" creationId="{08C9B587-E65E-4B52-B37C-ABEBB6E87928}"/>
          </ac:spMkLst>
        </pc:spChg>
        <pc:spChg chg="add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37" creationId="{C1DD1A8A-57D5-4A81-AD04-532B043C5611}"/>
          </ac:spMkLst>
        </pc:spChg>
        <pc:spChg chg="add">
          <ac:chgData name="Наталья Полковникова" userId="a72e4d564c73f1dc" providerId="LiveId" clId="{08BAFCEE-92DD-42D3-85ED-C36162D00FF2}" dt="2022-02-09T20:34:15.543" v="2367" actId="26606"/>
          <ac:spMkLst>
            <pc:docMk/>
            <pc:sldMk cId="2888998206" sldId="256"/>
            <ac:spMk id="39" creationId="{007891EC-4501-44ED-A8C8-B11B6DB767AB}"/>
          </ac:spMkLst>
        </pc:spChg>
        <pc:picChg chg="add mod ord">
          <ac:chgData name="Наталья Полковникова" userId="a72e4d564c73f1dc" providerId="LiveId" clId="{08BAFCEE-92DD-42D3-85ED-C36162D00FF2}" dt="2022-02-09T20:34:15.543" v="2367" actId="26606"/>
          <ac:picMkLst>
            <pc:docMk/>
            <pc:sldMk cId="2888998206" sldId="256"/>
            <ac:picMk id="3" creationId="{1726020F-352A-4F21-9081-55F94D70D7C3}"/>
          </ac:picMkLst>
        </pc:picChg>
        <pc:picChg chg="del">
          <ac:chgData name="Наталья Полковникова" userId="a72e4d564c73f1dc" providerId="LiveId" clId="{08BAFCEE-92DD-42D3-85ED-C36162D00FF2}" dt="2022-02-09T13:01:18.576" v="35" actId="478"/>
          <ac:picMkLst>
            <pc:docMk/>
            <pc:sldMk cId="2888998206" sldId="256"/>
            <ac:picMk id="18" creationId="{75DFE214-9529-40B2-B3E9-28C00AD2F75C}"/>
          </ac:picMkLst>
        </pc:picChg>
      </pc:sldChg>
      <pc:sldChg chg="addSp delSp modSp mod">
        <pc:chgData name="Наталья Полковникова" userId="a72e4d564c73f1dc" providerId="LiveId" clId="{08BAFCEE-92DD-42D3-85ED-C36162D00FF2}" dt="2022-02-09T20:37:43.883" v="2386" actId="14100"/>
        <pc:sldMkLst>
          <pc:docMk/>
          <pc:sldMk cId="1368285773" sldId="257"/>
        </pc:sldMkLst>
        <pc:spChg chg="mod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2" creationId="{E9426AE8-2B7D-4559-9B31-A450E693C9E0}"/>
          </ac:spMkLst>
        </pc:spChg>
        <pc:spChg chg="mod">
          <ac:chgData name="Наталья Полковникова" userId="a72e4d564c73f1dc" providerId="LiveId" clId="{08BAFCEE-92DD-42D3-85ED-C36162D00FF2}" dt="2022-02-09T20:37:43.883" v="2386" actId="14100"/>
          <ac:spMkLst>
            <pc:docMk/>
            <pc:sldMk cId="1368285773" sldId="257"/>
            <ac:spMk id="3" creationId="{7215B7B8-7A60-4334-B33B-0EE59DB0BDA1}"/>
          </ac:spMkLst>
        </pc:spChg>
        <pc:spChg chg="del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14" creationId="{E41809D1-F12E-46BB-B804-5F209D325E8B}"/>
          </ac:spMkLst>
        </pc:spChg>
        <pc:spChg chg="del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15" creationId="{55666830-9A19-4E01-8505-D6C7F9AC5665}"/>
          </ac:spMkLst>
        </pc:spChg>
        <pc:spChg chg="del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16" creationId="{AF2F604E-43BE-4DC3-B983-E071523364F8}"/>
          </ac:spMkLst>
        </pc:spChg>
        <pc:spChg chg="del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17" creationId="{AE9FC877-7FB6-4D22-9988-35420644E202}"/>
          </ac:spMkLst>
        </pc:spChg>
        <pc:spChg chg="del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18" creationId="{08C9B587-E65E-4B52-B37C-ABEBB6E87928}"/>
          </ac:spMkLst>
        </pc:spChg>
        <pc:spChg chg="add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23" creationId="{E91DC736-0EF8-4F87-9146-EBF1D2EE4D3D}"/>
          </ac:spMkLst>
        </pc:spChg>
        <pc:spChg chg="add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25" creationId="{097CD68E-23E3-4007-8847-CD0944C4F7BE}"/>
          </ac:spMkLst>
        </pc:spChg>
        <pc:spChg chg="add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27" creationId="{AF2F604E-43BE-4DC3-B983-E071523364F8}"/>
          </ac:spMkLst>
        </pc:spChg>
        <pc:spChg chg="add">
          <ac:chgData name="Наталья Полковникова" userId="a72e4d564c73f1dc" providerId="LiveId" clId="{08BAFCEE-92DD-42D3-85ED-C36162D00FF2}" dt="2022-02-09T20:36:35.922" v="2371" actId="26606"/>
          <ac:spMkLst>
            <pc:docMk/>
            <pc:sldMk cId="1368285773" sldId="257"/>
            <ac:spMk id="29" creationId="{08C9B587-E65E-4B52-B37C-ABEBB6E87928}"/>
          </ac:spMkLst>
        </pc:spChg>
        <pc:picChg chg="add del mod">
          <ac:chgData name="Наталья Полковникова" userId="a72e4d564c73f1dc" providerId="LiveId" clId="{08BAFCEE-92DD-42D3-85ED-C36162D00FF2}" dt="2022-02-09T20:35:10.270" v="2369" actId="931"/>
          <ac:picMkLst>
            <pc:docMk/>
            <pc:sldMk cId="1368285773" sldId="257"/>
            <ac:picMk id="5" creationId="{7DF9DC73-ABD4-4245-8A17-6B932AA62709}"/>
          </ac:picMkLst>
        </pc:picChg>
        <pc:picChg chg="del">
          <ac:chgData name="Наталья Полковникова" userId="a72e4d564c73f1dc" providerId="LiveId" clId="{08BAFCEE-92DD-42D3-85ED-C36162D00FF2}" dt="2022-02-09T13:01:22.601" v="36" actId="478"/>
          <ac:picMkLst>
            <pc:docMk/>
            <pc:sldMk cId="1368285773" sldId="257"/>
            <ac:picMk id="5" creationId="{CC9AA2CF-5CB6-47FA-A18F-AE2859392E39}"/>
          </ac:picMkLst>
        </pc:picChg>
        <pc:picChg chg="add mod ord">
          <ac:chgData name="Наталья Полковникова" userId="a72e4d564c73f1dc" providerId="LiveId" clId="{08BAFCEE-92DD-42D3-85ED-C36162D00FF2}" dt="2022-02-09T20:36:35.922" v="2371" actId="26606"/>
          <ac:picMkLst>
            <pc:docMk/>
            <pc:sldMk cId="1368285773" sldId="257"/>
            <ac:picMk id="7" creationId="{36206CA1-1CDE-4845-9D74-70A87DA4C161}"/>
          </ac:picMkLst>
        </pc:picChg>
      </pc:sldChg>
      <pc:sldChg chg="delSp modSp del mod modClrScheme delDesignElem chgLayout">
        <pc:chgData name="Наталья Полковникова" userId="a72e4d564c73f1dc" providerId="LiveId" clId="{08BAFCEE-92DD-42D3-85ED-C36162D00FF2}" dt="2022-02-09T19:23:35.668" v="672" actId="47"/>
        <pc:sldMkLst>
          <pc:docMk/>
          <pc:sldMk cId="2574972207" sldId="258"/>
        </pc:sldMkLst>
        <pc:spChg chg="mod ord">
          <ac:chgData name="Наталья Полковникова" userId="a72e4d564c73f1dc" providerId="LiveId" clId="{08BAFCEE-92DD-42D3-85ED-C36162D00FF2}" dt="2022-02-09T14:28:45.043" v="495" actId="27636"/>
          <ac:spMkLst>
            <pc:docMk/>
            <pc:sldMk cId="2574972207" sldId="258"/>
            <ac:spMk id="2" creationId="{FB0F9191-0183-4B61-9FB1-7BA202CC42DA}"/>
          </ac:spMkLst>
        </pc:spChg>
        <pc:spChg chg="mod ord">
          <ac:chgData name="Наталья Полковникова" userId="a72e4d564c73f1dc" providerId="LiveId" clId="{08BAFCEE-92DD-42D3-85ED-C36162D00FF2}" dt="2022-02-09T14:29:38" v="504" actId="255"/>
          <ac:spMkLst>
            <pc:docMk/>
            <pc:sldMk cId="2574972207" sldId="258"/>
            <ac:spMk id="3" creationId="{479B9DD0-D5B4-4955-B698-42D9D37E876D}"/>
          </ac:spMkLst>
        </pc:spChg>
        <pc:spChg chg="del">
          <ac:chgData name="Наталья Полковникова" userId="a72e4d564c73f1dc" providerId="LiveId" clId="{08BAFCEE-92DD-42D3-85ED-C36162D00FF2}" dt="2022-02-09T14:28:45.010" v="493" actId="700"/>
          <ac:spMkLst>
            <pc:docMk/>
            <pc:sldMk cId="2574972207" sldId="258"/>
            <ac:spMk id="25" creationId="{55666830-9A19-4E01-8505-D6C7F9AC5665}"/>
          </ac:spMkLst>
        </pc:spChg>
        <pc:spChg chg="del">
          <ac:chgData name="Наталья Полковникова" userId="a72e4d564c73f1dc" providerId="LiveId" clId="{08BAFCEE-92DD-42D3-85ED-C36162D00FF2}" dt="2022-02-09T14:28:45.010" v="493" actId="700"/>
          <ac:spMkLst>
            <pc:docMk/>
            <pc:sldMk cId="2574972207" sldId="258"/>
            <ac:spMk id="26" creationId="{AE9FC877-7FB6-4D22-9988-35420644E202}"/>
          </ac:spMkLst>
        </pc:spChg>
        <pc:spChg chg="del">
          <ac:chgData name="Наталья Полковникова" userId="a72e4d564c73f1dc" providerId="LiveId" clId="{08BAFCEE-92DD-42D3-85ED-C36162D00FF2}" dt="2022-02-09T14:28:45.010" v="493" actId="700"/>
          <ac:spMkLst>
            <pc:docMk/>
            <pc:sldMk cId="2574972207" sldId="258"/>
            <ac:spMk id="27" creationId="{E41809D1-F12E-46BB-B804-5F209D325E8B}"/>
          </ac:spMkLst>
        </pc:spChg>
        <pc:spChg chg="del">
          <ac:chgData name="Наталья Полковникова" userId="a72e4d564c73f1dc" providerId="LiveId" clId="{08BAFCEE-92DD-42D3-85ED-C36162D00FF2}" dt="2022-02-09T14:28:45.010" v="493" actId="700"/>
          <ac:spMkLst>
            <pc:docMk/>
            <pc:sldMk cId="2574972207" sldId="258"/>
            <ac:spMk id="28" creationId="{AF2F604E-43BE-4DC3-B983-E071523364F8}"/>
          </ac:spMkLst>
        </pc:spChg>
        <pc:spChg chg="del">
          <ac:chgData name="Наталья Полковникова" userId="a72e4d564c73f1dc" providerId="LiveId" clId="{08BAFCEE-92DD-42D3-85ED-C36162D00FF2}" dt="2022-02-09T14:28:45.010" v="493" actId="700"/>
          <ac:spMkLst>
            <pc:docMk/>
            <pc:sldMk cId="2574972207" sldId="258"/>
            <ac:spMk id="29" creationId="{08C9B587-E65E-4B52-B37C-ABEBB6E87928}"/>
          </ac:spMkLst>
        </pc:spChg>
        <pc:picChg chg="del">
          <ac:chgData name="Наталья Полковникова" userId="a72e4d564c73f1dc" providerId="LiveId" clId="{08BAFCEE-92DD-42D3-85ED-C36162D00FF2}" dt="2022-02-09T14:28:38.730" v="492" actId="478"/>
          <ac:picMkLst>
            <pc:docMk/>
            <pc:sldMk cId="2574972207" sldId="258"/>
            <ac:picMk id="5" creationId="{1F901004-367B-472A-AA52-875ADB3DA9BC}"/>
          </ac:picMkLst>
        </pc:picChg>
      </pc:sldChg>
      <pc:sldChg chg="addSp delSp modSp mod modClrScheme setClrOvrMap delDesignElem chgLayout">
        <pc:chgData name="Наталья Полковникова" userId="a72e4d564c73f1dc" providerId="LiveId" clId="{08BAFCEE-92DD-42D3-85ED-C36162D00FF2}" dt="2022-02-09T20:58:48.518" v="2518" actId="700"/>
        <pc:sldMkLst>
          <pc:docMk/>
          <pc:sldMk cId="2397921398" sldId="259"/>
        </pc:sldMkLst>
        <pc:spChg chg="mod ord">
          <ac:chgData name="Наталья Полковникова" userId="a72e4d564c73f1dc" providerId="LiveId" clId="{08BAFCEE-92DD-42D3-85ED-C36162D00FF2}" dt="2022-02-09T20:58:48.518" v="2518" actId="700"/>
          <ac:spMkLst>
            <pc:docMk/>
            <pc:sldMk cId="2397921398" sldId="259"/>
            <ac:spMk id="2" creationId="{CD9A816D-DA5A-4DDC-B709-43CF9784E0F6}"/>
          </ac:spMkLst>
        </pc:spChg>
        <pc:spChg chg="add del mod ord">
          <ac:chgData name="Наталья Полковникова" userId="a72e4d564c73f1dc" providerId="LiveId" clId="{08BAFCEE-92DD-42D3-85ED-C36162D00FF2}" dt="2022-02-09T20:54:06.993" v="2472" actId="26606"/>
          <ac:spMkLst>
            <pc:docMk/>
            <pc:sldMk cId="2397921398" sldId="259"/>
            <ac:spMk id="3" creationId="{4C4E56A9-CADB-424B-8C40-D5BF03B4EBD8}"/>
          </ac:spMkLst>
        </pc:spChg>
        <pc:spChg chg="add del mod ord">
          <ac:chgData name="Наталья Полковникова" userId="a72e4d564c73f1dc" providerId="LiveId" clId="{08BAFCEE-92DD-42D3-85ED-C36162D00FF2}" dt="2022-02-09T20:58:48.518" v="2518" actId="700"/>
          <ac:spMkLst>
            <pc:docMk/>
            <pc:sldMk cId="2397921398" sldId="259"/>
            <ac:spMk id="4" creationId="{92ADE23A-F717-4A16-8A62-4AA77B3CC416}"/>
          </ac:spMkLst>
        </pc:spChg>
        <pc:spChg chg="add del">
          <ac:chgData name="Наталья Полковникова" userId="a72e4d564c73f1dc" providerId="LiveId" clId="{08BAFCEE-92DD-42D3-85ED-C36162D00FF2}" dt="2022-02-09T20:54:06.948" v="2471" actId="26606"/>
          <ac:spMkLst>
            <pc:docMk/>
            <pc:sldMk cId="2397921398" sldId="259"/>
            <ac:spMk id="7" creationId="{9228552E-C8B1-4A80-8448-0787CE0FC704}"/>
          </ac:spMkLst>
        </pc:spChg>
        <pc:spChg chg="add del">
          <ac:chgData name="Наталья Полковникова" userId="a72e4d564c73f1dc" providerId="LiveId" clId="{08BAFCEE-92DD-42D3-85ED-C36162D00FF2}" dt="2022-02-09T20:55:42.071" v="2502" actId="26606"/>
          <ac:spMkLst>
            <pc:docMk/>
            <pc:sldMk cId="2397921398" sldId="259"/>
            <ac:spMk id="11" creationId="{2E80C965-DB6D-4F81-9E9E-B027384D0BD6}"/>
          </ac:spMkLst>
        </pc:spChg>
        <pc:spChg chg="add del">
          <ac:chgData name="Наталья Полковникова" userId="a72e4d564c73f1dc" providerId="LiveId" clId="{08BAFCEE-92DD-42D3-85ED-C36162D00FF2}" dt="2022-02-09T20:55:42.071" v="2502" actId="26606"/>
          <ac:spMkLst>
            <pc:docMk/>
            <pc:sldMk cId="2397921398" sldId="259"/>
            <ac:spMk id="13" creationId="{A580F890-B085-4E95-96AA-55AEBEC5CE6E}"/>
          </ac:spMkLst>
        </pc:spChg>
        <pc:spChg chg="add del">
          <ac:chgData name="Наталья Полковникова" userId="a72e4d564c73f1dc" providerId="LiveId" clId="{08BAFCEE-92DD-42D3-85ED-C36162D00FF2}" dt="2022-02-09T20:55:42.071" v="2502" actId="26606"/>
          <ac:spMkLst>
            <pc:docMk/>
            <pc:sldMk cId="2397921398" sldId="259"/>
            <ac:spMk id="14" creationId="{2B566528-1B12-4246-9431-5C2D7D081168}"/>
          </ac:spMkLst>
        </pc:spChg>
        <pc:spChg chg="add del">
          <ac:chgData name="Наталья Полковникова" userId="a72e4d564c73f1dc" providerId="LiveId" clId="{08BAFCEE-92DD-42D3-85ED-C36162D00FF2}" dt="2022-02-09T20:55:42.071" v="2502" actId="26606"/>
          <ac:spMkLst>
            <pc:docMk/>
            <pc:sldMk cId="2397921398" sldId="259"/>
            <ac:spMk id="15" creationId="{D3F51FEB-38FB-4F6C-9F7B-2F2AFAB65463}"/>
          </ac:spMkLst>
        </pc:spChg>
        <pc:spChg chg="add del">
          <ac:chgData name="Наталья Полковникова" userId="a72e4d564c73f1dc" providerId="LiveId" clId="{08BAFCEE-92DD-42D3-85ED-C36162D00FF2}" dt="2022-02-09T20:55:42.071" v="2502" actId="26606"/>
          <ac:spMkLst>
            <pc:docMk/>
            <pc:sldMk cId="2397921398" sldId="259"/>
            <ac:spMk id="16" creationId="{1E547BA6-BAE0-43BB-A7CA-60F69CE252F0}"/>
          </ac:spMkLst>
        </pc:spChg>
        <pc:spChg chg="add del">
          <ac:chgData name="Наталья Полковникова" userId="a72e4d564c73f1dc" providerId="LiveId" clId="{08BAFCEE-92DD-42D3-85ED-C36162D00FF2}" dt="2022-02-09T20:58:48.518" v="2518" actId="700"/>
          <ac:spMkLst>
            <pc:docMk/>
            <pc:sldMk cId="2397921398" sldId="259"/>
            <ac:spMk id="20" creationId="{6C4028FD-8BAA-4A19-BFDE-594D991B7552}"/>
          </ac:spMkLst>
        </pc:spChg>
        <pc:graphicFrameChg chg="add del">
          <ac:chgData name="Наталья Полковникова" userId="a72e4d564c73f1dc" providerId="LiveId" clId="{08BAFCEE-92DD-42D3-85ED-C36162D00FF2}" dt="2022-02-09T20:54:06.948" v="2471" actId="26606"/>
          <ac:graphicFrameMkLst>
            <pc:docMk/>
            <pc:sldMk cId="2397921398" sldId="259"/>
            <ac:graphicFrameMk id="9" creationId="{FAA8D490-F0B4-4ED6-9F0D-4570518C706F}"/>
          </ac:graphicFrameMkLst>
        </pc:graphicFrameChg>
        <pc:graphicFrameChg chg="add mod ord modGraphic">
          <ac:chgData name="Наталья Полковникова" userId="a72e4d564c73f1dc" providerId="LiveId" clId="{08BAFCEE-92DD-42D3-85ED-C36162D00FF2}" dt="2022-02-09T20:58:48.518" v="2518" actId="700"/>
          <ac:graphicFrameMkLst>
            <pc:docMk/>
            <pc:sldMk cId="2397921398" sldId="259"/>
            <ac:graphicFrameMk id="18" creationId="{9949661E-113C-4B69-A29B-B1EFB8F29892}"/>
          </ac:graphicFrameMkLst>
        </pc:graphicFrameChg>
        <pc:picChg chg="del">
          <ac:chgData name="Наталья Полковникова" userId="a72e4d564c73f1dc" providerId="LiveId" clId="{08BAFCEE-92DD-42D3-85ED-C36162D00FF2}" dt="2022-02-09T14:24:55.243" v="302" actId="478"/>
          <ac:picMkLst>
            <pc:docMk/>
            <pc:sldMk cId="2397921398" sldId="259"/>
            <ac:picMk id="5" creationId="{5E9DDF53-590E-419D-994A-C699228DDB3C}"/>
          </ac:picMkLst>
        </pc:picChg>
        <pc:picChg chg="add del">
          <ac:chgData name="Наталья Полковникова" userId="a72e4d564c73f1dc" providerId="LiveId" clId="{08BAFCEE-92DD-42D3-85ED-C36162D00FF2}" dt="2022-02-09T20:54:06.948" v="2471" actId="26606"/>
          <ac:picMkLst>
            <pc:docMk/>
            <pc:sldMk cId="2397921398" sldId="259"/>
            <ac:picMk id="6" creationId="{7567CD58-AEF3-450D-9072-EDF1B3799BF2}"/>
          </ac:picMkLst>
        </pc:picChg>
      </pc:sldChg>
      <pc:sldChg chg="addSp delSp modSp mod setClrOvrMap chgLayout">
        <pc:chgData name="Наталья Полковникова" userId="a72e4d564c73f1dc" providerId="LiveId" clId="{08BAFCEE-92DD-42D3-85ED-C36162D00FF2}" dt="2022-02-09T20:57:31.258" v="2516" actId="20577"/>
        <pc:sldMkLst>
          <pc:docMk/>
          <pc:sldMk cId="1340043799" sldId="260"/>
        </pc:sldMkLst>
        <pc:spChg chg="mod ord">
          <ac:chgData name="Наталья Полковникова" userId="a72e4d564c73f1dc" providerId="LiveId" clId="{08BAFCEE-92DD-42D3-85ED-C36162D00FF2}" dt="2022-02-09T20:56:42.014" v="2508" actId="26606"/>
          <ac:spMkLst>
            <pc:docMk/>
            <pc:sldMk cId="1340043799" sldId="260"/>
            <ac:spMk id="2" creationId="{CD9A816D-DA5A-4DDC-B709-43CF9784E0F6}"/>
          </ac:spMkLst>
        </pc:spChg>
        <pc:spChg chg="del mod ord">
          <ac:chgData name="Наталья Полковникова" userId="a72e4d564c73f1dc" providerId="LiveId" clId="{08BAFCEE-92DD-42D3-85ED-C36162D00FF2}" dt="2022-02-09T20:56:42.014" v="2508" actId="26606"/>
          <ac:spMkLst>
            <pc:docMk/>
            <pc:sldMk cId="1340043799" sldId="260"/>
            <ac:spMk id="3" creationId="{4C4E56A9-CADB-424B-8C40-D5BF03B4EBD8}"/>
          </ac:spMkLst>
        </pc:spChg>
        <pc:spChg chg="add">
          <ac:chgData name="Наталья Полковникова" userId="a72e4d564c73f1dc" providerId="LiveId" clId="{08BAFCEE-92DD-42D3-85ED-C36162D00FF2}" dt="2022-02-09T20:56:42.014" v="2508" actId="26606"/>
          <ac:spMkLst>
            <pc:docMk/>
            <pc:sldMk cId="1340043799" sldId="260"/>
            <ac:spMk id="7" creationId="{9228552E-C8B1-4A80-8448-0787CE0FC704}"/>
          </ac:spMkLst>
        </pc:spChg>
        <pc:graphicFrameChg chg="add mod">
          <ac:chgData name="Наталья Полковникова" userId="a72e4d564c73f1dc" providerId="LiveId" clId="{08BAFCEE-92DD-42D3-85ED-C36162D00FF2}" dt="2022-02-09T20:57:31.258" v="2516" actId="20577"/>
          <ac:graphicFrameMkLst>
            <pc:docMk/>
            <pc:sldMk cId="1340043799" sldId="260"/>
            <ac:graphicFrameMk id="8" creationId="{4219DA26-301C-4F88-852A-EE4623CDDECD}"/>
          </ac:graphicFrameMkLst>
        </pc:graphicFrameChg>
        <pc:picChg chg="del">
          <ac:chgData name="Наталья Полковникова" userId="a72e4d564c73f1dc" providerId="LiveId" clId="{08BAFCEE-92DD-42D3-85ED-C36162D00FF2}" dt="2022-02-09T19:24:11.001" v="679" actId="478"/>
          <ac:picMkLst>
            <pc:docMk/>
            <pc:sldMk cId="1340043799" sldId="260"/>
            <ac:picMk id="5" creationId="{25C875E5-9467-418F-B15F-C90A15EBF0F2}"/>
          </ac:picMkLst>
        </pc:picChg>
        <pc:picChg chg="add">
          <ac:chgData name="Наталья Полковникова" userId="a72e4d564c73f1dc" providerId="LiveId" clId="{08BAFCEE-92DD-42D3-85ED-C36162D00FF2}" dt="2022-02-09T20:56:42.014" v="2508" actId="26606"/>
          <ac:picMkLst>
            <pc:docMk/>
            <pc:sldMk cId="1340043799" sldId="260"/>
            <ac:picMk id="6" creationId="{F5B713CE-4593-4DDF-A1AC-A10A0DA50716}"/>
          </ac:picMkLst>
        </pc:picChg>
      </pc:sldChg>
      <pc:sldChg chg="addSp delSp modSp mod ord chgLayout">
        <pc:chgData name="Наталья Полковникова" userId="a72e4d564c73f1dc" providerId="LiveId" clId="{08BAFCEE-92DD-42D3-85ED-C36162D00FF2}" dt="2022-02-09T21:09:24.582" v="2586" actId="255"/>
        <pc:sldMkLst>
          <pc:docMk/>
          <pc:sldMk cId="2794804827" sldId="261"/>
        </pc:sldMkLst>
        <pc:spChg chg="mod ord">
          <ac:chgData name="Наталья Полковникова" userId="a72e4d564c73f1dc" providerId="LiveId" clId="{08BAFCEE-92DD-42D3-85ED-C36162D00FF2}" dt="2022-02-09T21:09:24.582" v="2586" actId="255"/>
          <ac:spMkLst>
            <pc:docMk/>
            <pc:sldMk cId="2794804827" sldId="261"/>
            <ac:spMk id="2" creationId="{A671C646-AF24-41D0-AA43-C74607C4AE63}"/>
          </ac:spMkLst>
        </pc:spChg>
        <pc:spChg chg="mod ord">
          <ac:chgData name="Наталья Полковникова" userId="a72e4d564c73f1dc" providerId="LiveId" clId="{08BAFCEE-92DD-42D3-85ED-C36162D00FF2}" dt="2022-02-09T21:09:12.697" v="2584" actId="14100"/>
          <ac:spMkLst>
            <pc:docMk/>
            <pc:sldMk cId="2794804827" sldId="261"/>
            <ac:spMk id="3" creationId="{C756E878-BA68-47CA-A1F7-44B4C8F10597}"/>
          </ac:spMkLst>
        </pc:spChg>
        <pc:spChg chg="add del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7" creationId="{8FC9BE17-9A7B-462D-AE50-3D8777387304}"/>
          </ac:spMkLst>
        </pc:spChg>
        <pc:spChg chg="add del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12" creationId="{3EBE8569-6AEC-4B8C-8D53-2DE337CDBA65}"/>
          </ac:spMkLst>
        </pc:spChg>
        <pc:spChg chg="add del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14" creationId="{55D4142C-5077-457F-A6AD-3FECFDB39685}"/>
          </ac:spMkLst>
        </pc:spChg>
        <pc:spChg chg="add del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16" creationId="{7A5F0580-5EE9-419F-96EE-B6529EF6E7D0}"/>
          </ac:spMkLst>
        </pc:spChg>
        <pc:spChg chg="add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21" creationId="{8FC9BE17-9A7B-462D-AE50-3D8777387304}"/>
          </ac:spMkLst>
        </pc:spChg>
        <pc:spChg chg="add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23" creationId="{3EBE8569-6AEC-4B8C-8D53-2DE337CDBA65}"/>
          </ac:spMkLst>
        </pc:spChg>
        <pc:spChg chg="add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25" creationId="{55D4142C-5077-457F-A6AD-3FECFDB39685}"/>
          </ac:spMkLst>
        </pc:spChg>
        <pc:spChg chg="add">
          <ac:chgData name="Наталья Полковникова" userId="a72e4d564c73f1dc" providerId="LiveId" clId="{08BAFCEE-92DD-42D3-85ED-C36162D00FF2}" dt="2022-02-09T20:40:17.345" v="2393" actId="26606"/>
          <ac:spMkLst>
            <pc:docMk/>
            <pc:sldMk cId="2794804827" sldId="261"/>
            <ac:spMk id="27" creationId="{7A5F0580-5EE9-419F-96EE-B6529EF6E7D0}"/>
          </ac:spMkLst>
        </pc:spChg>
        <pc:picChg chg="add del mod ord">
          <ac:chgData name="Наталья Полковникова" userId="a72e4d564c73f1dc" providerId="LiveId" clId="{08BAFCEE-92DD-42D3-85ED-C36162D00FF2}" dt="2022-02-09T20:39:19.600" v="2391" actId="478"/>
          <ac:picMkLst>
            <pc:docMk/>
            <pc:sldMk cId="2794804827" sldId="261"/>
            <ac:picMk id="5" creationId="{2AD5625D-95F3-4465-8E64-D1A4C12C39DF}"/>
          </ac:picMkLst>
        </pc:picChg>
        <pc:picChg chg="del">
          <ac:chgData name="Наталья Полковникова" userId="a72e4d564c73f1dc" providerId="LiveId" clId="{08BAFCEE-92DD-42D3-85ED-C36162D00FF2}" dt="2022-02-09T13:01:07.792" v="34" actId="478"/>
          <ac:picMkLst>
            <pc:docMk/>
            <pc:sldMk cId="2794804827" sldId="261"/>
            <ac:picMk id="5" creationId="{5F79C7E0-33C8-4D17-92B9-6DF70D2AC107}"/>
          </ac:picMkLst>
        </pc:picChg>
        <pc:picChg chg="add mod ord">
          <ac:chgData name="Наталья Полковникова" userId="a72e4d564c73f1dc" providerId="LiveId" clId="{08BAFCEE-92DD-42D3-85ED-C36162D00FF2}" dt="2022-02-09T20:40:17.345" v="2393" actId="26606"/>
          <ac:picMkLst>
            <pc:docMk/>
            <pc:sldMk cId="2794804827" sldId="261"/>
            <ac:picMk id="8" creationId="{38CC3363-9407-4426-A9DC-9BC88D08B99D}"/>
          </ac:picMkLst>
        </pc:picChg>
      </pc:sldChg>
      <pc:sldChg chg="addSp delSp modSp mod modClrScheme delDesignElem chgLayout">
        <pc:chgData name="Наталья Полковникова" userId="a72e4d564c73f1dc" providerId="LiveId" clId="{08BAFCEE-92DD-42D3-85ED-C36162D00FF2}" dt="2022-02-09T20:40:42.578" v="2394" actId="26606"/>
        <pc:sldMkLst>
          <pc:docMk/>
          <pc:sldMk cId="1853253655" sldId="262"/>
        </pc:sldMkLst>
        <pc:spChg chg="mod ord">
          <ac:chgData name="Наталья Полковникова" userId="a72e4d564c73f1dc" providerId="LiveId" clId="{08BAFCEE-92DD-42D3-85ED-C36162D00FF2}" dt="2022-02-09T20:40:42.578" v="2394" actId="26606"/>
          <ac:spMkLst>
            <pc:docMk/>
            <pc:sldMk cId="1853253655" sldId="262"/>
            <ac:spMk id="2" creationId="{DCC118C1-FB7A-4D58-890B-C01D196C33D0}"/>
          </ac:spMkLst>
        </pc:spChg>
        <pc:spChg chg="add del mod">
          <ac:chgData name="Наталья Полковникова" userId="a72e4d564c73f1dc" providerId="LiveId" clId="{08BAFCEE-92DD-42D3-85ED-C36162D00FF2}" dt="2022-02-09T12:59:44.195" v="28" actId="700"/>
          <ac:spMkLst>
            <pc:docMk/>
            <pc:sldMk cId="1853253655" sldId="262"/>
            <ac:spMk id="3" creationId="{3B874AB5-0507-4092-9419-8C2833959C63}"/>
          </ac:spMkLst>
        </pc:spChg>
        <pc:spChg chg="del">
          <ac:chgData name="Наталья Полковникова" userId="a72e4d564c73f1dc" providerId="LiveId" clId="{08BAFCEE-92DD-42D3-85ED-C36162D00FF2}" dt="2022-02-09T12:59:44.195" v="28" actId="700"/>
          <ac:spMkLst>
            <pc:docMk/>
            <pc:sldMk cId="1853253655" sldId="262"/>
            <ac:spMk id="143" creationId="{201C88F9-E440-45DE-A776-9609EB590BF5}"/>
          </ac:spMkLst>
        </pc:spChg>
        <pc:picChg chg="add del mod">
          <ac:chgData name="Наталья Полковникова" userId="a72e4d564c73f1dc" providerId="LiveId" clId="{08BAFCEE-92DD-42D3-85ED-C36162D00FF2}" dt="2022-02-09T13:12:25.776" v="53" actId="478"/>
          <ac:picMkLst>
            <pc:docMk/>
            <pc:sldMk cId="1853253655" sldId="262"/>
            <ac:picMk id="4" creationId="{C09A4568-7F1D-43B2-8811-B6C738974285}"/>
          </ac:picMkLst>
        </pc:picChg>
        <pc:picChg chg="add del mod">
          <ac:chgData name="Наталья Полковникова" userId="a72e4d564c73f1dc" providerId="LiveId" clId="{08BAFCEE-92DD-42D3-85ED-C36162D00FF2}" dt="2022-02-09T13:12:33.365" v="56" actId="478"/>
          <ac:picMkLst>
            <pc:docMk/>
            <pc:sldMk cId="1853253655" sldId="262"/>
            <ac:picMk id="5" creationId="{BD359AD2-7A18-4264-ACCD-81A792DF94D7}"/>
          </ac:picMkLst>
        </pc:picChg>
        <pc:picChg chg="add del mod">
          <ac:chgData name="Наталья Полковникова" userId="a72e4d564c73f1dc" providerId="LiveId" clId="{08BAFCEE-92DD-42D3-85ED-C36162D00FF2}" dt="2022-02-09T13:12:34.189" v="57" actId="478"/>
          <ac:picMkLst>
            <pc:docMk/>
            <pc:sldMk cId="1853253655" sldId="262"/>
            <ac:picMk id="6" creationId="{721C3567-D78B-4FF6-84DF-FFEF5FC2F5C6}"/>
          </ac:picMkLst>
        </pc:picChg>
        <pc:picChg chg="add del mod">
          <ac:chgData name="Наталья Полковникова" userId="a72e4d564c73f1dc" providerId="LiveId" clId="{08BAFCEE-92DD-42D3-85ED-C36162D00FF2}" dt="2022-02-09T13:12:31.321" v="55" actId="478"/>
          <ac:picMkLst>
            <pc:docMk/>
            <pc:sldMk cId="1853253655" sldId="262"/>
            <ac:picMk id="7" creationId="{F69D9D5F-D178-4541-A3EC-A9F94599A8C5}"/>
          </ac:picMkLst>
        </pc:picChg>
        <pc:picChg chg="add del mod">
          <ac:chgData name="Наталья Полковникова" userId="a72e4d564c73f1dc" providerId="LiveId" clId="{08BAFCEE-92DD-42D3-85ED-C36162D00FF2}" dt="2022-02-09T13:12:30.559" v="54" actId="478"/>
          <ac:picMkLst>
            <pc:docMk/>
            <pc:sldMk cId="1853253655" sldId="262"/>
            <ac:picMk id="8" creationId="{AD1E8CE1-C6C9-499A-860A-1846BF5394DC}"/>
          </ac:picMkLst>
        </pc:picChg>
        <pc:picChg chg="del">
          <ac:chgData name="Наталья Полковникова" userId="a72e4d564c73f1dc" providerId="LiveId" clId="{08BAFCEE-92DD-42D3-85ED-C36162D00FF2}" dt="2022-02-09T12:59:27.816" v="24" actId="478"/>
          <ac:picMkLst>
            <pc:docMk/>
            <pc:sldMk cId="1853253655" sldId="262"/>
            <ac:picMk id="1026" creationId="{AEB765B9-A5D9-4754-BF39-AD5FC547B53F}"/>
          </ac:picMkLst>
        </pc:picChg>
        <pc:picChg chg="del">
          <ac:chgData name="Наталья Полковникова" userId="a72e4d564c73f1dc" providerId="LiveId" clId="{08BAFCEE-92DD-42D3-85ED-C36162D00FF2}" dt="2022-02-09T12:59:39.675" v="27" actId="478"/>
          <ac:picMkLst>
            <pc:docMk/>
            <pc:sldMk cId="1853253655" sldId="262"/>
            <ac:picMk id="1028" creationId="{D35D0F61-3130-494E-950A-AFF7E7A94EA2}"/>
          </ac:picMkLst>
        </pc:picChg>
        <pc:picChg chg="del">
          <ac:chgData name="Наталья Полковникова" userId="a72e4d564c73f1dc" providerId="LiveId" clId="{08BAFCEE-92DD-42D3-85ED-C36162D00FF2}" dt="2022-02-09T12:59:46.673" v="29" actId="478"/>
          <ac:picMkLst>
            <pc:docMk/>
            <pc:sldMk cId="1853253655" sldId="262"/>
            <ac:picMk id="1030" creationId="{BF76D059-BE54-45F7-B9E4-D9062728F5B7}"/>
          </ac:picMkLst>
        </pc:picChg>
        <pc:picChg chg="del">
          <ac:chgData name="Наталья Полковникова" userId="a72e4d564c73f1dc" providerId="LiveId" clId="{08BAFCEE-92DD-42D3-85ED-C36162D00FF2}" dt="2022-02-09T12:59:30.556" v="25" actId="478"/>
          <ac:picMkLst>
            <pc:docMk/>
            <pc:sldMk cId="1853253655" sldId="262"/>
            <ac:picMk id="1032" creationId="{8344BEAA-B594-4540-A6B7-1C89B85DF44B}"/>
          </ac:picMkLst>
        </pc:picChg>
        <pc:picChg chg="del">
          <ac:chgData name="Наталья Полковникова" userId="a72e4d564c73f1dc" providerId="LiveId" clId="{08BAFCEE-92DD-42D3-85ED-C36162D00FF2}" dt="2022-02-09T12:59:34.022" v="26" actId="478"/>
          <ac:picMkLst>
            <pc:docMk/>
            <pc:sldMk cId="1853253655" sldId="262"/>
            <ac:picMk id="1034" creationId="{D0FC5F07-4A06-4B2C-B673-FFA2B3EBCE90}"/>
          </ac:picMkLst>
        </pc:picChg>
        <pc:picChg chg="add del mod">
          <ac:chgData name="Наталья Полковникова" userId="a72e4d564c73f1dc" providerId="LiveId" clId="{08BAFCEE-92DD-42D3-85ED-C36162D00FF2}" dt="2022-02-09T13:15:46.451" v="68" actId="478"/>
          <ac:picMkLst>
            <pc:docMk/>
            <pc:sldMk cId="1853253655" sldId="262"/>
            <ac:picMk id="1036" creationId="{955364E6-43C4-4982-986D-B44C467848DF}"/>
          </ac:picMkLst>
        </pc:picChg>
        <pc:picChg chg="add mod">
          <ac:chgData name="Наталья Полковникова" userId="a72e4d564c73f1dc" providerId="LiveId" clId="{08BAFCEE-92DD-42D3-85ED-C36162D00FF2}" dt="2022-02-09T20:40:42.578" v="2394" actId="26606"/>
          <ac:picMkLst>
            <pc:docMk/>
            <pc:sldMk cId="1853253655" sldId="262"/>
            <ac:picMk id="1038" creationId="{4CB619EA-2718-4CD2-B060-27D97D68AEB6}"/>
          </ac:picMkLst>
        </pc:picChg>
        <pc:picChg chg="add mod">
          <ac:chgData name="Наталья Полковникова" userId="a72e4d564c73f1dc" providerId="LiveId" clId="{08BAFCEE-92DD-42D3-85ED-C36162D00FF2}" dt="2022-02-09T20:40:42.578" v="2394" actId="26606"/>
          <ac:picMkLst>
            <pc:docMk/>
            <pc:sldMk cId="1853253655" sldId="262"/>
            <ac:picMk id="1040" creationId="{5D42A5F8-365A-463E-8E88-52C2B527F75D}"/>
          </ac:picMkLst>
        </pc:picChg>
        <pc:picChg chg="add mod ord">
          <ac:chgData name="Наталья Полковникова" userId="a72e4d564c73f1dc" providerId="LiveId" clId="{08BAFCEE-92DD-42D3-85ED-C36162D00FF2}" dt="2022-02-09T20:40:42.578" v="2394" actId="26606"/>
          <ac:picMkLst>
            <pc:docMk/>
            <pc:sldMk cId="1853253655" sldId="262"/>
            <ac:picMk id="1042" creationId="{22946E23-7011-4024-B14C-31A9E73F8181}"/>
          </ac:picMkLst>
        </pc:picChg>
        <pc:picChg chg="add del mod">
          <ac:chgData name="Наталья Полковникова" userId="a72e4d564c73f1dc" providerId="LiveId" clId="{08BAFCEE-92DD-42D3-85ED-C36162D00FF2}" dt="2022-02-09T13:26:02.693" v="85" actId="478"/>
          <ac:picMkLst>
            <pc:docMk/>
            <pc:sldMk cId="1853253655" sldId="262"/>
            <ac:picMk id="1044" creationId="{49BAA596-4A02-436D-9390-D00201CD2712}"/>
          </ac:picMkLst>
        </pc:picChg>
        <pc:picChg chg="add mod">
          <ac:chgData name="Наталья Полковникова" userId="a72e4d564c73f1dc" providerId="LiveId" clId="{08BAFCEE-92DD-42D3-85ED-C36162D00FF2}" dt="2022-02-09T20:40:42.578" v="2394" actId="26606"/>
          <ac:picMkLst>
            <pc:docMk/>
            <pc:sldMk cId="1853253655" sldId="262"/>
            <ac:picMk id="1046" creationId="{4137F72F-B7ED-436F-9F61-F954FA8DF691}"/>
          </ac:picMkLst>
        </pc:picChg>
        <pc:cxnChg chg="add">
          <ac:chgData name="Наталья Полковникова" userId="a72e4d564c73f1dc" providerId="LiveId" clId="{08BAFCEE-92DD-42D3-85ED-C36162D00FF2}" dt="2022-02-09T20:40:42.578" v="2394" actId="26606"/>
          <ac:cxnSpMkLst>
            <pc:docMk/>
            <pc:sldMk cId="1853253655" sldId="262"/>
            <ac:cxnSpMk id="91" creationId="{8733B210-462D-42A4-BA20-36743BB5E686}"/>
          </ac:cxnSpMkLst>
        </pc:cxnChg>
      </pc:sldChg>
      <pc:sldChg chg="addSp delSp modSp mod delDesignElem chgLayout">
        <pc:chgData name="Наталья Полковникова" userId="a72e4d564c73f1dc" providerId="LiveId" clId="{08BAFCEE-92DD-42D3-85ED-C36162D00FF2}" dt="2022-02-09T20:44:30.180" v="2417" actId="26606"/>
        <pc:sldMkLst>
          <pc:docMk/>
          <pc:sldMk cId="3257935072" sldId="263"/>
        </pc:sldMkLst>
        <pc:spChg chg="mod ord">
          <ac:chgData name="Наталья Полковникова" userId="a72e4d564c73f1dc" providerId="LiveId" clId="{08BAFCEE-92DD-42D3-85ED-C36162D00FF2}" dt="2022-02-09T20:44:30.180" v="2417" actId="26606"/>
          <ac:spMkLst>
            <pc:docMk/>
            <pc:sldMk cId="3257935072" sldId="263"/>
            <ac:spMk id="2" creationId="{1591AD6B-9358-4B9F-95B8-3CC3DAC87B5D}"/>
          </ac:spMkLst>
        </pc:spChg>
        <pc:spChg chg="mod ord">
          <ac:chgData name="Наталья Полковникова" userId="a72e4d564c73f1dc" providerId="LiveId" clId="{08BAFCEE-92DD-42D3-85ED-C36162D00FF2}" dt="2022-02-09T20:44:30.180" v="2417" actId="26606"/>
          <ac:spMkLst>
            <pc:docMk/>
            <pc:sldMk cId="3257935072" sldId="263"/>
            <ac:spMk id="3" creationId="{CAA3203E-0A26-4BF4-A72D-0A7047A6D412}"/>
          </ac:spMkLst>
        </pc:spChg>
        <pc:spChg chg="add del">
          <ac:chgData name="Наталья Полковникова" userId="a72e4d564c73f1dc" providerId="LiveId" clId="{08BAFCEE-92DD-42D3-85ED-C36162D00FF2}" dt="2022-02-09T20:44:30.133" v="2416" actId="26606"/>
          <ac:spMkLst>
            <pc:docMk/>
            <pc:sldMk cId="3257935072" sldId="263"/>
            <ac:spMk id="7" creationId="{3CD9DF72-87A3-404E-A828-84CBF11A8303}"/>
          </ac:spMkLst>
        </pc:spChg>
        <pc:spChg chg="del">
          <ac:chgData name="Наталья Полковникова" userId="a72e4d564c73f1dc" providerId="LiveId" clId="{08BAFCEE-92DD-42D3-85ED-C36162D00FF2}" dt="2022-02-09T20:43:26.664" v="2411" actId="700"/>
          <ac:spMkLst>
            <pc:docMk/>
            <pc:sldMk cId="3257935072" sldId="263"/>
            <ac:spMk id="19" creationId="{1C799903-48D5-4A31-A1A2-541072D9771E}"/>
          </ac:spMkLst>
        </pc:spChg>
        <pc:spChg chg="del">
          <ac:chgData name="Наталья Полковникова" userId="a72e4d564c73f1dc" providerId="LiveId" clId="{08BAFCEE-92DD-42D3-85ED-C36162D00FF2}" dt="2022-02-09T20:43:26.664" v="2411" actId="700"/>
          <ac:spMkLst>
            <pc:docMk/>
            <pc:sldMk cId="3257935072" sldId="263"/>
            <ac:spMk id="21" creationId="{8EFFF109-FC58-4FD3-BE05-9775A1310F55}"/>
          </ac:spMkLst>
        </pc:spChg>
        <pc:spChg chg="del">
          <ac:chgData name="Наталья Полковникова" userId="a72e4d564c73f1dc" providerId="LiveId" clId="{08BAFCEE-92DD-42D3-85ED-C36162D00FF2}" dt="2022-02-09T20:43:26.664" v="2411" actId="700"/>
          <ac:spMkLst>
            <pc:docMk/>
            <pc:sldMk cId="3257935072" sldId="263"/>
            <ac:spMk id="23" creationId="{E1B96AD6-92A9-4273-A62B-96A1C3E0BA95}"/>
          </ac:spMkLst>
        </pc:spChg>
        <pc:spChg chg="del">
          <ac:chgData name="Наталья Полковникова" userId="a72e4d564c73f1dc" providerId="LiveId" clId="{08BAFCEE-92DD-42D3-85ED-C36162D00FF2}" dt="2022-02-09T20:43:26.664" v="2411" actId="700"/>
          <ac:spMkLst>
            <pc:docMk/>
            <pc:sldMk cId="3257935072" sldId="263"/>
            <ac:spMk id="25" creationId="{463EEC44-1BA3-44ED-81FC-A644B04B2A44}"/>
          </ac:spMkLst>
        </pc:spChg>
        <pc:picChg chg="add mod ord">
          <ac:chgData name="Наталья Полковникова" userId="a72e4d564c73f1dc" providerId="LiveId" clId="{08BAFCEE-92DD-42D3-85ED-C36162D00FF2}" dt="2022-02-09T20:44:30.180" v="2417" actId="26606"/>
          <ac:picMkLst>
            <pc:docMk/>
            <pc:sldMk cId="3257935072" sldId="263"/>
            <ac:picMk id="5" creationId="{D7C3CA20-D9A0-42D9-B97A-D0A101DD8B2B}"/>
          </ac:picMkLst>
        </pc:picChg>
        <pc:cxnChg chg="add del">
          <ac:chgData name="Наталья Полковникова" userId="a72e4d564c73f1dc" providerId="LiveId" clId="{08BAFCEE-92DD-42D3-85ED-C36162D00FF2}" dt="2022-02-09T20:44:30.133" v="2416" actId="26606"/>
          <ac:cxnSpMkLst>
            <pc:docMk/>
            <pc:sldMk cId="3257935072" sldId="263"/>
            <ac:cxnSpMk id="11" creationId="{20E3A342-4D61-4E3F-AF90-1AB42AEB96CC}"/>
          </ac:cxnSpMkLst>
        </pc:cxnChg>
        <pc:cxnChg chg="add">
          <ac:chgData name="Наталья Полковникова" userId="a72e4d564c73f1dc" providerId="LiveId" clId="{08BAFCEE-92DD-42D3-85ED-C36162D00FF2}" dt="2022-02-09T20:44:30.180" v="2417" actId="26606"/>
          <ac:cxnSpMkLst>
            <pc:docMk/>
            <pc:sldMk cId="3257935072" sldId="263"/>
            <ac:cxnSpMk id="15" creationId="{A7F400EE-A8A5-48AF-B4D6-291B52C6F0B0}"/>
          </ac:cxnSpMkLst>
        </pc:cxnChg>
      </pc:sldChg>
      <pc:sldChg chg="addSp delSp modSp mod chgLayout">
        <pc:chgData name="Наталья Полковникова" userId="a72e4d564c73f1dc" providerId="LiveId" clId="{08BAFCEE-92DD-42D3-85ED-C36162D00FF2}" dt="2022-02-09T20:48:16.074" v="2441" actId="26606"/>
        <pc:sldMkLst>
          <pc:docMk/>
          <pc:sldMk cId="2655220820" sldId="264"/>
        </pc:sldMkLst>
        <pc:spChg chg="mod ord">
          <ac:chgData name="Наталья Полковникова" userId="a72e4d564c73f1dc" providerId="LiveId" clId="{08BAFCEE-92DD-42D3-85ED-C36162D00FF2}" dt="2022-02-09T20:48:16.074" v="2441" actId="26606"/>
          <ac:spMkLst>
            <pc:docMk/>
            <pc:sldMk cId="2655220820" sldId="264"/>
            <ac:spMk id="2" creationId="{09FB54EC-DA10-4CB8-8C25-35A2348DA300}"/>
          </ac:spMkLst>
        </pc:spChg>
        <pc:spChg chg="add mod ord">
          <ac:chgData name="Наталья Полковникова" userId="a72e4d564c73f1dc" providerId="LiveId" clId="{08BAFCEE-92DD-42D3-85ED-C36162D00FF2}" dt="2022-02-09T20:48:16.074" v="2441" actId="26606"/>
          <ac:spMkLst>
            <pc:docMk/>
            <pc:sldMk cId="2655220820" sldId="264"/>
            <ac:spMk id="3" creationId="{6F935101-7AF0-4AD9-8D66-3BB34E147835}"/>
          </ac:spMkLst>
        </pc:spChg>
        <pc:spChg chg="del">
          <ac:chgData name="Наталья Полковникова" userId="a72e4d564c73f1dc" providerId="LiveId" clId="{08BAFCEE-92DD-42D3-85ED-C36162D00FF2}" dt="2022-02-09T19:27:03.924" v="682" actId="700"/>
          <ac:spMkLst>
            <pc:docMk/>
            <pc:sldMk cId="2655220820" sldId="264"/>
            <ac:spMk id="15" creationId="{1ECD4F2F-163D-433C-8CF8-A73AB386B127}"/>
          </ac:spMkLst>
        </pc:spChg>
        <pc:picChg chg="del">
          <ac:chgData name="Наталья Полковникова" userId="a72e4d564c73f1dc" providerId="LiveId" clId="{08BAFCEE-92DD-42D3-85ED-C36162D00FF2}" dt="2022-02-09T13:34:46.420" v="107" actId="478"/>
          <ac:picMkLst>
            <pc:docMk/>
            <pc:sldMk cId="2655220820" sldId="264"/>
            <ac:picMk id="4" creationId="{1E26D858-9D19-451B-B63B-5CC42C5575E6}"/>
          </ac:picMkLst>
        </pc:picChg>
        <pc:picChg chg="add mod">
          <ac:chgData name="Наталья Полковникова" userId="a72e4d564c73f1dc" providerId="LiveId" clId="{08BAFCEE-92DD-42D3-85ED-C36162D00FF2}" dt="2022-02-09T20:48:16.074" v="2441" actId="26606"/>
          <ac:picMkLst>
            <pc:docMk/>
            <pc:sldMk cId="2655220820" sldId="264"/>
            <ac:picMk id="5" creationId="{725127FD-4B71-45D0-8524-FCE379EDBE17}"/>
          </ac:picMkLst>
        </pc:picChg>
        <pc:cxnChg chg="add">
          <ac:chgData name="Наталья Полковникова" userId="a72e4d564c73f1dc" providerId="LiveId" clId="{08BAFCEE-92DD-42D3-85ED-C36162D00FF2}" dt="2022-02-09T20:48:16.074" v="2441" actId="26606"/>
          <ac:cxnSpMkLst>
            <pc:docMk/>
            <pc:sldMk cId="2655220820" sldId="264"/>
            <ac:cxnSpMk id="10" creationId="{A7F400EE-A8A5-48AF-B4D6-291B52C6F0B0}"/>
          </ac:cxnSpMkLst>
        </pc:cxnChg>
      </pc:sldChg>
      <pc:sldChg chg="del">
        <pc:chgData name="Наталья Полковникова" userId="a72e4d564c73f1dc" providerId="LiveId" clId="{08BAFCEE-92DD-42D3-85ED-C36162D00FF2}" dt="2022-02-09T19:23:36.474" v="673" actId="47"/>
        <pc:sldMkLst>
          <pc:docMk/>
          <pc:sldMk cId="2626076638" sldId="265"/>
        </pc:sldMkLst>
      </pc:sldChg>
      <pc:sldChg chg="del">
        <pc:chgData name="Наталья Полковникова" userId="a72e4d564c73f1dc" providerId="LiveId" clId="{08BAFCEE-92DD-42D3-85ED-C36162D00FF2}" dt="2022-02-09T19:23:37.255" v="674" actId="47"/>
        <pc:sldMkLst>
          <pc:docMk/>
          <pc:sldMk cId="3749783091" sldId="266"/>
        </pc:sldMkLst>
      </pc:sldChg>
      <pc:sldChg chg="delSp add del setBg delDesignElem">
        <pc:chgData name="Наталья Полковникова" userId="a72e4d564c73f1dc" providerId="LiveId" clId="{08BAFCEE-92DD-42D3-85ED-C36162D00FF2}" dt="2022-02-09T21:50:35.447" v="3920"/>
        <pc:sldMkLst>
          <pc:docMk/>
          <pc:sldMk cId="72278776" sldId="267"/>
        </pc:sldMkLst>
        <pc:spChg chg="del">
          <ac:chgData name="Наталья Полковникова" userId="a72e4d564c73f1dc" providerId="LiveId" clId="{08BAFCEE-92DD-42D3-85ED-C36162D00FF2}" dt="2022-02-09T21:50:35.447" v="3920"/>
          <ac:spMkLst>
            <pc:docMk/>
            <pc:sldMk cId="72278776" sldId="267"/>
            <ac:spMk id="42" creationId="{45D37F4E-DDB4-456B-97E0-9937730A039F}"/>
          </ac:spMkLst>
        </pc:spChg>
        <pc:spChg chg="del">
          <ac:chgData name="Наталья Полковникова" userId="a72e4d564c73f1dc" providerId="LiveId" clId="{08BAFCEE-92DD-42D3-85ED-C36162D00FF2}" dt="2022-02-09T21:50:35.447" v="3920"/>
          <ac:spMkLst>
            <pc:docMk/>
            <pc:sldMk cId="72278776" sldId="267"/>
            <ac:spMk id="44" creationId="{B2DD41CD-8F47-4F56-AD12-4E2FF7696987}"/>
          </ac:spMkLst>
        </pc:spChg>
      </pc:sldChg>
      <pc:sldChg chg="addSp modSp new del mod">
        <pc:chgData name="Наталья Полковникова" userId="a72e4d564c73f1dc" providerId="LiveId" clId="{08BAFCEE-92DD-42D3-85ED-C36162D00FF2}" dt="2022-02-09T20:55:53.228" v="2503" actId="47"/>
        <pc:sldMkLst>
          <pc:docMk/>
          <pc:sldMk cId="2077173695" sldId="268"/>
        </pc:sldMkLst>
        <pc:spChg chg="mod">
          <ac:chgData name="Наталья Полковникова" userId="a72e4d564c73f1dc" providerId="LiveId" clId="{08BAFCEE-92DD-42D3-85ED-C36162D00FF2}" dt="2022-02-09T13:32:44.322" v="99" actId="20577"/>
          <ac:spMkLst>
            <pc:docMk/>
            <pc:sldMk cId="2077173695" sldId="268"/>
            <ac:spMk id="2" creationId="{D0ED09FD-2843-48CB-BFF6-37F5906EC78E}"/>
          </ac:spMkLst>
        </pc:spChg>
        <pc:spChg chg="mod">
          <ac:chgData name="Наталья Полковникова" userId="a72e4d564c73f1dc" providerId="LiveId" clId="{08BAFCEE-92DD-42D3-85ED-C36162D00FF2}" dt="2022-02-09T13:32:40.025" v="97" actId="21"/>
          <ac:spMkLst>
            <pc:docMk/>
            <pc:sldMk cId="2077173695" sldId="268"/>
            <ac:spMk id="3" creationId="{E2F45A14-A0F9-4D51-9392-A8CA927D40B2}"/>
          </ac:spMkLst>
        </pc:spChg>
        <pc:picChg chg="add mod">
          <ac:chgData name="Наталья Полковникова" userId="a72e4d564c73f1dc" providerId="LiveId" clId="{08BAFCEE-92DD-42D3-85ED-C36162D00FF2}" dt="2022-02-09T13:32:59.861" v="101" actId="1076"/>
          <ac:picMkLst>
            <pc:docMk/>
            <pc:sldMk cId="2077173695" sldId="268"/>
            <ac:picMk id="2050" creationId="{0FEB7D9B-D3C6-4E9C-B254-74F78736477D}"/>
          </ac:picMkLst>
        </pc:picChg>
        <pc:picChg chg="add mod">
          <ac:chgData name="Наталья Полковникова" userId="a72e4d564c73f1dc" providerId="LiveId" clId="{08BAFCEE-92DD-42D3-85ED-C36162D00FF2}" dt="2022-02-09T13:33:06.653" v="102" actId="1076"/>
          <ac:picMkLst>
            <pc:docMk/>
            <pc:sldMk cId="2077173695" sldId="268"/>
            <ac:picMk id="2052" creationId="{6210183F-E030-4EBC-A373-A8926BB1B459}"/>
          </ac:picMkLst>
        </pc:picChg>
      </pc:sldChg>
      <pc:sldChg chg="addSp delSp modSp new mod setBg setClrOvrMap">
        <pc:chgData name="Наталья Полковникова" userId="a72e4d564c73f1dc" providerId="LiveId" clId="{08BAFCEE-92DD-42D3-85ED-C36162D00FF2}" dt="2022-02-09T20:46:05.785" v="2433" actId="26606"/>
        <pc:sldMkLst>
          <pc:docMk/>
          <pc:sldMk cId="2823379411" sldId="269"/>
        </pc:sldMkLst>
        <pc:spChg chg="mod">
          <ac:chgData name="Наталья Полковникова" userId="a72e4d564c73f1dc" providerId="LiveId" clId="{08BAFCEE-92DD-42D3-85ED-C36162D00FF2}" dt="2022-02-09T20:46:05.785" v="2433" actId="26606"/>
          <ac:spMkLst>
            <pc:docMk/>
            <pc:sldMk cId="2823379411" sldId="269"/>
            <ac:spMk id="2" creationId="{CD1D7D3E-D221-4026-944F-B05643DBDD65}"/>
          </ac:spMkLst>
        </pc:spChg>
        <pc:spChg chg="add del mod">
          <ac:chgData name="Наталья Полковникова" userId="a72e4d564c73f1dc" providerId="LiveId" clId="{08BAFCEE-92DD-42D3-85ED-C36162D00FF2}" dt="2022-02-09T20:46:05.785" v="2433" actId="26606"/>
          <ac:spMkLst>
            <pc:docMk/>
            <pc:sldMk cId="2823379411" sldId="269"/>
            <ac:spMk id="3" creationId="{D31AD647-BA3D-40C7-B1D5-D630563BCF08}"/>
          </ac:spMkLst>
        </pc:spChg>
        <pc:spChg chg="add del">
          <ac:chgData name="Наталья Полковникова" userId="a72e4d564c73f1dc" providerId="LiveId" clId="{08BAFCEE-92DD-42D3-85ED-C36162D00FF2}" dt="2022-02-09T20:45:37.570" v="2420" actId="26606"/>
          <ac:spMkLst>
            <pc:docMk/>
            <pc:sldMk cId="2823379411" sldId="269"/>
            <ac:spMk id="10" creationId="{3CD9DF72-87A3-404E-A828-84CBF11A8303}"/>
          </ac:spMkLst>
        </pc:spChg>
        <pc:spChg chg="add del">
          <ac:chgData name="Наталья Полковникова" userId="a72e4d564c73f1dc" providerId="LiveId" clId="{08BAFCEE-92DD-42D3-85ED-C36162D00FF2}" dt="2022-02-09T20:45:51.061" v="2426" actId="26606"/>
          <ac:spMkLst>
            <pc:docMk/>
            <pc:sldMk cId="2823379411" sldId="269"/>
            <ac:spMk id="18" creationId="{3CD9DF72-87A3-404E-A828-84CBF11A8303}"/>
          </ac:spMkLst>
        </pc:spChg>
        <pc:spChg chg="add del">
          <ac:chgData name="Наталья Полковникова" userId="a72e4d564c73f1dc" providerId="LiveId" clId="{08BAFCEE-92DD-42D3-85ED-C36162D00FF2}" dt="2022-02-09T20:45:52.532" v="2428" actId="26606"/>
          <ac:spMkLst>
            <pc:docMk/>
            <pc:sldMk cId="2823379411" sldId="269"/>
            <ac:spMk id="21" creationId="{F13C74B1-5B17-4795-BED0-7140497B445A}"/>
          </ac:spMkLst>
        </pc:spChg>
        <pc:spChg chg="add del">
          <ac:chgData name="Наталья Полковникова" userId="a72e4d564c73f1dc" providerId="LiveId" clId="{08BAFCEE-92DD-42D3-85ED-C36162D00FF2}" dt="2022-02-09T20:45:52.532" v="2428" actId="26606"/>
          <ac:spMkLst>
            <pc:docMk/>
            <pc:sldMk cId="2823379411" sldId="269"/>
            <ac:spMk id="22" creationId="{D4974D33-8DC5-464E-8C6D-BE58F0669C17}"/>
          </ac:spMkLst>
        </pc:spChg>
        <pc:spChg chg="add del">
          <ac:chgData name="Наталья Полковникова" userId="a72e4d564c73f1dc" providerId="LiveId" clId="{08BAFCEE-92DD-42D3-85ED-C36162D00FF2}" dt="2022-02-09T20:45:55.323" v="2430" actId="26606"/>
          <ac:spMkLst>
            <pc:docMk/>
            <pc:sldMk cId="2823379411" sldId="269"/>
            <ac:spMk id="24" creationId="{5E8D2E83-FB3A-40E7-A9E5-7AB389D612B4}"/>
          </ac:spMkLst>
        </pc:spChg>
        <pc:spChg chg="add">
          <ac:chgData name="Наталья Полковникова" userId="a72e4d564c73f1dc" providerId="LiveId" clId="{08BAFCEE-92DD-42D3-85ED-C36162D00FF2}" dt="2022-02-09T20:46:05.785" v="2433" actId="26606"/>
          <ac:spMkLst>
            <pc:docMk/>
            <pc:sldMk cId="2823379411" sldId="269"/>
            <ac:spMk id="28" creationId="{F13C74B1-5B17-4795-BED0-7140497B445A}"/>
          </ac:spMkLst>
        </pc:spChg>
        <pc:spChg chg="add">
          <ac:chgData name="Наталья Полковникова" userId="a72e4d564c73f1dc" providerId="LiveId" clId="{08BAFCEE-92DD-42D3-85ED-C36162D00FF2}" dt="2022-02-09T20:46:05.785" v="2433" actId="26606"/>
          <ac:spMkLst>
            <pc:docMk/>
            <pc:sldMk cId="2823379411" sldId="269"/>
            <ac:spMk id="29" creationId="{D4974D33-8DC5-464E-8C6D-BE58F0669C17}"/>
          </ac:spMkLst>
        </pc:spChg>
        <pc:graphicFrameChg chg="add del modGraphic">
          <ac:chgData name="Наталья Полковникова" userId="a72e4d564c73f1dc" providerId="LiveId" clId="{08BAFCEE-92DD-42D3-85ED-C36162D00FF2}" dt="2022-02-09T13:50:23.562" v="195" actId="1032"/>
          <ac:graphicFrameMkLst>
            <pc:docMk/>
            <pc:sldMk cId="2823379411" sldId="269"/>
            <ac:graphicFrameMk id="4" creationId="{4F0EB25E-B662-48E0-B247-FAB056E03B6A}"/>
          </ac:graphicFrameMkLst>
        </pc:graphicFrameChg>
        <pc:picChg chg="add mod ord">
          <ac:chgData name="Наталья Полковникова" userId="a72e4d564c73f1dc" providerId="LiveId" clId="{08BAFCEE-92DD-42D3-85ED-C36162D00FF2}" dt="2022-02-09T20:46:05.785" v="2433" actId="26606"/>
          <ac:picMkLst>
            <pc:docMk/>
            <pc:sldMk cId="2823379411" sldId="269"/>
            <ac:picMk id="5" creationId="{583D7E17-2FA5-4959-96D2-F703E2DF09BF}"/>
          </ac:picMkLst>
        </pc:picChg>
        <pc:cxnChg chg="add del">
          <ac:chgData name="Наталья Полковникова" userId="a72e4d564c73f1dc" providerId="LiveId" clId="{08BAFCEE-92DD-42D3-85ED-C36162D00FF2}" dt="2022-02-09T20:45:37.570" v="2420" actId="26606"/>
          <ac:cxnSpMkLst>
            <pc:docMk/>
            <pc:sldMk cId="2823379411" sldId="269"/>
            <ac:cxnSpMk id="12" creationId="{20E3A342-4D61-4E3F-AF90-1AB42AEB96CC}"/>
          </ac:cxnSpMkLst>
        </pc:cxnChg>
        <pc:cxnChg chg="add del">
          <ac:chgData name="Наталья Полковникова" userId="a72e4d564c73f1dc" providerId="LiveId" clId="{08BAFCEE-92DD-42D3-85ED-C36162D00FF2}" dt="2022-02-09T20:45:43.403" v="2422" actId="26606"/>
          <ac:cxnSpMkLst>
            <pc:docMk/>
            <pc:sldMk cId="2823379411" sldId="269"/>
            <ac:cxnSpMk id="14" creationId="{E4A809D5-3600-46D4-A466-67F2349A54FB}"/>
          </ac:cxnSpMkLst>
        </pc:cxnChg>
        <pc:cxnChg chg="add del">
          <ac:chgData name="Наталья Полковникова" userId="a72e4d564c73f1dc" providerId="LiveId" clId="{08BAFCEE-92DD-42D3-85ED-C36162D00FF2}" dt="2022-02-09T20:45:48.686" v="2424" actId="26606"/>
          <ac:cxnSpMkLst>
            <pc:docMk/>
            <pc:sldMk cId="2823379411" sldId="269"/>
            <ac:cxnSpMk id="16" creationId="{A7F400EE-A8A5-48AF-B4D6-291B52C6F0B0}"/>
          </ac:cxnSpMkLst>
        </pc:cxnChg>
        <pc:cxnChg chg="add del">
          <ac:chgData name="Наталья Полковникова" userId="a72e4d564c73f1dc" providerId="LiveId" clId="{08BAFCEE-92DD-42D3-85ED-C36162D00FF2}" dt="2022-02-09T20:45:51.061" v="2426" actId="26606"/>
          <ac:cxnSpMkLst>
            <pc:docMk/>
            <pc:sldMk cId="2823379411" sldId="269"/>
            <ac:cxnSpMk id="19" creationId="{20E3A342-4D61-4E3F-AF90-1AB42AEB96CC}"/>
          </ac:cxnSpMkLst>
        </pc:cxnChg>
        <pc:cxnChg chg="add del">
          <ac:chgData name="Наталья Полковникова" userId="a72e4d564c73f1dc" providerId="LiveId" clId="{08BAFCEE-92DD-42D3-85ED-C36162D00FF2}" dt="2022-02-09T20:46:05.752" v="2432" actId="26606"/>
          <ac:cxnSpMkLst>
            <pc:docMk/>
            <pc:sldMk cId="2823379411" sldId="269"/>
            <ac:cxnSpMk id="26" creationId="{E4A809D5-3600-46D4-A466-67F2349A54FB}"/>
          </ac:cxnSpMkLst>
        </pc:cxnChg>
      </pc:sldChg>
      <pc:sldChg chg="addSp modSp new mod setBg">
        <pc:chgData name="Наталья Полковникова" userId="a72e4d564c73f1dc" providerId="LiveId" clId="{08BAFCEE-92DD-42D3-85ED-C36162D00FF2}" dt="2022-02-09T20:46:22.590" v="2435" actId="26606"/>
        <pc:sldMkLst>
          <pc:docMk/>
          <pc:sldMk cId="2780674394" sldId="270"/>
        </pc:sldMkLst>
        <pc:spChg chg="mod">
          <ac:chgData name="Наталья Полковникова" userId="a72e4d564c73f1dc" providerId="LiveId" clId="{08BAFCEE-92DD-42D3-85ED-C36162D00FF2}" dt="2022-02-09T20:46:22.590" v="2435" actId="26606"/>
          <ac:spMkLst>
            <pc:docMk/>
            <pc:sldMk cId="2780674394" sldId="270"/>
            <ac:spMk id="2" creationId="{392AF520-9725-4740-BC85-C9473FB77C59}"/>
          </ac:spMkLst>
        </pc:spChg>
        <pc:spChg chg="mod">
          <ac:chgData name="Наталья Полковникова" userId="a72e4d564c73f1dc" providerId="LiveId" clId="{08BAFCEE-92DD-42D3-85ED-C36162D00FF2}" dt="2022-02-09T20:46:22.590" v="2435" actId="26606"/>
          <ac:spMkLst>
            <pc:docMk/>
            <pc:sldMk cId="2780674394" sldId="270"/>
            <ac:spMk id="3" creationId="{1C66B7A3-BAAA-452D-A2E9-0F57253550A3}"/>
          </ac:spMkLst>
        </pc:spChg>
        <pc:spChg chg="add">
          <ac:chgData name="Наталья Полковникова" userId="a72e4d564c73f1dc" providerId="LiveId" clId="{08BAFCEE-92DD-42D3-85ED-C36162D00FF2}" dt="2022-02-09T20:46:22.590" v="2435" actId="26606"/>
          <ac:spMkLst>
            <pc:docMk/>
            <pc:sldMk cId="2780674394" sldId="270"/>
            <ac:spMk id="8" creationId="{100EDD19-6802-4EC3-95CE-CFFAB042CFD6}"/>
          </ac:spMkLst>
        </pc:spChg>
        <pc:spChg chg="add">
          <ac:chgData name="Наталья Полковникова" userId="a72e4d564c73f1dc" providerId="LiveId" clId="{08BAFCEE-92DD-42D3-85ED-C36162D00FF2}" dt="2022-02-09T20:46:22.590" v="2435" actId="26606"/>
          <ac:spMkLst>
            <pc:docMk/>
            <pc:sldMk cId="2780674394" sldId="270"/>
            <ac:spMk id="10" creationId="{DB17E863-922E-4C26-BD64-E8FD41D28661}"/>
          </ac:spMkLst>
        </pc:spChg>
      </pc:sldChg>
      <pc:sldChg chg="addSp delSp modSp new mod setBg">
        <pc:chgData name="Наталья Полковникова" userId="a72e4d564c73f1dc" providerId="LiveId" clId="{08BAFCEE-92DD-42D3-85ED-C36162D00FF2}" dt="2022-02-09T20:47:38.751" v="2439" actId="26606"/>
        <pc:sldMkLst>
          <pc:docMk/>
          <pc:sldMk cId="2336376051" sldId="271"/>
        </pc:sldMkLst>
        <pc:spChg chg="mod">
          <ac:chgData name="Наталья Полковникова" userId="a72e4d564c73f1dc" providerId="LiveId" clId="{08BAFCEE-92DD-42D3-85ED-C36162D00FF2}" dt="2022-02-09T20:47:38.751" v="2439" actId="26606"/>
          <ac:spMkLst>
            <pc:docMk/>
            <pc:sldMk cId="2336376051" sldId="271"/>
            <ac:spMk id="2" creationId="{EC059F86-2FE0-4F9E-A131-A9D630654023}"/>
          </ac:spMkLst>
        </pc:spChg>
        <pc:spChg chg="mod">
          <ac:chgData name="Наталья Полковникова" userId="a72e4d564c73f1dc" providerId="LiveId" clId="{08BAFCEE-92DD-42D3-85ED-C36162D00FF2}" dt="2022-02-09T20:47:38.751" v="2439" actId="26606"/>
          <ac:spMkLst>
            <pc:docMk/>
            <pc:sldMk cId="2336376051" sldId="271"/>
            <ac:spMk id="3" creationId="{FA8BA584-C1D9-4A19-81C8-D67B3CF79CBF}"/>
          </ac:spMkLst>
        </pc:spChg>
        <pc:spChg chg="add">
          <ac:chgData name="Наталья Полковникова" userId="a72e4d564c73f1dc" providerId="LiveId" clId="{08BAFCEE-92DD-42D3-85ED-C36162D00FF2}" dt="2022-02-09T20:47:38.751" v="2439" actId="26606"/>
          <ac:spMkLst>
            <pc:docMk/>
            <pc:sldMk cId="2336376051" sldId="271"/>
            <ac:spMk id="11" creationId="{9427AF5F-9A0E-42B7-A252-FD64C9885F9C}"/>
          </ac:spMkLst>
        </pc:spChg>
        <pc:picChg chg="add del">
          <ac:chgData name="Наталья Полковникова" userId="a72e4d564c73f1dc" providerId="LiveId" clId="{08BAFCEE-92DD-42D3-85ED-C36162D00FF2}" dt="2022-02-09T20:46:42.574" v="2437" actId="26606"/>
          <ac:picMkLst>
            <pc:docMk/>
            <pc:sldMk cId="2336376051" sldId="271"/>
            <ac:picMk id="5" creationId="{CAFA6C1F-9B7E-463D-A101-FF9208CFC609}"/>
          </ac:picMkLst>
        </pc:picChg>
        <pc:picChg chg="add mod">
          <ac:chgData name="Наталья Полковникова" userId="a72e4d564c73f1dc" providerId="LiveId" clId="{08BAFCEE-92DD-42D3-85ED-C36162D00FF2}" dt="2022-02-09T20:47:38.751" v="2439" actId="26606"/>
          <ac:picMkLst>
            <pc:docMk/>
            <pc:sldMk cId="2336376051" sldId="271"/>
            <ac:picMk id="6" creationId="{3695CC82-2927-4854-A749-C411FE14E92E}"/>
          </ac:picMkLst>
        </pc:picChg>
        <pc:cxnChg chg="add del">
          <ac:chgData name="Наталья Полковникова" userId="a72e4d564c73f1dc" providerId="LiveId" clId="{08BAFCEE-92DD-42D3-85ED-C36162D00FF2}" dt="2022-02-09T20:46:42.574" v="2437" actId="26606"/>
          <ac:cxnSpMkLst>
            <pc:docMk/>
            <pc:sldMk cId="2336376051" sldId="271"/>
            <ac:cxnSpMk id="9" creationId="{A7F400EE-A8A5-48AF-B4D6-291B52C6F0B0}"/>
          </ac:cxnSpMkLst>
        </pc:cxnChg>
      </pc:sldChg>
      <pc:sldChg chg="addSp delSp modSp add mod setBg">
        <pc:chgData name="Наталья Полковникова" userId="a72e4d564c73f1dc" providerId="LiveId" clId="{08BAFCEE-92DD-42D3-85ED-C36162D00FF2}" dt="2022-02-09T20:43:06.922" v="2410" actId="1076"/>
        <pc:sldMkLst>
          <pc:docMk/>
          <pc:sldMk cId="2920099643" sldId="272"/>
        </pc:sldMkLst>
        <pc:spChg chg="mod ord">
          <ac:chgData name="Наталья Полковникова" userId="a72e4d564c73f1dc" providerId="LiveId" clId="{08BAFCEE-92DD-42D3-85ED-C36162D00FF2}" dt="2022-02-09T20:42:48.442" v="2406" actId="26606"/>
          <ac:spMkLst>
            <pc:docMk/>
            <pc:sldMk cId="2920099643" sldId="272"/>
            <ac:spMk id="2" creationId="{D0ED09FD-2843-48CB-BFF6-37F5906EC78E}"/>
          </ac:spMkLst>
        </pc:spChg>
        <pc:spChg chg="del mod ord">
          <ac:chgData name="Наталья Полковникова" userId="a72e4d564c73f1dc" providerId="LiveId" clId="{08BAFCEE-92DD-42D3-85ED-C36162D00FF2}" dt="2022-02-09T20:41:12.836" v="2401" actId="478"/>
          <ac:spMkLst>
            <pc:docMk/>
            <pc:sldMk cId="2920099643" sldId="272"/>
            <ac:spMk id="3" creationId="{E2F45A14-A0F9-4D51-9392-A8CA927D40B2}"/>
          </ac:spMkLst>
        </pc:spChg>
        <pc:spChg chg="add del">
          <ac:chgData name="Наталья Полковникова" userId="a72e4d564c73f1dc" providerId="LiveId" clId="{08BAFCEE-92DD-42D3-85ED-C36162D00FF2}" dt="2022-02-09T20:42:48.442" v="2406" actId="26606"/>
          <ac:spMkLst>
            <pc:docMk/>
            <pc:sldMk cId="2920099643" sldId="272"/>
            <ac:spMk id="73" creationId="{63F5877B-98C7-49DD-83AB-0F6F57CB6543}"/>
          </ac:spMkLst>
        </pc:spChg>
        <pc:spChg chg="add del">
          <ac:chgData name="Наталья Полковникова" userId="a72e4d564c73f1dc" providerId="LiveId" clId="{08BAFCEE-92DD-42D3-85ED-C36162D00FF2}" dt="2022-02-09T20:42:48.442" v="2406" actId="26606"/>
          <ac:spMkLst>
            <pc:docMk/>
            <pc:sldMk cId="2920099643" sldId="272"/>
            <ac:spMk id="75" creationId="{4EA91930-66BC-4C41-B4F5-C31EB216F64B}"/>
          </ac:spMkLst>
        </pc:spChg>
        <pc:spChg chg="add del">
          <ac:chgData name="Наталья Полковникова" userId="a72e4d564c73f1dc" providerId="LiveId" clId="{08BAFCEE-92DD-42D3-85ED-C36162D00FF2}" dt="2022-02-09T20:42:48.442" v="2406" actId="26606"/>
          <ac:spMkLst>
            <pc:docMk/>
            <pc:sldMk cId="2920099643" sldId="272"/>
            <ac:spMk id="77" creationId="{6313CF8F-B436-401E-9575-DE0F8E8B5B17}"/>
          </ac:spMkLst>
        </pc:spChg>
        <pc:spChg chg="add del">
          <ac:chgData name="Наталья Полковникова" userId="a72e4d564c73f1dc" providerId="LiveId" clId="{08BAFCEE-92DD-42D3-85ED-C36162D00FF2}" dt="2022-02-09T20:42:48.442" v="2406" actId="26606"/>
          <ac:spMkLst>
            <pc:docMk/>
            <pc:sldMk cId="2920099643" sldId="272"/>
            <ac:spMk id="79" creationId="{2A38CFE9-C30A-4551-ACCB-D5808FBC39CD}"/>
          </ac:spMkLst>
        </pc:spChg>
        <pc:spChg chg="add del">
          <ac:chgData name="Наталья Полковникова" userId="a72e4d564c73f1dc" providerId="LiveId" clId="{08BAFCEE-92DD-42D3-85ED-C36162D00FF2}" dt="2022-02-09T20:42:48.442" v="2406" actId="26606"/>
          <ac:spMkLst>
            <pc:docMk/>
            <pc:sldMk cId="2920099643" sldId="272"/>
            <ac:spMk id="81" creationId="{67EF550F-47CE-4FB2-9DAC-12AD835C833D}"/>
          </ac:spMkLst>
        </pc:spChg>
        <pc:spChg chg="add del">
          <ac:chgData name="Наталья Полковникова" userId="a72e4d564c73f1dc" providerId="LiveId" clId="{08BAFCEE-92DD-42D3-85ED-C36162D00FF2}" dt="2022-02-09T20:42:40.510" v="2404" actId="26606"/>
          <ac:spMkLst>
            <pc:docMk/>
            <pc:sldMk cId="2920099643" sldId="272"/>
            <ac:spMk id="137" creationId="{ECEF6C2F-9906-4F89-9B4F-598E9F344B03}"/>
          </ac:spMkLst>
        </pc:spChg>
        <pc:spChg chg="add del">
          <ac:chgData name="Наталья Полковникова" userId="a72e4d564c73f1dc" providerId="LiveId" clId="{08BAFCEE-92DD-42D3-85ED-C36162D00FF2}" dt="2022-02-09T20:42:40.510" v="2404" actId="26606"/>
          <ac:spMkLst>
            <pc:docMk/>
            <pc:sldMk cId="2920099643" sldId="272"/>
            <ac:spMk id="139" creationId="{91E12CD6-A76F-439F-9C98-C0211D8FD814}"/>
          </ac:spMkLst>
        </pc:spChg>
        <pc:picChg chg="add mod ord">
          <ac:chgData name="Наталья Полковникова" userId="a72e4d564c73f1dc" providerId="LiveId" clId="{08BAFCEE-92DD-42D3-85ED-C36162D00FF2}" dt="2022-02-09T20:43:06.922" v="2410" actId="1076"/>
          <ac:picMkLst>
            <pc:docMk/>
            <pc:sldMk cId="2920099643" sldId="272"/>
            <ac:picMk id="5" creationId="{9CD66FA8-DAB3-4A6F-AA5C-BBD79B3218F9}"/>
          </ac:picMkLst>
        </pc:picChg>
        <pc:picChg chg="mod ord">
          <ac:chgData name="Наталья Полковникова" userId="a72e4d564c73f1dc" providerId="LiveId" clId="{08BAFCEE-92DD-42D3-85ED-C36162D00FF2}" dt="2022-02-09T20:42:48.442" v="2406" actId="26606"/>
          <ac:picMkLst>
            <pc:docMk/>
            <pc:sldMk cId="2920099643" sldId="272"/>
            <ac:picMk id="2050" creationId="{0FEB7D9B-D3C6-4E9C-B254-74F78736477D}"/>
          </ac:picMkLst>
        </pc:picChg>
        <pc:picChg chg="mod">
          <ac:chgData name="Наталья Полковникова" userId="a72e4d564c73f1dc" providerId="LiveId" clId="{08BAFCEE-92DD-42D3-85ED-C36162D00FF2}" dt="2022-02-09T20:42:48.442" v="2406" actId="26606"/>
          <ac:picMkLst>
            <pc:docMk/>
            <pc:sldMk cId="2920099643" sldId="272"/>
            <ac:picMk id="2052" creationId="{6210183F-E030-4EBC-A373-A8926BB1B459}"/>
          </ac:picMkLst>
        </pc:picChg>
        <pc:cxnChg chg="add del">
          <ac:chgData name="Наталья Полковникова" userId="a72e4d564c73f1dc" providerId="LiveId" clId="{08BAFCEE-92DD-42D3-85ED-C36162D00FF2}" dt="2022-02-09T20:42:48.442" v="2406" actId="26606"/>
          <ac:cxnSpMkLst>
            <pc:docMk/>
            <pc:sldMk cId="2920099643" sldId="272"/>
            <ac:cxnSpMk id="2054" creationId="{60188E89-AF78-40F6-B787-E9BD9C625686}"/>
          </ac:cxnSpMkLst>
        </pc:cxnChg>
      </pc:sldChg>
      <pc:sldChg chg="addSp delSp modSp new mod setBg">
        <pc:chgData name="Наталья Полковникова" userId="a72e4d564c73f1dc" providerId="LiveId" clId="{08BAFCEE-92DD-42D3-85ED-C36162D00FF2}" dt="2022-02-09T20:50:08.879" v="2449" actId="26606"/>
        <pc:sldMkLst>
          <pc:docMk/>
          <pc:sldMk cId="2628619437" sldId="273"/>
        </pc:sldMkLst>
        <pc:spChg chg="mod">
          <ac:chgData name="Наталья Полковникова" userId="a72e4d564c73f1dc" providerId="LiveId" clId="{08BAFCEE-92DD-42D3-85ED-C36162D00FF2}" dt="2022-02-09T20:50:08.879" v="2449" actId="26606"/>
          <ac:spMkLst>
            <pc:docMk/>
            <pc:sldMk cId="2628619437" sldId="273"/>
            <ac:spMk id="2" creationId="{C6392901-3765-48BE-8FE1-F44107842007}"/>
          </ac:spMkLst>
        </pc:spChg>
        <pc:spChg chg="mod">
          <ac:chgData name="Наталья Полковникова" userId="a72e4d564c73f1dc" providerId="LiveId" clId="{08BAFCEE-92DD-42D3-85ED-C36162D00FF2}" dt="2022-02-09T20:50:08.879" v="2449" actId="26606"/>
          <ac:spMkLst>
            <pc:docMk/>
            <pc:sldMk cId="2628619437" sldId="273"/>
            <ac:spMk id="3" creationId="{2B4AD789-83D4-4C29-B873-DF05910DD963}"/>
          </ac:spMkLst>
        </pc:spChg>
        <pc:spChg chg="add del">
          <ac:chgData name="Наталья Полковникова" userId="a72e4d564c73f1dc" providerId="LiveId" clId="{08BAFCEE-92DD-42D3-85ED-C36162D00FF2}" dt="2022-02-09T20:50:01.669" v="2444" actId="26606"/>
          <ac:spMkLst>
            <pc:docMk/>
            <pc:sldMk cId="2628619437" sldId="273"/>
            <ac:spMk id="10" creationId="{2B566528-1B12-4246-9431-5C2D7D081168}"/>
          </ac:spMkLst>
        </pc:spChg>
        <pc:spChg chg="add del">
          <ac:chgData name="Наталья Полковникова" userId="a72e4d564c73f1dc" providerId="LiveId" clId="{08BAFCEE-92DD-42D3-85ED-C36162D00FF2}" dt="2022-02-09T20:50:04.692" v="2446" actId="26606"/>
          <ac:spMkLst>
            <pc:docMk/>
            <pc:sldMk cId="2628619437" sldId="273"/>
            <ac:spMk id="20" creationId="{8FC9BE17-9A7B-462D-AE50-3D8777387304}"/>
          </ac:spMkLst>
        </pc:spChg>
        <pc:spChg chg="add del">
          <ac:chgData name="Наталья Полковникова" userId="a72e4d564c73f1dc" providerId="LiveId" clId="{08BAFCEE-92DD-42D3-85ED-C36162D00FF2}" dt="2022-02-09T20:50:04.692" v="2446" actId="26606"/>
          <ac:spMkLst>
            <pc:docMk/>
            <pc:sldMk cId="2628619437" sldId="273"/>
            <ac:spMk id="21" creationId="{3EBE8569-6AEC-4B8C-8D53-2DE337CDBA65}"/>
          </ac:spMkLst>
        </pc:spChg>
        <pc:spChg chg="add del">
          <ac:chgData name="Наталья Полковникова" userId="a72e4d564c73f1dc" providerId="LiveId" clId="{08BAFCEE-92DD-42D3-85ED-C36162D00FF2}" dt="2022-02-09T20:50:04.692" v="2446" actId="26606"/>
          <ac:spMkLst>
            <pc:docMk/>
            <pc:sldMk cId="2628619437" sldId="273"/>
            <ac:spMk id="22" creationId="{55D4142C-5077-457F-A6AD-3FECFDB39685}"/>
          </ac:spMkLst>
        </pc:spChg>
        <pc:spChg chg="add del">
          <ac:chgData name="Наталья Полковникова" userId="a72e4d564c73f1dc" providerId="LiveId" clId="{08BAFCEE-92DD-42D3-85ED-C36162D00FF2}" dt="2022-02-09T20:50:04.692" v="2446" actId="26606"/>
          <ac:spMkLst>
            <pc:docMk/>
            <pc:sldMk cId="2628619437" sldId="273"/>
            <ac:spMk id="23" creationId="{7A5F0580-5EE9-419F-96EE-B6529EF6E7D0}"/>
          </ac:spMkLst>
        </pc:spChg>
        <pc:spChg chg="add del">
          <ac:chgData name="Наталья Полковникова" userId="a72e4d564c73f1dc" providerId="LiveId" clId="{08BAFCEE-92DD-42D3-85ED-C36162D00FF2}" dt="2022-02-09T20:50:08.853" v="2448" actId="26606"/>
          <ac:spMkLst>
            <pc:docMk/>
            <pc:sldMk cId="2628619437" sldId="273"/>
            <ac:spMk id="25" creationId="{F13C74B1-5B17-4795-BED0-7140497B445A}"/>
          </ac:spMkLst>
        </pc:spChg>
        <pc:spChg chg="add del">
          <ac:chgData name="Наталья Полковникова" userId="a72e4d564c73f1dc" providerId="LiveId" clId="{08BAFCEE-92DD-42D3-85ED-C36162D00FF2}" dt="2022-02-09T20:50:08.853" v="2448" actId="26606"/>
          <ac:spMkLst>
            <pc:docMk/>
            <pc:sldMk cId="2628619437" sldId="273"/>
            <ac:spMk id="26" creationId="{D4974D33-8DC5-464E-8C6D-BE58F0669C17}"/>
          </ac:spMkLst>
        </pc:spChg>
        <pc:spChg chg="add">
          <ac:chgData name="Наталья Полковникова" userId="a72e4d564c73f1dc" providerId="LiveId" clId="{08BAFCEE-92DD-42D3-85ED-C36162D00FF2}" dt="2022-02-09T20:50:08.879" v="2449" actId="26606"/>
          <ac:spMkLst>
            <pc:docMk/>
            <pc:sldMk cId="2628619437" sldId="273"/>
            <ac:spMk id="28" creationId="{2B97F24A-32CE-4C1C-A50D-3016B394DCFB}"/>
          </ac:spMkLst>
        </pc:spChg>
        <pc:spChg chg="add">
          <ac:chgData name="Наталья Полковникова" userId="a72e4d564c73f1dc" providerId="LiveId" clId="{08BAFCEE-92DD-42D3-85ED-C36162D00FF2}" dt="2022-02-09T20:50:08.879" v="2449" actId="26606"/>
          <ac:spMkLst>
            <pc:docMk/>
            <pc:sldMk cId="2628619437" sldId="273"/>
            <ac:spMk id="29" creationId="{CD8B4F24-440B-49E9-B85D-733523DC064B}"/>
          </ac:spMkLst>
        </pc:spChg>
        <pc:grpChg chg="add del">
          <ac:chgData name="Наталья Полковникова" userId="a72e4d564c73f1dc" providerId="LiveId" clId="{08BAFCEE-92DD-42D3-85ED-C36162D00FF2}" dt="2022-02-09T20:50:01.669" v="2444" actId="26606"/>
          <ac:grpSpMkLst>
            <pc:docMk/>
            <pc:sldMk cId="2628619437" sldId="273"/>
            <ac:grpSpMk id="12" creationId="{828A5161-06F1-46CF-8AD7-844680A59E13}"/>
          </ac:grpSpMkLst>
        </pc:grpChg>
        <pc:grpChg chg="add del">
          <ac:chgData name="Наталья Полковникова" userId="a72e4d564c73f1dc" providerId="LiveId" clId="{08BAFCEE-92DD-42D3-85ED-C36162D00FF2}" dt="2022-02-09T20:50:01.669" v="2444" actId="26606"/>
          <ac:grpSpMkLst>
            <pc:docMk/>
            <pc:sldMk cId="2628619437" sldId="273"/>
            <ac:grpSpMk id="16" creationId="{5995D10D-E9C9-47DB-AE7E-801FEF38F5C9}"/>
          </ac:grpSpMkLst>
        </pc:grpChg>
        <pc:picChg chg="add mod ord">
          <ac:chgData name="Наталья Полковникова" userId="a72e4d564c73f1dc" providerId="LiveId" clId="{08BAFCEE-92DD-42D3-85ED-C36162D00FF2}" dt="2022-02-09T20:50:08.879" v="2449" actId="26606"/>
          <ac:picMkLst>
            <pc:docMk/>
            <pc:sldMk cId="2628619437" sldId="273"/>
            <ac:picMk id="5" creationId="{6F4086DD-2B4D-4391-BDA7-FAB079AE4DAD}"/>
          </ac:picMkLst>
        </pc:picChg>
      </pc:sldChg>
      <pc:sldChg chg="addSp delSp modSp new mod setBg modClrScheme addAnim chgLayout">
        <pc:chgData name="Наталья Полковникова" userId="a72e4d564c73f1dc" providerId="LiveId" clId="{08BAFCEE-92DD-42D3-85ED-C36162D00FF2}" dt="2022-02-09T20:31:00.881" v="2349" actId="26606"/>
        <pc:sldMkLst>
          <pc:docMk/>
          <pc:sldMk cId="270177361" sldId="274"/>
        </pc:sldMkLst>
        <pc:spChg chg="mod ord">
          <ac:chgData name="Наталья Полковникова" userId="a72e4d564c73f1dc" providerId="LiveId" clId="{08BAFCEE-92DD-42D3-85ED-C36162D00FF2}" dt="2022-02-09T20:31:00.881" v="2349" actId="26606"/>
          <ac:spMkLst>
            <pc:docMk/>
            <pc:sldMk cId="270177361" sldId="274"/>
            <ac:spMk id="2" creationId="{53BA05EF-DE13-424B-BFF5-2F9CD63B9697}"/>
          </ac:spMkLst>
        </pc:spChg>
        <pc:spChg chg="del">
          <ac:chgData name="Наталья Полковникова" userId="a72e4d564c73f1dc" providerId="LiveId" clId="{08BAFCEE-92DD-42D3-85ED-C36162D00FF2}" dt="2022-02-09T19:38:21.595" v="1240" actId="700"/>
          <ac:spMkLst>
            <pc:docMk/>
            <pc:sldMk cId="270177361" sldId="274"/>
            <ac:spMk id="3" creationId="{EB1A4ED1-4998-4649-B499-CC8F41624A46}"/>
          </ac:spMkLst>
        </pc:spChg>
        <pc:spChg chg="add del">
          <ac:chgData name="Наталья Полковникова" userId="a72e4d564c73f1dc" providerId="LiveId" clId="{08BAFCEE-92DD-42D3-85ED-C36162D00FF2}" dt="2022-02-09T19:44:17.493" v="1266" actId="26606"/>
          <ac:spMkLst>
            <pc:docMk/>
            <pc:sldMk cId="270177361" sldId="274"/>
            <ac:spMk id="81" creationId="{B497CCB5-5FC2-473C-AFCC-2430CEF1DF71}"/>
          </ac:spMkLst>
        </pc:spChg>
        <pc:spChg chg="add del">
          <ac:chgData name="Наталья Полковникова" userId="a72e4d564c73f1dc" providerId="LiveId" clId="{08BAFCEE-92DD-42D3-85ED-C36162D00FF2}" dt="2022-02-09T19:44:17.493" v="1266" actId="26606"/>
          <ac:spMkLst>
            <pc:docMk/>
            <pc:sldMk cId="270177361" sldId="274"/>
            <ac:spMk id="83" creationId="{599C8C75-BFDF-44E7-A028-EEB5EDD58817}"/>
          </ac:spMkLst>
        </pc:spChg>
        <pc:spChg chg="add del">
          <ac:chgData name="Наталья Полковникова" userId="a72e4d564c73f1dc" providerId="LiveId" clId="{08BAFCEE-92DD-42D3-85ED-C36162D00FF2}" dt="2022-02-09T20:30:55.760" v="2346" actId="26606"/>
          <ac:spMkLst>
            <pc:docMk/>
            <pc:sldMk cId="270177361" sldId="274"/>
            <ac:spMk id="85" creationId="{A26C624C-963C-4795-B05B-6565DB5ABD39}"/>
          </ac:spMkLst>
        </pc:spChg>
        <pc:spChg chg="add del">
          <ac:chgData name="Наталья Полковникова" userId="a72e4d564c73f1dc" providerId="LiveId" clId="{08BAFCEE-92DD-42D3-85ED-C36162D00FF2}" dt="2022-02-09T19:44:17.487" v="1265" actId="26606"/>
          <ac:spMkLst>
            <pc:docMk/>
            <pc:sldMk cId="270177361" sldId="274"/>
            <ac:spMk id="147" creationId="{B497CCB5-5FC2-473C-AFCC-2430CEF1DF71}"/>
          </ac:spMkLst>
        </pc:spChg>
        <pc:spChg chg="add del">
          <ac:chgData name="Наталья Полковникова" userId="a72e4d564c73f1dc" providerId="LiveId" clId="{08BAFCEE-92DD-42D3-85ED-C36162D00FF2}" dt="2022-02-09T19:44:17.487" v="1265" actId="26606"/>
          <ac:spMkLst>
            <pc:docMk/>
            <pc:sldMk cId="270177361" sldId="274"/>
            <ac:spMk id="149" creationId="{599C8C75-BFDF-44E7-A028-EEB5EDD58817}"/>
          </ac:spMkLst>
        </pc:spChg>
        <pc:spChg chg="add del">
          <ac:chgData name="Наталья Полковникова" userId="a72e4d564c73f1dc" providerId="LiveId" clId="{08BAFCEE-92DD-42D3-85ED-C36162D00FF2}" dt="2022-02-09T20:31:00.881" v="2349" actId="26606"/>
          <ac:spMkLst>
            <pc:docMk/>
            <pc:sldMk cId="270177361" sldId="274"/>
            <ac:spMk id="1040" creationId="{A26C624C-963C-4795-B05B-6565DB5ABD39}"/>
          </ac:spMkLst>
        </pc:spChg>
        <pc:spChg chg="add del">
          <ac:chgData name="Наталья Полковникова" userId="a72e4d564c73f1dc" providerId="LiveId" clId="{08BAFCEE-92DD-42D3-85ED-C36162D00FF2}" dt="2022-02-09T20:31:00.875" v="2348" actId="26606"/>
          <ac:spMkLst>
            <pc:docMk/>
            <pc:sldMk cId="270177361" sldId="274"/>
            <ac:spMk id="1042" creationId="{72018E1B-E0B9-4440-AFF3-4112E50A2763}"/>
          </ac:spMkLst>
        </pc:spChg>
        <pc:picChg chg="add mod ord">
          <ac:chgData name="Наталья Полковникова" userId="a72e4d564c73f1dc" providerId="LiveId" clId="{08BAFCEE-92DD-42D3-85ED-C36162D00FF2}" dt="2022-02-09T20:31:00.881" v="2349" actId="26606"/>
          <ac:picMkLst>
            <pc:docMk/>
            <pc:sldMk cId="270177361" sldId="274"/>
            <ac:picMk id="4" creationId="{531CFE9D-2761-4D95-B5B8-E5FB225F92F1}"/>
          </ac:picMkLst>
        </pc:picChg>
        <pc:picChg chg="add mod ord">
          <ac:chgData name="Наталья Полковникова" userId="a72e4d564c73f1dc" providerId="LiveId" clId="{08BAFCEE-92DD-42D3-85ED-C36162D00FF2}" dt="2022-02-09T20:31:00.881" v="2349" actId="26606"/>
          <ac:picMkLst>
            <pc:docMk/>
            <pc:sldMk cId="270177361" sldId="274"/>
            <ac:picMk id="1026" creationId="{D70B9331-A344-452F-9C18-A75ACD08217B}"/>
          </ac:picMkLst>
        </pc:picChg>
        <pc:picChg chg="add mod ord">
          <ac:chgData name="Наталья Полковникова" userId="a72e4d564c73f1dc" providerId="LiveId" clId="{08BAFCEE-92DD-42D3-85ED-C36162D00FF2}" dt="2022-02-09T20:31:00.881" v="2349" actId="26606"/>
          <ac:picMkLst>
            <pc:docMk/>
            <pc:sldMk cId="270177361" sldId="274"/>
            <ac:picMk id="1028" creationId="{AF623C91-EE79-44E5-9B8B-32E4F55B9013}"/>
          </ac:picMkLst>
        </pc:picChg>
        <pc:picChg chg="add mod ord">
          <ac:chgData name="Наталья Полковникова" userId="a72e4d564c73f1dc" providerId="LiveId" clId="{08BAFCEE-92DD-42D3-85ED-C36162D00FF2}" dt="2022-02-09T20:31:00.881" v="2349" actId="26606"/>
          <ac:picMkLst>
            <pc:docMk/>
            <pc:sldMk cId="270177361" sldId="274"/>
            <ac:picMk id="1030" creationId="{26DCA072-62A2-41CF-938E-4585C351109D}"/>
          </ac:picMkLst>
        </pc:picChg>
        <pc:picChg chg="add del">
          <ac:chgData name="Наталья Полковникова" userId="a72e4d564c73f1dc" providerId="LiveId" clId="{08BAFCEE-92DD-42D3-85ED-C36162D00FF2}" dt="2022-02-09T19:42:47.735" v="1255" actId="478"/>
          <ac:picMkLst>
            <pc:docMk/>
            <pc:sldMk cId="270177361" sldId="274"/>
            <ac:picMk id="1032" creationId="{D7F55ADA-25F3-4AE6-94C3-0479BADD6CC5}"/>
          </ac:picMkLst>
        </pc:picChg>
        <pc:picChg chg="add del mod">
          <ac:chgData name="Наталья Полковникова" userId="a72e4d564c73f1dc" providerId="LiveId" clId="{08BAFCEE-92DD-42D3-85ED-C36162D00FF2}" dt="2022-02-09T19:42:47.735" v="1255" actId="478"/>
          <ac:picMkLst>
            <pc:docMk/>
            <pc:sldMk cId="270177361" sldId="274"/>
            <ac:picMk id="1034" creationId="{59993EAA-F890-4609-AB81-C6D02BF04758}"/>
          </ac:picMkLst>
        </pc:picChg>
        <pc:picChg chg="add del mod">
          <ac:chgData name="Наталья Полковникова" userId="a72e4d564c73f1dc" providerId="LiveId" clId="{08BAFCEE-92DD-42D3-85ED-C36162D00FF2}" dt="2022-02-09T19:43:54.291" v="1260" actId="478"/>
          <ac:picMkLst>
            <pc:docMk/>
            <pc:sldMk cId="270177361" sldId="274"/>
            <ac:picMk id="1036" creationId="{E98B24CD-2658-4DB5-AB4C-FFC40C818B55}"/>
          </ac:picMkLst>
        </pc:picChg>
        <pc:picChg chg="add del mod">
          <ac:chgData name="Наталья Полковникова" userId="a72e4d564c73f1dc" providerId="LiveId" clId="{08BAFCEE-92DD-42D3-85ED-C36162D00FF2}" dt="2022-02-09T20:29:05.184" v="2343" actId="478"/>
          <ac:picMkLst>
            <pc:docMk/>
            <pc:sldMk cId="270177361" sldId="274"/>
            <ac:picMk id="1038" creationId="{85A946F3-DB92-49FC-8656-82EF315B866E}"/>
          </ac:picMkLst>
        </pc:picChg>
        <pc:cxnChg chg="add">
          <ac:chgData name="Наталья Полковникова" userId="a72e4d564c73f1dc" providerId="LiveId" clId="{08BAFCEE-92DD-42D3-85ED-C36162D00FF2}" dt="2022-02-09T20:31:00.881" v="2349" actId="26606"/>
          <ac:cxnSpMkLst>
            <pc:docMk/>
            <pc:sldMk cId="270177361" sldId="274"/>
            <ac:cxnSpMk id="1044" creationId="{A1BDA3A7-A8A3-464B-94B7-A2C7C22576CC}"/>
          </ac:cxnSpMkLst>
        </pc:cxnChg>
      </pc:sldChg>
      <pc:sldChg chg="addSp delSp modSp new mod setBg setClrOvrMap">
        <pc:chgData name="Наталья Полковникова" userId="a72e4d564c73f1dc" providerId="LiveId" clId="{08BAFCEE-92DD-42D3-85ED-C36162D00FF2}" dt="2022-02-09T20:50:19.857" v="2450" actId="26606"/>
        <pc:sldMkLst>
          <pc:docMk/>
          <pc:sldMk cId="1418409938" sldId="275"/>
        </pc:sldMkLst>
        <pc:spChg chg="mod">
          <ac:chgData name="Наталья Полковникова" userId="a72e4d564c73f1dc" providerId="LiveId" clId="{08BAFCEE-92DD-42D3-85ED-C36162D00FF2}" dt="2022-02-09T20:50:19.857" v="2450" actId="26606"/>
          <ac:spMkLst>
            <pc:docMk/>
            <pc:sldMk cId="1418409938" sldId="275"/>
            <ac:spMk id="2" creationId="{9778D6B0-DB37-4DB9-83B3-7620E32757A7}"/>
          </ac:spMkLst>
        </pc:spChg>
        <pc:spChg chg="mod ord">
          <ac:chgData name="Наталья Полковникова" userId="a72e4d564c73f1dc" providerId="LiveId" clId="{08BAFCEE-92DD-42D3-85ED-C36162D00FF2}" dt="2022-02-09T20:50:19.857" v="2450" actId="26606"/>
          <ac:spMkLst>
            <pc:docMk/>
            <pc:sldMk cId="1418409938" sldId="275"/>
            <ac:spMk id="3" creationId="{FD4C0F33-0CAA-4BF9-A827-FD67EDED3B82}"/>
          </ac:spMkLst>
        </pc:spChg>
        <pc:spChg chg="add del">
          <ac:chgData name="Наталья Полковникова" userId="a72e4d564c73f1dc" providerId="LiveId" clId="{08BAFCEE-92DD-42D3-85ED-C36162D00FF2}" dt="2022-02-09T20:33:31.422" v="2365" actId="26606"/>
          <ac:spMkLst>
            <pc:docMk/>
            <pc:sldMk cId="1418409938" sldId="275"/>
            <ac:spMk id="9" creationId="{231BF440-39FA-4087-84CC-2EEC0BBDAF29}"/>
          </ac:spMkLst>
        </pc:spChg>
        <pc:spChg chg="add del">
          <ac:chgData name="Наталья Полковникова" userId="a72e4d564c73f1dc" providerId="LiveId" clId="{08BAFCEE-92DD-42D3-85ED-C36162D00FF2}" dt="2022-02-09T20:33:31.422" v="2365" actId="26606"/>
          <ac:spMkLst>
            <pc:docMk/>
            <pc:sldMk cId="1418409938" sldId="275"/>
            <ac:spMk id="10" creationId="{F04E4CBA-303B-48BD-8451-C2701CB0EEBF}"/>
          </ac:spMkLst>
        </pc:spChg>
        <pc:spChg chg="add del">
          <ac:chgData name="Наталья Полковникова" userId="a72e4d564c73f1dc" providerId="LiveId" clId="{08BAFCEE-92DD-42D3-85ED-C36162D00FF2}" dt="2022-02-09T20:33:12.168" v="2358" actId="26606"/>
          <ac:spMkLst>
            <pc:docMk/>
            <pc:sldMk cId="1418409938" sldId="275"/>
            <ac:spMk id="12" creationId="{A3BAF07C-C39E-42EB-BB22-8D46691D9735}"/>
          </ac:spMkLst>
        </pc:spChg>
        <pc:spChg chg="add del">
          <ac:chgData name="Наталья Полковникова" userId="a72e4d564c73f1dc" providerId="LiveId" clId="{08BAFCEE-92DD-42D3-85ED-C36162D00FF2}" dt="2022-02-09T20:33:31.422" v="2365" actId="26606"/>
          <ac:spMkLst>
            <pc:docMk/>
            <pc:sldMk cId="1418409938" sldId="275"/>
            <ac:spMk id="16" creationId="{F6CA58B3-AFCC-4A40-9882-50D5080879B0}"/>
          </ac:spMkLst>
        </pc:spChg>
        <pc:spChg chg="add del">
          <ac:chgData name="Наталья Полковникова" userId="a72e4d564c73f1dc" providerId="LiveId" clId="{08BAFCEE-92DD-42D3-85ED-C36162D00FF2}" dt="2022-02-09T20:33:31.422" v="2365" actId="26606"/>
          <ac:spMkLst>
            <pc:docMk/>
            <pc:sldMk cId="1418409938" sldId="275"/>
            <ac:spMk id="18" creationId="{75C56826-D4E5-42ED-8529-079651CB3005}"/>
          </ac:spMkLst>
        </pc:spChg>
        <pc:spChg chg="add del">
          <ac:chgData name="Наталья Полковникова" userId="a72e4d564c73f1dc" providerId="LiveId" clId="{08BAFCEE-92DD-42D3-85ED-C36162D00FF2}" dt="2022-02-09T20:33:31.422" v="2365" actId="26606"/>
          <ac:spMkLst>
            <pc:docMk/>
            <pc:sldMk cId="1418409938" sldId="275"/>
            <ac:spMk id="20" creationId="{82095FCE-EF05-4443-B97A-85DEE3A5CA17}"/>
          </ac:spMkLst>
        </pc:spChg>
        <pc:spChg chg="add del">
          <ac:chgData name="Наталья Полковникова" userId="a72e4d564c73f1dc" providerId="LiveId" clId="{08BAFCEE-92DD-42D3-85ED-C36162D00FF2}" dt="2022-02-09T20:33:31.422" v="2365" actId="26606"/>
          <ac:spMkLst>
            <pc:docMk/>
            <pc:sldMk cId="1418409938" sldId="275"/>
            <ac:spMk id="22" creationId="{CA00AE6B-AA30-4CF8-BA6F-339B780AD76C}"/>
          </ac:spMkLst>
        </pc:spChg>
        <pc:spChg chg="add del">
          <ac:chgData name="Наталья Полковникова" userId="a72e4d564c73f1dc" providerId="LiveId" clId="{08BAFCEE-92DD-42D3-85ED-C36162D00FF2}" dt="2022-02-09T20:33:31.414" v="2364" actId="26606"/>
          <ac:spMkLst>
            <pc:docMk/>
            <pc:sldMk cId="1418409938" sldId="275"/>
            <ac:spMk id="27" creationId="{8FC9BE17-9A7B-462D-AE50-3D8777387304}"/>
          </ac:spMkLst>
        </pc:spChg>
        <pc:spChg chg="add del">
          <ac:chgData name="Наталья Полковникова" userId="a72e4d564c73f1dc" providerId="LiveId" clId="{08BAFCEE-92DD-42D3-85ED-C36162D00FF2}" dt="2022-02-09T20:33:31.414" v="2364" actId="26606"/>
          <ac:spMkLst>
            <pc:docMk/>
            <pc:sldMk cId="1418409938" sldId="275"/>
            <ac:spMk id="29" creationId="{3EBE8569-6AEC-4B8C-8D53-2DE337CDBA65}"/>
          </ac:spMkLst>
        </pc:spChg>
        <pc:spChg chg="add del">
          <ac:chgData name="Наталья Полковникова" userId="a72e4d564c73f1dc" providerId="LiveId" clId="{08BAFCEE-92DD-42D3-85ED-C36162D00FF2}" dt="2022-02-09T20:33:31.414" v="2364" actId="26606"/>
          <ac:spMkLst>
            <pc:docMk/>
            <pc:sldMk cId="1418409938" sldId="275"/>
            <ac:spMk id="31" creationId="{55D4142C-5077-457F-A6AD-3FECFDB39685}"/>
          </ac:spMkLst>
        </pc:spChg>
        <pc:spChg chg="add del">
          <ac:chgData name="Наталья Полковникова" userId="a72e4d564c73f1dc" providerId="LiveId" clId="{08BAFCEE-92DD-42D3-85ED-C36162D00FF2}" dt="2022-02-09T20:33:31.414" v="2364" actId="26606"/>
          <ac:spMkLst>
            <pc:docMk/>
            <pc:sldMk cId="1418409938" sldId="275"/>
            <ac:spMk id="33" creationId="{7A5F0580-5EE9-419F-96EE-B6529EF6E7D0}"/>
          </ac:spMkLst>
        </pc:spChg>
        <pc:spChg chg="add del">
          <ac:chgData name="Наталья Полковникова" userId="a72e4d564c73f1dc" providerId="LiveId" clId="{08BAFCEE-92DD-42D3-85ED-C36162D00FF2}" dt="2022-02-09T20:50:19.857" v="2450" actId="26606"/>
          <ac:spMkLst>
            <pc:docMk/>
            <pc:sldMk cId="1418409938" sldId="275"/>
            <ac:spMk id="35" creationId="{3CD9DF72-87A3-404E-A828-84CBF11A8303}"/>
          </ac:spMkLst>
        </pc:spChg>
        <pc:spChg chg="add del">
          <ac:chgData name="Наталья Полковникова" userId="a72e4d564c73f1dc" providerId="LiveId" clId="{08BAFCEE-92DD-42D3-85ED-C36162D00FF2}" dt="2022-02-09T20:33:08.726" v="2356" actId="26606"/>
          <ac:spMkLst>
            <pc:docMk/>
            <pc:sldMk cId="1418409938" sldId="275"/>
            <ac:spMk id="38" creationId="{5E52985E-2553-471E-82AA-5ED7A329890A}"/>
          </ac:spMkLst>
        </pc:spChg>
        <pc:spChg chg="add">
          <ac:chgData name="Наталья Полковникова" userId="a72e4d564c73f1dc" providerId="LiveId" clId="{08BAFCEE-92DD-42D3-85ED-C36162D00FF2}" dt="2022-02-09T20:50:19.857" v="2450" actId="26606"/>
          <ac:spMkLst>
            <pc:docMk/>
            <pc:sldMk cId="1418409938" sldId="275"/>
            <ac:spMk id="41" creationId="{04812C46-200A-4DEB-A05E-3ED6C68C2387}"/>
          </ac:spMkLst>
        </pc:spChg>
        <pc:spChg chg="add">
          <ac:chgData name="Наталья Полковникова" userId="a72e4d564c73f1dc" providerId="LiveId" clId="{08BAFCEE-92DD-42D3-85ED-C36162D00FF2}" dt="2022-02-09T20:50:19.857" v="2450" actId="26606"/>
          <ac:spMkLst>
            <pc:docMk/>
            <pc:sldMk cId="1418409938" sldId="275"/>
            <ac:spMk id="43" creationId="{D1EA859B-E555-4109-94F3-6700E046E008}"/>
          </ac:spMkLst>
        </pc:spChg>
        <pc:grpChg chg="add del">
          <ac:chgData name="Наталья Полковникова" userId="a72e4d564c73f1dc" providerId="LiveId" clId="{08BAFCEE-92DD-42D3-85ED-C36162D00FF2}" dt="2022-02-09T20:33:12.168" v="2358" actId="26606"/>
          <ac:grpSpMkLst>
            <pc:docMk/>
            <pc:sldMk cId="1418409938" sldId="275"/>
            <ac:grpSpMk id="14" creationId="{D8E9CF54-0466-4261-9E62-0249E60E1886}"/>
          </ac:grpSpMkLst>
        </pc:grpChg>
        <pc:picChg chg="add del mod ord">
          <ac:chgData name="Наталья Полковникова" userId="a72e4d564c73f1dc" providerId="LiveId" clId="{08BAFCEE-92DD-42D3-85ED-C36162D00FF2}" dt="2022-02-09T20:33:24.045" v="2362" actId="478"/>
          <ac:picMkLst>
            <pc:docMk/>
            <pc:sldMk cId="1418409938" sldId="275"/>
            <ac:picMk id="5" creationId="{503439E5-5C3E-4023-9DEA-14575CFE75DC}"/>
          </ac:picMkLst>
        </pc:picChg>
        <pc:picChg chg="add del mod ord">
          <ac:chgData name="Наталья Полковникова" userId="a72e4d564c73f1dc" providerId="LiveId" clId="{08BAFCEE-92DD-42D3-85ED-C36162D00FF2}" dt="2022-02-09T20:50:19.857" v="2450" actId="26606"/>
          <ac:picMkLst>
            <pc:docMk/>
            <pc:sldMk cId="1418409938" sldId="275"/>
            <ac:picMk id="7" creationId="{24365B32-1104-4D0B-BF38-7FB1CEA9652E}"/>
          </ac:picMkLst>
        </pc:picChg>
        <pc:cxnChg chg="add del">
          <ac:chgData name="Наталья Полковникова" userId="a72e4d564c73f1dc" providerId="LiveId" clId="{08BAFCEE-92DD-42D3-85ED-C36162D00FF2}" dt="2022-02-09T20:50:19.857" v="2450" actId="26606"/>
          <ac:cxnSpMkLst>
            <pc:docMk/>
            <pc:sldMk cId="1418409938" sldId="275"/>
            <ac:cxnSpMk id="36" creationId="{20E3A342-4D61-4E3F-AF90-1AB42AEB96CC}"/>
          </ac:cxnSpMkLst>
        </pc:cxnChg>
        <pc:cxnChg chg="add del">
          <ac:chgData name="Наталья Полковникова" userId="a72e4d564c73f1dc" providerId="LiveId" clId="{08BAFCEE-92DD-42D3-85ED-C36162D00FF2}" dt="2022-02-09T20:33:08.726" v="2356" actId="26606"/>
          <ac:cxnSpMkLst>
            <pc:docMk/>
            <pc:sldMk cId="1418409938" sldId="275"/>
            <ac:cxnSpMk id="40" creationId="{DAE3ABC6-4042-4293-A7DF-F01181363B7E}"/>
          </ac:cxnSpMkLst>
        </pc:cxnChg>
      </pc:sldChg>
      <pc:sldChg chg="addSp delSp modSp new mod setBg">
        <pc:chgData name="Наталья Полковникова" userId="a72e4d564c73f1dc" providerId="LiveId" clId="{08BAFCEE-92DD-42D3-85ED-C36162D00FF2}" dt="2022-02-09T20:51:23.725" v="2460" actId="26606"/>
        <pc:sldMkLst>
          <pc:docMk/>
          <pc:sldMk cId="280997932" sldId="276"/>
        </pc:sldMkLst>
        <pc:spChg chg="mod">
          <ac:chgData name="Наталья Полковникова" userId="a72e4d564c73f1dc" providerId="LiveId" clId="{08BAFCEE-92DD-42D3-85ED-C36162D00FF2}" dt="2022-02-09T20:51:23.725" v="2460" actId="26606"/>
          <ac:spMkLst>
            <pc:docMk/>
            <pc:sldMk cId="280997932" sldId="276"/>
            <ac:spMk id="2" creationId="{963DA813-CCB8-49B9-BFC8-739A4FD15021}"/>
          </ac:spMkLst>
        </pc:spChg>
        <pc:spChg chg="mod">
          <ac:chgData name="Наталья Полковникова" userId="a72e4d564c73f1dc" providerId="LiveId" clId="{08BAFCEE-92DD-42D3-85ED-C36162D00FF2}" dt="2022-02-09T20:51:23.725" v="2460" actId="26606"/>
          <ac:spMkLst>
            <pc:docMk/>
            <pc:sldMk cId="280997932" sldId="276"/>
            <ac:spMk id="3" creationId="{1FB92665-9F6F-4E83-A4C1-25135A5455FC}"/>
          </ac:spMkLst>
        </pc:spChg>
        <pc:spChg chg="add del">
          <ac:chgData name="Наталья Полковникова" userId="a72e4d564c73f1dc" providerId="LiveId" clId="{08BAFCEE-92DD-42D3-85ED-C36162D00FF2}" dt="2022-02-09T20:51:06.739" v="2453" actId="26606"/>
          <ac:spMkLst>
            <pc:docMk/>
            <pc:sldMk cId="280997932" sldId="276"/>
            <ac:spMk id="10" creationId="{F13C74B1-5B17-4795-BED0-7140497B445A}"/>
          </ac:spMkLst>
        </pc:spChg>
        <pc:spChg chg="add del">
          <ac:chgData name="Наталья Полковникова" userId="a72e4d564c73f1dc" providerId="LiveId" clId="{08BAFCEE-92DD-42D3-85ED-C36162D00FF2}" dt="2022-02-09T20:51:06.739" v="2453" actId="26606"/>
          <ac:spMkLst>
            <pc:docMk/>
            <pc:sldMk cId="280997932" sldId="276"/>
            <ac:spMk id="12" creationId="{D4974D33-8DC5-464E-8C6D-BE58F0669C17}"/>
          </ac:spMkLst>
        </pc:spChg>
        <pc:spChg chg="add del">
          <ac:chgData name="Наталья Полковникова" userId="a72e4d564c73f1dc" providerId="LiveId" clId="{08BAFCEE-92DD-42D3-85ED-C36162D00FF2}" dt="2022-02-09T20:51:10.814" v="2455" actId="26606"/>
          <ac:spMkLst>
            <pc:docMk/>
            <pc:sldMk cId="280997932" sldId="276"/>
            <ac:spMk id="14" creationId="{D1D34770-47A8-402C-AF23-2B653F2D88C1}"/>
          </ac:spMkLst>
        </pc:spChg>
        <pc:spChg chg="add del">
          <ac:chgData name="Наталья Полковникова" userId="a72e4d564c73f1dc" providerId="LiveId" clId="{08BAFCEE-92DD-42D3-85ED-C36162D00FF2}" dt="2022-02-09T20:51:13.949" v="2457" actId="26606"/>
          <ac:spMkLst>
            <pc:docMk/>
            <pc:sldMk cId="280997932" sldId="276"/>
            <ac:spMk id="16" creationId="{7A5F0580-5EE9-419F-96EE-B6529EF6E7D0}"/>
          </ac:spMkLst>
        </pc:spChg>
        <pc:spChg chg="add del">
          <ac:chgData name="Наталья Полковникова" userId="a72e4d564c73f1dc" providerId="LiveId" clId="{08BAFCEE-92DD-42D3-85ED-C36162D00FF2}" dt="2022-02-09T20:51:13.949" v="2457" actId="26606"/>
          <ac:spMkLst>
            <pc:docMk/>
            <pc:sldMk cId="280997932" sldId="276"/>
            <ac:spMk id="17" creationId="{8FC9BE17-9A7B-462D-AE50-3D8777387304}"/>
          </ac:spMkLst>
        </pc:spChg>
        <pc:spChg chg="add del">
          <ac:chgData name="Наталья Полковникова" userId="a72e4d564c73f1dc" providerId="LiveId" clId="{08BAFCEE-92DD-42D3-85ED-C36162D00FF2}" dt="2022-02-09T20:51:13.949" v="2457" actId="26606"/>
          <ac:spMkLst>
            <pc:docMk/>
            <pc:sldMk cId="280997932" sldId="276"/>
            <ac:spMk id="18" creationId="{3EBE8569-6AEC-4B8C-8D53-2DE337CDBA65}"/>
          </ac:spMkLst>
        </pc:spChg>
        <pc:spChg chg="add del">
          <ac:chgData name="Наталья Полковникова" userId="a72e4d564c73f1dc" providerId="LiveId" clId="{08BAFCEE-92DD-42D3-85ED-C36162D00FF2}" dt="2022-02-09T20:51:13.949" v="2457" actId="26606"/>
          <ac:spMkLst>
            <pc:docMk/>
            <pc:sldMk cId="280997932" sldId="276"/>
            <ac:spMk id="19" creationId="{55D4142C-5077-457F-A6AD-3FECFDB39685}"/>
          </ac:spMkLst>
        </pc:spChg>
        <pc:spChg chg="add del">
          <ac:chgData name="Наталья Полковникова" userId="a72e4d564c73f1dc" providerId="LiveId" clId="{08BAFCEE-92DD-42D3-85ED-C36162D00FF2}" dt="2022-02-09T20:51:23.717" v="2459" actId="26606"/>
          <ac:spMkLst>
            <pc:docMk/>
            <pc:sldMk cId="280997932" sldId="276"/>
            <ac:spMk id="21" creationId="{D1D34770-47A8-402C-AF23-2B653F2D88C1}"/>
          </ac:spMkLst>
        </pc:spChg>
        <pc:picChg chg="add mod ord">
          <ac:chgData name="Наталья Полковникова" userId="a72e4d564c73f1dc" providerId="LiveId" clId="{08BAFCEE-92DD-42D3-85ED-C36162D00FF2}" dt="2022-02-09T20:51:23.725" v="2460" actId="26606"/>
          <ac:picMkLst>
            <pc:docMk/>
            <pc:sldMk cId="280997932" sldId="276"/>
            <ac:picMk id="5" creationId="{9B20E8ED-0C9B-4491-AC13-8B1C32B24220}"/>
          </ac:picMkLst>
        </pc:picChg>
        <pc:cxnChg chg="add">
          <ac:chgData name="Наталья Полковникова" userId="a72e4d564c73f1dc" providerId="LiveId" clId="{08BAFCEE-92DD-42D3-85ED-C36162D00FF2}" dt="2022-02-09T20:51:23.725" v="2460" actId="26606"/>
          <ac:cxnSpMkLst>
            <pc:docMk/>
            <pc:sldMk cId="280997932" sldId="276"/>
            <ac:cxnSpMk id="23" creationId="{A7F400EE-A8A5-48AF-B4D6-291B52C6F0B0}"/>
          </ac:cxnSpMkLst>
        </pc:cxnChg>
      </pc:sldChg>
      <pc:sldChg chg="addSp delSp modSp new mod setBg modClrScheme addAnim delAnim setClrOvrMap delDesignElem chgLayout">
        <pc:chgData name="Наталья Полковникова" userId="a72e4d564c73f1dc" providerId="LiveId" clId="{08BAFCEE-92DD-42D3-85ED-C36162D00FF2}" dt="2022-02-09T20:10:21.114" v="2016" actId="26606"/>
        <pc:sldMkLst>
          <pc:docMk/>
          <pc:sldMk cId="1076631508" sldId="277"/>
        </pc:sldMkLst>
        <pc:spChg chg="mod ord">
          <ac:chgData name="Наталья Полковникова" userId="a72e4d564c73f1dc" providerId="LiveId" clId="{08BAFCEE-92DD-42D3-85ED-C36162D00FF2}" dt="2022-02-09T20:10:21.114" v="2016" actId="26606"/>
          <ac:spMkLst>
            <pc:docMk/>
            <pc:sldMk cId="1076631508" sldId="277"/>
            <ac:spMk id="2" creationId="{62D241EC-5D5E-405D-AC83-1AF9DB76ABD2}"/>
          </ac:spMkLst>
        </pc:spChg>
        <pc:spChg chg="del">
          <ac:chgData name="Наталья Полковникова" userId="a72e4d564c73f1dc" providerId="LiveId" clId="{08BAFCEE-92DD-42D3-85ED-C36162D00FF2}" dt="2022-02-09T19:58:38.758" v="1904"/>
          <ac:spMkLst>
            <pc:docMk/>
            <pc:sldMk cId="1076631508" sldId="277"/>
            <ac:spMk id="3" creationId="{DE947371-15E3-4E36-91A0-1ADF861A704A}"/>
          </ac:spMkLst>
        </pc:spChg>
        <pc:spChg chg="add del mod">
          <ac:chgData name="Наталья Полковникова" userId="a72e4d564c73f1dc" providerId="LiveId" clId="{08BAFCEE-92DD-42D3-85ED-C36162D00FF2}" dt="2022-02-09T20:05:40.985" v="1969" actId="700"/>
          <ac:spMkLst>
            <pc:docMk/>
            <pc:sldMk cId="1076631508" sldId="277"/>
            <ac:spMk id="4" creationId="{14A9B1E8-0F51-48B7-A520-BD9A48786C9A}"/>
          </ac:spMkLst>
        </pc:spChg>
        <pc:spChg chg="add">
          <ac:chgData name="Наталья Полковникова" userId="a72e4d564c73f1dc" providerId="LiveId" clId="{08BAFCEE-92DD-42D3-85ED-C36162D00FF2}" dt="2022-02-09T20:10:21.114" v="2016" actId="26606"/>
          <ac:spMkLst>
            <pc:docMk/>
            <pc:sldMk cId="1076631508" sldId="277"/>
            <ac:spMk id="7" creationId="{37C89E4B-3C9F-44B9-8B86-D9E3D112D8EC}"/>
          </ac:spMkLst>
        </pc:spChg>
        <pc:spChg chg="add del">
          <ac:chgData name="Наталья Полковникова" userId="a72e4d564c73f1dc" providerId="LiveId" clId="{08BAFCEE-92DD-42D3-85ED-C36162D00FF2}" dt="2022-02-09T20:07:12.609" v="1975" actId="26606"/>
          <ac:spMkLst>
            <pc:docMk/>
            <pc:sldMk cId="1076631508" sldId="277"/>
            <ac:spMk id="10" creationId="{87CC2527-562A-4F69-B487-4371E5B243E7}"/>
          </ac:spMkLst>
        </pc:spChg>
        <pc:spChg chg="add del">
          <ac:chgData name="Наталья Полковникова" userId="a72e4d564c73f1dc" providerId="LiveId" clId="{08BAFCEE-92DD-42D3-85ED-C36162D00FF2}" dt="2022-02-09T20:07:18.352" v="1977" actId="26606"/>
          <ac:spMkLst>
            <pc:docMk/>
            <pc:sldMk cId="1076631508" sldId="277"/>
            <ac:spMk id="14" creationId="{C475749F-F487-4EFB-ABC7-C1359590EB76}"/>
          </ac:spMkLst>
        </pc:spChg>
        <pc:spChg chg="add del">
          <ac:chgData name="Наталья Полковникова" userId="a72e4d564c73f1dc" providerId="LiveId" clId="{08BAFCEE-92DD-42D3-85ED-C36162D00FF2}" dt="2022-02-09T20:07:24.864" v="1979" actId="26606"/>
          <ac:spMkLst>
            <pc:docMk/>
            <pc:sldMk cId="1076631508" sldId="277"/>
            <ac:spMk id="16" creationId="{08C9B587-E65E-4B52-B37C-ABEBB6E87928}"/>
          </ac:spMkLst>
        </pc:spChg>
        <pc:spChg chg="add del">
          <ac:chgData name="Наталья Полковникова" userId="a72e4d564c73f1dc" providerId="LiveId" clId="{08BAFCEE-92DD-42D3-85ED-C36162D00FF2}" dt="2022-02-09T20:07:24.864" v="1979" actId="26606"/>
          <ac:spMkLst>
            <pc:docMk/>
            <pc:sldMk cId="1076631508" sldId="277"/>
            <ac:spMk id="17" creationId="{E91DC736-0EF8-4F87-9146-EBF1D2EE4D3D}"/>
          </ac:spMkLst>
        </pc:spChg>
        <pc:spChg chg="add del">
          <ac:chgData name="Наталья Полковникова" userId="a72e4d564c73f1dc" providerId="LiveId" clId="{08BAFCEE-92DD-42D3-85ED-C36162D00FF2}" dt="2022-02-09T20:07:24.864" v="1979" actId="26606"/>
          <ac:spMkLst>
            <pc:docMk/>
            <pc:sldMk cId="1076631508" sldId="277"/>
            <ac:spMk id="18" creationId="{097CD68E-23E3-4007-8847-CD0944C4F7BE}"/>
          </ac:spMkLst>
        </pc:spChg>
        <pc:spChg chg="add del">
          <ac:chgData name="Наталья Полковникова" userId="a72e4d564c73f1dc" providerId="LiveId" clId="{08BAFCEE-92DD-42D3-85ED-C36162D00FF2}" dt="2022-02-09T20:07:24.864" v="1979" actId="26606"/>
          <ac:spMkLst>
            <pc:docMk/>
            <pc:sldMk cId="1076631508" sldId="277"/>
            <ac:spMk id="19" creationId="{AF2F604E-43BE-4DC3-B983-E071523364F8}"/>
          </ac:spMkLst>
        </pc:spChg>
        <pc:spChg chg="add del">
          <ac:chgData name="Наталья Полковникова" userId="a72e4d564c73f1dc" providerId="LiveId" clId="{08BAFCEE-92DD-42D3-85ED-C36162D00FF2}" dt="2022-02-09T20:07:32.930" v="1982" actId="26606"/>
          <ac:spMkLst>
            <pc:docMk/>
            <pc:sldMk cId="1076631508" sldId="277"/>
            <ac:spMk id="21" creationId="{E49CC64F-7275-4E33-961B-0C5CDC439875}"/>
          </ac:spMkLst>
        </pc:spChg>
        <pc:spChg chg="add del">
          <ac:chgData name="Наталья Полковникова" userId="a72e4d564c73f1dc" providerId="LiveId" clId="{08BAFCEE-92DD-42D3-85ED-C36162D00FF2}" dt="2022-02-09T20:07:40.217" v="1984" actId="26606"/>
          <ac:spMkLst>
            <pc:docMk/>
            <pc:sldMk cId="1076631508" sldId="277"/>
            <ac:spMk id="23" creationId="{06DA9DF9-31F7-4056-B42E-878CC92417B8}"/>
          </ac:spMkLst>
        </pc:spChg>
        <pc:spChg chg="add del">
          <ac:chgData name="Наталья Полковникова" userId="a72e4d564c73f1dc" providerId="LiveId" clId="{08BAFCEE-92DD-42D3-85ED-C36162D00FF2}" dt="2022-02-09T20:07:45.023" v="1986" actId="26606"/>
          <ac:spMkLst>
            <pc:docMk/>
            <pc:sldMk cId="1076631508" sldId="277"/>
            <ac:spMk id="25" creationId="{2E614F1C-2D93-42D0-B229-768199449923}"/>
          </ac:spMkLst>
        </pc:spChg>
        <pc:spChg chg="add del">
          <ac:chgData name="Наталья Полковникова" userId="a72e4d564c73f1dc" providerId="LiveId" clId="{08BAFCEE-92DD-42D3-85ED-C36162D00FF2}" dt="2022-02-09T20:05:40.985" v="1969" actId="700"/>
          <ac:spMkLst>
            <pc:docMk/>
            <pc:sldMk cId="1076631508" sldId="277"/>
            <ac:spMk id="75" creationId="{848F64AA-5BE2-4280-BEFA-DC288118FCCE}"/>
          </ac:spMkLst>
        </pc:spChg>
        <pc:spChg chg="add del">
          <ac:chgData name="Наталья Полковникова" userId="a72e4d564c73f1dc" providerId="LiveId" clId="{08BAFCEE-92DD-42D3-85ED-C36162D00FF2}" dt="2022-02-09T20:00:10.366" v="1907" actId="26606"/>
          <ac:spMkLst>
            <pc:docMk/>
            <pc:sldMk cId="1076631508" sldId="277"/>
            <ac:spMk id="77" creationId="{AD96FDFD-4E42-4A06-B8B5-768A1DB9C2A9}"/>
          </ac:spMkLst>
        </pc:spChg>
        <pc:spChg chg="add del">
          <ac:chgData name="Наталья Полковникова" userId="a72e4d564c73f1dc" providerId="LiveId" clId="{08BAFCEE-92DD-42D3-85ED-C36162D00FF2}" dt="2022-02-09T20:00:10.366" v="1907" actId="26606"/>
          <ac:spMkLst>
            <pc:docMk/>
            <pc:sldMk cId="1076631508" sldId="277"/>
            <ac:spMk id="2058" creationId="{0B6C7F96-0A67-4F2C-841A-FBA12062D6F6}"/>
          </ac:spMkLst>
        </pc:spChg>
        <pc:picChg chg="add del mod">
          <ac:chgData name="Наталья Полковникова" userId="a72e4d564c73f1dc" providerId="LiveId" clId="{08BAFCEE-92DD-42D3-85ED-C36162D00FF2}" dt="2022-02-09T20:10:21.114" v="2016" actId="26606"/>
          <ac:picMkLst>
            <pc:docMk/>
            <pc:sldMk cId="1076631508" sldId="277"/>
            <ac:picMk id="5" creationId="{3EABE1EB-42BB-4A5C-A086-3825F3584999}"/>
          </ac:picMkLst>
        </pc:picChg>
        <pc:picChg chg="add del mod ord">
          <ac:chgData name="Наталья Полковникова" userId="a72e4d564c73f1dc" providerId="LiveId" clId="{08BAFCEE-92DD-42D3-85ED-C36162D00FF2}" dt="2022-02-09T20:05:37.078" v="1968" actId="478"/>
          <ac:picMkLst>
            <pc:docMk/>
            <pc:sldMk cId="1076631508" sldId="277"/>
            <ac:picMk id="2050" creationId="{448E175A-4362-4DA6-8E37-58624210623A}"/>
          </ac:picMkLst>
        </pc:picChg>
        <pc:picChg chg="add del mod">
          <ac:chgData name="Наталья Полковникова" userId="a72e4d564c73f1dc" providerId="LiveId" clId="{08BAFCEE-92DD-42D3-85ED-C36162D00FF2}" dt="2022-02-09T20:05:31.038" v="1966" actId="478"/>
          <ac:picMkLst>
            <pc:docMk/>
            <pc:sldMk cId="1076631508" sldId="277"/>
            <ac:picMk id="2052" creationId="{5C65B1C7-34D4-4013-B728-E12FB9662599}"/>
          </ac:picMkLst>
        </pc:picChg>
        <pc:picChg chg="add del mod">
          <ac:chgData name="Наталья Полковникова" userId="a72e4d564c73f1dc" providerId="LiveId" clId="{08BAFCEE-92DD-42D3-85ED-C36162D00FF2}" dt="2022-02-09T20:05:31.961" v="1967" actId="478"/>
          <ac:picMkLst>
            <pc:docMk/>
            <pc:sldMk cId="1076631508" sldId="277"/>
            <ac:picMk id="2054" creationId="{39261E9C-8C08-47B2-B010-5B6BB1A661BD}"/>
          </ac:picMkLst>
        </pc:picChg>
        <pc:picChg chg="add del">
          <ac:chgData name="Наталья Полковникова" userId="a72e4d564c73f1dc" providerId="LiveId" clId="{08BAFCEE-92DD-42D3-85ED-C36162D00FF2}" dt="2022-02-09T20:06:57.466" v="1971" actId="478"/>
          <ac:picMkLst>
            <pc:docMk/>
            <pc:sldMk cId="1076631508" sldId="277"/>
            <ac:picMk id="2056" creationId="{636D820F-565F-4A41-B1D1-B69231D9FD51}"/>
          </ac:picMkLst>
        </pc:picChg>
        <pc:cxnChg chg="add">
          <ac:chgData name="Наталья Полковникова" userId="a72e4d564c73f1dc" providerId="LiveId" clId="{08BAFCEE-92DD-42D3-85ED-C36162D00FF2}" dt="2022-02-09T20:10:21.114" v="2016" actId="26606"/>
          <ac:cxnSpMkLst>
            <pc:docMk/>
            <pc:sldMk cId="1076631508" sldId="277"/>
            <ac:cxnSpMk id="8" creationId="{AA2EAA10-076F-46BD-8F0F-B9A2FB77A85C}"/>
          </ac:cxnSpMkLst>
        </pc:cxnChg>
        <pc:cxnChg chg="add">
          <ac:chgData name="Наталья Полковникова" userId="a72e4d564c73f1dc" providerId="LiveId" clId="{08BAFCEE-92DD-42D3-85ED-C36162D00FF2}" dt="2022-02-09T20:10:21.114" v="2016" actId="26606"/>
          <ac:cxnSpMkLst>
            <pc:docMk/>
            <pc:sldMk cId="1076631508" sldId="277"/>
            <ac:cxnSpMk id="9" creationId="{D891E407-403B-4764-86C9-33A56D3BCAA3}"/>
          </ac:cxnSpMkLst>
        </pc:cxnChg>
        <pc:cxnChg chg="add del">
          <ac:chgData name="Наталья Полковникова" userId="a72e4d564c73f1dc" providerId="LiveId" clId="{08BAFCEE-92DD-42D3-85ED-C36162D00FF2}" dt="2022-02-09T20:07:12.609" v="1975" actId="26606"/>
          <ac:cxnSpMkLst>
            <pc:docMk/>
            <pc:sldMk cId="1076631508" sldId="277"/>
            <ac:cxnSpMk id="12" creationId="{BCDAEC91-5BCE-4B55-9CC0-43EF94CB734B}"/>
          </ac:cxnSpMkLst>
        </pc:cxnChg>
      </pc:sldChg>
      <pc:sldChg chg="addSp delSp modSp new mod setBg modClrScheme addAnim delAnim chgLayout">
        <pc:chgData name="Наталья Полковникова" userId="a72e4d564c73f1dc" providerId="LiveId" clId="{08BAFCEE-92DD-42D3-85ED-C36162D00FF2}" dt="2022-02-09T20:10:11.142" v="2015" actId="26606"/>
        <pc:sldMkLst>
          <pc:docMk/>
          <pc:sldMk cId="1258840261" sldId="278"/>
        </pc:sldMkLst>
        <pc:spChg chg="del mod ord">
          <ac:chgData name="Наталья Полковникова" userId="a72e4d564c73f1dc" providerId="LiveId" clId="{08BAFCEE-92DD-42D3-85ED-C36162D00FF2}" dt="2022-02-09T20:09:52.979" v="2007" actId="478"/>
          <ac:spMkLst>
            <pc:docMk/>
            <pc:sldMk cId="1258840261" sldId="278"/>
            <ac:spMk id="2" creationId="{67C2BB14-7DDD-4E28-94F1-4DCC1E52443C}"/>
          </ac:spMkLst>
        </pc:spChg>
        <pc:spChg chg="del">
          <ac:chgData name="Наталья Полковникова" userId="a72e4d564c73f1dc" providerId="LiveId" clId="{08BAFCEE-92DD-42D3-85ED-C36162D00FF2}" dt="2022-02-09T20:01:09.873" v="1964" actId="700"/>
          <ac:spMkLst>
            <pc:docMk/>
            <pc:sldMk cId="1258840261" sldId="278"/>
            <ac:spMk id="3" creationId="{430490DB-F06C-47FC-8EBD-56C8DA847865}"/>
          </ac:spMkLst>
        </pc:spChg>
        <pc:spChg chg="add del">
          <ac:chgData name="Наталья Полковникова" userId="a72e4d564c73f1dc" providerId="LiveId" clId="{08BAFCEE-92DD-42D3-85ED-C36162D00FF2}" dt="2022-02-09T20:08:11.734" v="1994" actId="26606"/>
          <ac:spMkLst>
            <pc:docMk/>
            <pc:sldMk cId="1258840261" sldId="278"/>
            <ac:spMk id="71" creationId="{37C89E4B-3C9F-44B9-8B86-D9E3D112D8EC}"/>
          </ac:spMkLst>
        </pc:spChg>
        <pc:spChg chg="add del">
          <ac:chgData name="Наталья Полковникова" userId="a72e4d564c73f1dc" providerId="LiveId" clId="{08BAFCEE-92DD-42D3-85ED-C36162D00FF2}" dt="2022-02-09T20:10:11.138" v="2014" actId="26606"/>
          <ac:spMkLst>
            <pc:docMk/>
            <pc:sldMk cId="1258840261" sldId="278"/>
            <ac:spMk id="3076" creationId="{5D9FC6AC-4A12-4825-8ABE-0732B8EF4D16}"/>
          </ac:spMkLst>
        </pc:spChg>
        <pc:spChg chg="add">
          <ac:chgData name="Наталья Полковникова" userId="a72e4d564c73f1dc" providerId="LiveId" clId="{08BAFCEE-92DD-42D3-85ED-C36162D00FF2}" dt="2022-02-09T20:10:11.142" v="2015" actId="26606"/>
          <ac:spMkLst>
            <pc:docMk/>
            <pc:sldMk cId="1258840261" sldId="278"/>
            <ac:spMk id="3078" creationId="{B1193618-4E25-4CA2-A90E-01462093F1C5}"/>
          </ac:spMkLst>
        </pc:spChg>
        <pc:picChg chg="add mod">
          <ac:chgData name="Наталья Полковникова" userId="a72e4d564c73f1dc" providerId="LiveId" clId="{08BAFCEE-92DD-42D3-85ED-C36162D00FF2}" dt="2022-02-09T20:10:11.142" v="2015" actId="26606"/>
          <ac:picMkLst>
            <pc:docMk/>
            <pc:sldMk cId="1258840261" sldId="278"/>
            <ac:picMk id="3074" creationId="{0B0B4CE2-D1F2-4CC0-9CAD-CAF156546712}"/>
          </ac:picMkLst>
        </pc:picChg>
        <pc:cxnChg chg="add del">
          <ac:chgData name="Наталья Полковникова" userId="a72e4d564c73f1dc" providerId="LiveId" clId="{08BAFCEE-92DD-42D3-85ED-C36162D00FF2}" dt="2022-02-09T20:08:11.734" v="1994" actId="26606"/>
          <ac:cxnSpMkLst>
            <pc:docMk/>
            <pc:sldMk cId="1258840261" sldId="278"/>
            <ac:cxnSpMk id="73" creationId="{AA2EAA10-076F-46BD-8F0F-B9A2FB77A85C}"/>
          </ac:cxnSpMkLst>
        </pc:cxnChg>
        <pc:cxnChg chg="add del">
          <ac:chgData name="Наталья Полковникова" userId="a72e4d564c73f1dc" providerId="LiveId" clId="{08BAFCEE-92DD-42D3-85ED-C36162D00FF2}" dt="2022-02-09T20:08:11.734" v="1994" actId="26606"/>
          <ac:cxnSpMkLst>
            <pc:docMk/>
            <pc:sldMk cId="1258840261" sldId="278"/>
            <ac:cxnSpMk id="75" creationId="{D891E407-403B-4764-86C9-33A56D3BCAA3}"/>
          </ac:cxnSpMkLst>
        </pc:cxnChg>
      </pc:sldChg>
      <pc:sldChg chg="addSp modSp new mod setBg">
        <pc:chgData name="Наталья Полковникова" userId="a72e4d564c73f1dc" providerId="LiveId" clId="{08BAFCEE-92DD-42D3-85ED-C36162D00FF2}" dt="2022-02-09T20:11:33.853" v="2018" actId="26606"/>
        <pc:sldMkLst>
          <pc:docMk/>
          <pc:sldMk cId="2199364474" sldId="279"/>
        </pc:sldMkLst>
        <pc:spChg chg="add">
          <ac:chgData name="Наталья Полковникова" userId="a72e4d564c73f1dc" providerId="LiveId" clId="{08BAFCEE-92DD-42D3-85ED-C36162D00FF2}" dt="2022-02-09T20:11:33.853" v="2018" actId="26606"/>
          <ac:spMkLst>
            <pc:docMk/>
            <pc:sldMk cId="2199364474" sldId="279"/>
            <ac:spMk id="71" creationId="{42A4FC2C-047E-45A5-965D-8E1E3BF09BC6}"/>
          </ac:spMkLst>
        </pc:spChg>
        <pc:picChg chg="add mod">
          <ac:chgData name="Наталья Полковникова" userId="a72e4d564c73f1dc" providerId="LiveId" clId="{08BAFCEE-92DD-42D3-85ED-C36162D00FF2}" dt="2022-02-09T20:11:33.853" v="2018" actId="26606"/>
          <ac:picMkLst>
            <pc:docMk/>
            <pc:sldMk cId="2199364474" sldId="279"/>
            <ac:picMk id="4098" creationId="{4BC10DFD-8659-48B3-A1F7-BA80EFF380B2}"/>
          </ac:picMkLst>
        </pc:picChg>
      </pc:sldChg>
      <pc:sldChg chg="addSp modSp new mod setBg">
        <pc:chgData name="Наталья Полковникова" userId="a72e4d564c73f1dc" providerId="LiveId" clId="{08BAFCEE-92DD-42D3-85ED-C36162D00FF2}" dt="2022-02-09T20:16:37.551" v="2032" actId="14100"/>
        <pc:sldMkLst>
          <pc:docMk/>
          <pc:sldMk cId="2781053317" sldId="280"/>
        </pc:sldMkLst>
        <pc:picChg chg="add mod ord">
          <ac:chgData name="Наталья Полковникова" userId="a72e4d564c73f1dc" providerId="LiveId" clId="{08BAFCEE-92DD-42D3-85ED-C36162D00FF2}" dt="2022-02-09T20:16:17.623" v="2030" actId="26606"/>
          <ac:picMkLst>
            <pc:docMk/>
            <pc:sldMk cId="2781053317" sldId="280"/>
            <ac:picMk id="5122" creationId="{3E908B6C-4D6E-480D-9767-8A5C6D76C2B0}"/>
          </ac:picMkLst>
        </pc:picChg>
        <pc:picChg chg="add mod">
          <ac:chgData name="Наталья Полковникова" userId="a72e4d564c73f1dc" providerId="LiveId" clId="{08BAFCEE-92DD-42D3-85ED-C36162D00FF2}" dt="2022-02-09T20:16:37.551" v="2032" actId="14100"/>
          <ac:picMkLst>
            <pc:docMk/>
            <pc:sldMk cId="2781053317" sldId="280"/>
            <ac:picMk id="5124" creationId="{EB5A6A6B-9D5D-47E2-99C9-8577E09B26E5}"/>
          </ac:picMkLst>
        </pc:picChg>
      </pc:sldChg>
      <pc:sldChg chg="addSp delSp modSp new mod setBg">
        <pc:chgData name="Наталья Полковникова" userId="a72e4d564c73f1dc" providerId="LiveId" clId="{08BAFCEE-92DD-42D3-85ED-C36162D00FF2}" dt="2022-02-09T20:53:18.594" v="2467" actId="26606"/>
        <pc:sldMkLst>
          <pc:docMk/>
          <pc:sldMk cId="987473930" sldId="281"/>
        </pc:sldMkLst>
        <pc:spChg chg="mod">
          <ac:chgData name="Наталья Полковникова" userId="a72e4d564c73f1dc" providerId="LiveId" clId="{08BAFCEE-92DD-42D3-85ED-C36162D00FF2}" dt="2022-02-09T20:53:18.594" v="2467" actId="26606"/>
          <ac:spMkLst>
            <pc:docMk/>
            <pc:sldMk cId="987473930" sldId="281"/>
            <ac:spMk id="2" creationId="{68A73E3F-849F-4915-9A63-F8402C05D73E}"/>
          </ac:spMkLst>
        </pc:spChg>
        <pc:spChg chg="mod">
          <ac:chgData name="Наталья Полковникова" userId="a72e4d564c73f1dc" providerId="LiveId" clId="{08BAFCEE-92DD-42D3-85ED-C36162D00FF2}" dt="2022-02-09T20:53:18.594" v="2467" actId="26606"/>
          <ac:spMkLst>
            <pc:docMk/>
            <pc:sldMk cId="987473930" sldId="281"/>
            <ac:spMk id="3" creationId="{D79F8C3B-7D89-48B7-9B62-9E2D7B8E7A73}"/>
          </ac:spMkLst>
        </pc:spChg>
        <pc:spChg chg="add del">
          <ac:chgData name="Наталья Полковникова" userId="a72e4d564c73f1dc" providerId="LiveId" clId="{08BAFCEE-92DD-42D3-85ED-C36162D00FF2}" dt="2022-02-09T20:53:18.594" v="2467" actId="26606"/>
          <ac:spMkLst>
            <pc:docMk/>
            <pc:sldMk cId="987473930" sldId="281"/>
            <ac:spMk id="10" creationId="{F13C74B1-5B17-4795-BED0-7140497B445A}"/>
          </ac:spMkLst>
        </pc:spChg>
        <pc:spChg chg="add del">
          <ac:chgData name="Наталья Полковникова" userId="a72e4d564c73f1dc" providerId="LiveId" clId="{08BAFCEE-92DD-42D3-85ED-C36162D00FF2}" dt="2022-02-09T20:53:18.594" v="2467" actId="26606"/>
          <ac:spMkLst>
            <pc:docMk/>
            <pc:sldMk cId="987473930" sldId="281"/>
            <ac:spMk id="12" creationId="{D4974D33-8DC5-464E-8C6D-BE58F0669C17}"/>
          </ac:spMkLst>
        </pc:spChg>
        <pc:spChg chg="add del">
          <ac:chgData name="Наталья Полковникова" userId="a72e4d564c73f1dc" providerId="LiveId" clId="{08BAFCEE-92DD-42D3-85ED-C36162D00FF2}" dt="2022-02-09T20:53:11.105" v="2464" actId="26606"/>
          <ac:spMkLst>
            <pc:docMk/>
            <pc:sldMk cId="987473930" sldId="281"/>
            <ac:spMk id="17" creationId="{04812C46-200A-4DEB-A05E-3ED6C68C2387}"/>
          </ac:spMkLst>
        </pc:spChg>
        <pc:spChg chg="add del">
          <ac:chgData name="Наталья Полковникова" userId="a72e4d564c73f1dc" providerId="LiveId" clId="{08BAFCEE-92DD-42D3-85ED-C36162D00FF2}" dt="2022-02-09T20:53:11.105" v="2464" actId="26606"/>
          <ac:spMkLst>
            <pc:docMk/>
            <pc:sldMk cId="987473930" sldId="281"/>
            <ac:spMk id="19" creationId="{D1EA859B-E555-4109-94F3-6700E046E008}"/>
          </ac:spMkLst>
        </pc:spChg>
        <pc:spChg chg="add del">
          <ac:chgData name="Наталья Полковникова" userId="a72e4d564c73f1dc" providerId="LiveId" clId="{08BAFCEE-92DD-42D3-85ED-C36162D00FF2}" dt="2022-02-09T20:53:18.585" v="2466" actId="26606"/>
          <ac:spMkLst>
            <pc:docMk/>
            <pc:sldMk cId="987473930" sldId="281"/>
            <ac:spMk id="21" creationId="{F13C74B1-5B17-4795-BED0-7140497B445A}"/>
          </ac:spMkLst>
        </pc:spChg>
        <pc:spChg chg="add del">
          <ac:chgData name="Наталья Полковникова" userId="a72e4d564c73f1dc" providerId="LiveId" clId="{08BAFCEE-92DD-42D3-85ED-C36162D00FF2}" dt="2022-02-09T20:53:18.585" v="2466" actId="26606"/>
          <ac:spMkLst>
            <pc:docMk/>
            <pc:sldMk cId="987473930" sldId="281"/>
            <ac:spMk id="22" creationId="{D4974D33-8DC5-464E-8C6D-BE58F0669C17}"/>
          </ac:spMkLst>
        </pc:spChg>
        <pc:spChg chg="add">
          <ac:chgData name="Наталья Полковникова" userId="a72e4d564c73f1dc" providerId="LiveId" clId="{08BAFCEE-92DD-42D3-85ED-C36162D00FF2}" dt="2022-02-09T20:53:18.594" v="2467" actId="26606"/>
          <ac:spMkLst>
            <pc:docMk/>
            <pc:sldMk cId="987473930" sldId="281"/>
            <ac:spMk id="24" creationId="{04812C46-200A-4DEB-A05E-3ED6C68C2387}"/>
          </ac:spMkLst>
        </pc:spChg>
        <pc:spChg chg="add">
          <ac:chgData name="Наталья Полковникова" userId="a72e4d564c73f1dc" providerId="LiveId" clId="{08BAFCEE-92DD-42D3-85ED-C36162D00FF2}" dt="2022-02-09T20:53:18.594" v="2467" actId="26606"/>
          <ac:spMkLst>
            <pc:docMk/>
            <pc:sldMk cId="987473930" sldId="281"/>
            <ac:spMk id="25" creationId="{D1EA859B-E555-4109-94F3-6700E046E008}"/>
          </ac:spMkLst>
        </pc:spChg>
        <pc:picChg chg="add mod ord">
          <ac:chgData name="Наталья Полковникова" userId="a72e4d564c73f1dc" providerId="LiveId" clId="{08BAFCEE-92DD-42D3-85ED-C36162D00FF2}" dt="2022-02-09T20:53:18.594" v="2467" actId="26606"/>
          <ac:picMkLst>
            <pc:docMk/>
            <pc:sldMk cId="987473930" sldId="281"/>
            <ac:picMk id="5" creationId="{37EC6F13-AED9-48B2-B376-B191711E82F3}"/>
          </ac:picMkLst>
        </pc:picChg>
      </pc:sldChg>
      <pc:sldChg chg="addSp delSp modSp add mod ord setBg delDesignElem">
        <pc:chgData name="Наталья Полковникова" userId="a72e4d564c73f1dc" providerId="LiveId" clId="{08BAFCEE-92DD-42D3-85ED-C36162D00FF2}" dt="2022-02-11T08:30:49.988" v="3930" actId="14100"/>
        <pc:sldMkLst>
          <pc:docMk/>
          <pc:sldMk cId="762635877" sldId="282"/>
        </pc:sldMkLst>
        <pc:spChg chg="mod">
          <ac:chgData name="Наталья Полковникова" userId="a72e4d564c73f1dc" providerId="LiveId" clId="{08BAFCEE-92DD-42D3-85ED-C36162D00FF2}" dt="2022-02-09T20:56:31.841" v="2507" actId="26606"/>
          <ac:spMkLst>
            <pc:docMk/>
            <pc:sldMk cId="762635877" sldId="282"/>
            <ac:spMk id="2" creationId="{D0ED09FD-2843-48CB-BFF6-37F5906EC78E}"/>
          </ac:spMkLst>
        </pc:spChg>
        <pc:spChg chg="del">
          <ac:chgData name="Наталья Полковникова" userId="a72e4d564c73f1dc" providerId="LiveId" clId="{08BAFCEE-92DD-42D3-85ED-C36162D00FF2}" dt="2022-02-09T20:53:54.726" v="2469"/>
          <ac:spMkLst>
            <pc:docMk/>
            <pc:sldMk cId="762635877" sldId="282"/>
            <ac:spMk id="73" creationId="{63F5877B-98C7-49DD-83AB-0F6F57CB6543}"/>
          </ac:spMkLst>
        </pc:spChg>
        <pc:spChg chg="del">
          <ac:chgData name="Наталья Полковникова" userId="a72e4d564c73f1dc" providerId="LiveId" clId="{08BAFCEE-92DD-42D3-85ED-C36162D00FF2}" dt="2022-02-09T20:53:54.726" v="2469"/>
          <ac:spMkLst>
            <pc:docMk/>
            <pc:sldMk cId="762635877" sldId="282"/>
            <ac:spMk id="75" creationId="{4EA91930-66BC-4C41-B4F5-C31EB216F64B}"/>
          </ac:spMkLst>
        </pc:spChg>
        <pc:spChg chg="del">
          <ac:chgData name="Наталья Полковникова" userId="a72e4d564c73f1dc" providerId="LiveId" clId="{08BAFCEE-92DD-42D3-85ED-C36162D00FF2}" dt="2022-02-09T20:53:54.726" v="2469"/>
          <ac:spMkLst>
            <pc:docMk/>
            <pc:sldMk cId="762635877" sldId="282"/>
            <ac:spMk id="77" creationId="{6313CF8F-B436-401E-9575-DE0F8E8B5B17}"/>
          </ac:spMkLst>
        </pc:spChg>
        <pc:spChg chg="del">
          <ac:chgData name="Наталья Полковникова" userId="a72e4d564c73f1dc" providerId="LiveId" clId="{08BAFCEE-92DD-42D3-85ED-C36162D00FF2}" dt="2022-02-09T20:53:54.726" v="2469"/>
          <ac:spMkLst>
            <pc:docMk/>
            <pc:sldMk cId="762635877" sldId="282"/>
            <ac:spMk id="79" creationId="{2A38CFE9-C30A-4551-ACCB-D5808FBC39CD}"/>
          </ac:spMkLst>
        </pc:spChg>
        <pc:spChg chg="del">
          <ac:chgData name="Наталья Полковникова" userId="a72e4d564c73f1dc" providerId="LiveId" clId="{08BAFCEE-92DD-42D3-85ED-C36162D00FF2}" dt="2022-02-09T20:53:54.726" v="2469"/>
          <ac:spMkLst>
            <pc:docMk/>
            <pc:sldMk cId="762635877" sldId="282"/>
            <ac:spMk id="81" creationId="{67EF550F-47CE-4FB2-9DAC-12AD835C833D}"/>
          </ac:spMkLst>
        </pc:spChg>
        <pc:spChg chg="add del">
          <ac:chgData name="Наталья Полковникова" userId="a72e4d564c73f1dc" providerId="LiveId" clId="{08BAFCEE-92DD-42D3-85ED-C36162D00FF2}" dt="2022-02-09T20:56:31.841" v="2507" actId="26606"/>
          <ac:spMkLst>
            <pc:docMk/>
            <pc:sldMk cId="762635877" sldId="282"/>
            <ac:spMk id="2054" creationId="{533BF18B-C8A1-400D-BBBD-6103EC90FE1A}"/>
          </ac:spMkLst>
        </pc:spChg>
        <pc:spChg chg="add del">
          <ac:chgData name="Наталья Полковникова" userId="a72e4d564c73f1dc" providerId="LiveId" clId="{08BAFCEE-92DD-42D3-85ED-C36162D00FF2}" dt="2022-02-09T20:56:31.841" v="2507" actId="26606"/>
          <ac:spMkLst>
            <pc:docMk/>
            <pc:sldMk cId="762635877" sldId="282"/>
            <ac:spMk id="2055" creationId="{99413ED5-9ED4-4772-BCE4-2BCAE6B12E35}"/>
          </ac:spMkLst>
        </pc:spChg>
        <pc:spChg chg="add del">
          <ac:chgData name="Наталья Полковникова" userId="a72e4d564c73f1dc" providerId="LiveId" clId="{08BAFCEE-92DD-42D3-85ED-C36162D00FF2}" dt="2022-02-09T20:56:31.841" v="2507" actId="26606"/>
          <ac:spMkLst>
            <pc:docMk/>
            <pc:sldMk cId="762635877" sldId="282"/>
            <ac:spMk id="2056" creationId="{04357C93-F0CB-4A1C-8F77-4E9063789819}"/>
          </ac:spMkLst>
        </pc:spChg>
        <pc:spChg chg="add del">
          <ac:chgData name="Наталья Полковникова" userId="a72e4d564c73f1dc" providerId="LiveId" clId="{08BAFCEE-92DD-42D3-85ED-C36162D00FF2}" dt="2022-02-09T20:56:31.841" v="2507" actId="26606"/>
          <ac:spMkLst>
            <pc:docMk/>
            <pc:sldMk cId="762635877" sldId="282"/>
            <ac:spMk id="2057" creationId="{90F533E9-6690-41A8-A372-4C6C622D028D}"/>
          </ac:spMkLst>
        </pc:spChg>
        <pc:picChg chg="mod">
          <ac:chgData name="Наталья Полковникова" userId="a72e4d564c73f1dc" providerId="LiveId" clId="{08BAFCEE-92DD-42D3-85ED-C36162D00FF2}" dt="2022-02-11T08:30:49.988" v="3930" actId="14100"/>
          <ac:picMkLst>
            <pc:docMk/>
            <pc:sldMk cId="762635877" sldId="282"/>
            <ac:picMk id="5" creationId="{9CD66FA8-DAB3-4A6F-AA5C-BBD79B3218F9}"/>
          </ac:picMkLst>
        </pc:picChg>
        <pc:picChg chg="add mod">
          <ac:chgData name="Наталья Полковникова" userId="a72e4d564c73f1dc" providerId="LiveId" clId="{08BAFCEE-92DD-42D3-85ED-C36162D00FF2}" dt="2022-02-11T08:29:28.317" v="3929"/>
          <ac:picMkLst>
            <pc:docMk/>
            <pc:sldMk cId="762635877" sldId="282"/>
            <ac:picMk id="6" creationId="{1BD246BB-605C-4B14-809B-93BD973394D2}"/>
          </ac:picMkLst>
        </pc:picChg>
        <pc:picChg chg="mod ord">
          <ac:chgData name="Наталья Полковникова" userId="a72e4d564c73f1dc" providerId="LiveId" clId="{08BAFCEE-92DD-42D3-85ED-C36162D00FF2}" dt="2022-02-09T20:56:31.841" v="2507" actId="26606"/>
          <ac:picMkLst>
            <pc:docMk/>
            <pc:sldMk cId="762635877" sldId="282"/>
            <ac:picMk id="2050" creationId="{0FEB7D9B-D3C6-4E9C-B254-74F78736477D}"/>
          </ac:picMkLst>
        </pc:picChg>
        <pc:picChg chg="del mod ord">
          <ac:chgData name="Наталья Полковникова" userId="a72e4d564c73f1dc" providerId="LiveId" clId="{08BAFCEE-92DD-42D3-85ED-C36162D00FF2}" dt="2022-02-11T08:29:04.207" v="3926" actId="21"/>
          <ac:picMkLst>
            <pc:docMk/>
            <pc:sldMk cId="762635877" sldId="282"/>
            <ac:picMk id="2052" creationId="{6210183F-E030-4EBC-A373-A8926BB1B459}"/>
          </ac:picMkLst>
        </pc:picChg>
      </pc:sldChg>
      <pc:sldChg chg="addSp delSp modSp new mod setBg modClrScheme chgLayout">
        <pc:chgData name="Наталья Полковникова" userId="a72e4d564c73f1dc" providerId="LiveId" clId="{08BAFCEE-92DD-42D3-85ED-C36162D00FF2}" dt="2022-02-09T21:06:35.356" v="2551" actId="255"/>
        <pc:sldMkLst>
          <pc:docMk/>
          <pc:sldMk cId="616141240" sldId="283"/>
        </pc:sldMkLst>
        <pc:spChg chg="del mod ord">
          <ac:chgData name="Наталья Полковникова" userId="a72e4d564c73f1dc" providerId="LiveId" clId="{08BAFCEE-92DD-42D3-85ED-C36162D00FF2}" dt="2022-02-09T20:59:07.633" v="2520" actId="700"/>
          <ac:spMkLst>
            <pc:docMk/>
            <pc:sldMk cId="616141240" sldId="283"/>
            <ac:spMk id="2" creationId="{66255B3A-EC85-4D6D-BAA1-3624F9FE658F}"/>
          </ac:spMkLst>
        </pc:spChg>
        <pc:spChg chg="del mod ord">
          <ac:chgData name="Наталья Полковникова" userId="a72e4d564c73f1dc" providerId="LiveId" clId="{08BAFCEE-92DD-42D3-85ED-C36162D00FF2}" dt="2022-02-09T20:59:07.633" v="2520" actId="700"/>
          <ac:spMkLst>
            <pc:docMk/>
            <pc:sldMk cId="616141240" sldId="283"/>
            <ac:spMk id="3" creationId="{1C712056-AACA-44E8-B081-ACCF1A6C1EFE}"/>
          </ac:spMkLst>
        </pc:spChg>
        <pc:spChg chg="add mod ord">
          <ac:chgData name="Наталья Полковникова" userId="a72e4d564c73f1dc" providerId="LiveId" clId="{08BAFCEE-92DD-42D3-85ED-C36162D00FF2}" dt="2022-02-09T21:05:51.678" v="2545" actId="26606"/>
          <ac:spMkLst>
            <pc:docMk/>
            <pc:sldMk cId="616141240" sldId="283"/>
            <ac:spMk id="4" creationId="{BD32E4F8-A9B1-43E4-BF18-9B583D398290}"/>
          </ac:spMkLst>
        </pc:spChg>
        <pc:spChg chg="add mod ord">
          <ac:chgData name="Наталья Полковникова" userId="a72e4d564c73f1dc" providerId="LiveId" clId="{08BAFCEE-92DD-42D3-85ED-C36162D00FF2}" dt="2022-02-09T21:06:35.356" v="2551" actId="255"/>
          <ac:spMkLst>
            <pc:docMk/>
            <pc:sldMk cId="616141240" sldId="283"/>
            <ac:spMk id="5" creationId="{FBA07A41-EFD3-4D56-AAA3-D1A9A58B0446}"/>
          </ac:spMkLst>
        </pc:spChg>
        <pc:spChg chg="add">
          <ac:chgData name="Наталья Полковникова" userId="a72e4d564c73f1dc" providerId="LiveId" clId="{08BAFCEE-92DD-42D3-85ED-C36162D00FF2}" dt="2022-02-09T21:05:51.678" v="2545" actId="26606"/>
          <ac:spMkLst>
            <pc:docMk/>
            <pc:sldMk cId="616141240" sldId="283"/>
            <ac:spMk id="12" creationId="{E91DC736-0EF8-4F87-9146-EBF1D2EE4D3D}"/>
          </ac:spMkLst>
        </pc:spChg>
        <pc:spChg chg="add">
          <ac:chgData name="Наталья Полковникова" userId="a72e4d564c73f1dc" providerId="LiveId" clId="{08BAFCEE-92DD-42D3-85ED-C36162D00FF2}" dt="2022-02-09T21:05:51.678" v="2545" actId="26606"/>
          <ac:spMkLst>
            <pc:docMk/>
            <pc:sldMk cId="616141240" sldId="283"/>
            <ac:spMk id="14" creationId="{097CD68E-23E3-4007-8847-CD0944C4F7BE}"/>
          </ac:spMkLst>
        </pc:spChg>
        <pc:spChg chg="add">
          <ac:chgData name="Наталья Полковникова" userId="a72e4d564c73f1dc" providerId="LiveId" clId="{08BAFCEE-92DD-42D3-85ED-C36162D00FF2}" dt="2022-02-09T21:05:51.678" v="2545" actId="26606"/>
          <ac:spMkLst>
            <pc:docMk/>
            <pc:sldMk cId="616141240" sldId="283"/>
            <ac:spMk id="16" creationId="{AF2F604E-43BE-4DC3-B983-E071523364F8}"/>
          </ac:spMkLst>
        </pc:spChg>
        <pc:spChg chg="add">
          <ac:chgData name="Наталья Полковникова" userId="a72e4d564c73f1dc" providerId="LiveId" clId="{08BAFCEE-92DD-42D3-85ED-C36162D00FF2}" dt="2022-02-09T21:05:51.678" v="2545" actId="26606"/>
          <ac:spMkLst>
            <pc:docMk/>
            <pc:sldMk cId="616141240" sldId="283"/>
            <ac:spMk id="18" creationId="{08C9B587-E65E-4B52-B37C-ABEBB6E87928}"/>
          </ac:spMkLst>
        </pc:spChg>
        <pc:picChg chg="add mod ord">
          <ac:chgData name="Наталья Полковникова" userId="a72e4d564c73f1dc" providerId="LiveId" clId="{08BAFCEE-92DD-42D3-85ED-C36162D00FF2}" dt="2022-02-09T21:06:13.187" v="2549" actId="1076"/>
          <ac:picMkLst>
            <pc:docMk/>
            <pc:sldMk cId="616141240" sldId="283"/>
            <ac:picMk id="7" creationId="{5E229CA8-F622-483C-870F-5FC697BAABCA}"/>
          </ac:picMkLst>
        </pc:picChg>
      </pc:sldChg>
      <pc:sldChg chg="addSp delSp modSp new mod setBg">
        <pc:chgData name="Наталья Полковникова" userId="a72e4d564c73f1dc" providerId="LiveId" clId="{08BAFCEE-92DD-42D3-85ED-C36162D00FF2}" dt="2022-02-09T21:35:56.217" v="3249" actId="26606"/>
        <pc:sldMkLst>
          <pc:docMk/>
          <pc:sldMk cId="2316168308" sldId="284"/>
        </pc:sldMkLst>
        <pc:spChg chg="mod">
          <ac:chgData name="Наталья Полковникова" userId="a72e4d564c73f1dc" providerId="LiveId" clId="{08BAFCEE-92DD-42D3-85ED-C36162D00FF2}" dt="2022-02-09T21:35:56.217" v="3249" actId="26606"/>
          <ac:spMkLst>
            <pc:docMk/>
            <pc:sldMk cId="2316168308" sldId="284"/>
            <ac:spMk id="2" creationId="{1517020C-DD54-4741-B557-D25F24A6D789}"/>
          </ac:spMkLst>
        </pc:spChg>
        <pc:spChg chg="add del mod">
          <ac:chgData name="Наталья Полковникова" userId="a72e4d564c73f1dc" providerId="LiveId" clId="{08BAFCEE-92DD-42D3-85ED-C36162D00FF2}" dt="2022-02-09T21:35:56.217" v="3249" actId="26606"/>
          <ac:spMkLst>
            <pc:docMk/>
            <pc:sldMk cId="2316168308" sldId="284"/>
            <ac:spMk id="3" creationId="{0FADC350-C656-4007-AF5F-6C7FD57A32DA}"/>
          </ac:spMkLst>
        </pc:spChg>
        <pc:spChg chg="add del">
          <ac:chgData name="Наталья Полковникова" userId="a72e4d564c73f1dc" providerId="LiveId" clId="{08BAFCEE-92DD-42D3-85ED-C36162D00FF2}" dt="2022-02-09T21:35:52.203" v="3246" actId="26606"/>
          <ac:spMkLst>
            <pc:docMk/>
            <pc:sldMk cId="2316168308" sldId="284"/>
            <ac:spMk id="9" creationId="{2E442304-DDBD-4F7B-8017-36BCC863FB40}"/>
          </ac:spMkLst>
        </pc:spChg>
        <pc:spChg chg="add del">
          <ac:chgData name="Наталья Полковникова" userId="a72e4d564c73f1dc" providerId="LiveId" clId="{08BAFCEE-92DD-42D3-85ED-C36162D00FF2}" dt="2022-02-09T21:35:49.570" v="3244" actId="26606"/>
          <ac:spMkLst>
            <pc:docMk/>
            <pc:sldMk cId="2316168308" sldId="284"/>
            <ac:spMk id="10" creationId="{B50AB553-2A96-4A92-96F2-93548E096954}"/>
          </ac:spMkLst>
        </pc:spChg>
        <pc:spChg chg="add del">
          <ac:chgData name="Наталья Полковникова" userId="a72e4d564c73f1dc" providerId="LiveId" clId="{08BAFCEE-92DD-42D3-85ED-C36162D00FF2}" dt="2022-02-09T21:35:52.203" v="3246" actId="26606"/>
          <ac:spMkLst>
            <pc:docMk/>
            <pc:sldMk cId="2316168308" sldId="284"/>
            <ac:spMk id="11" creationId="{5E107275-3853-46FD-A241-DE4355A42675}"/>
          </ac:spMkLst>
        </pc:spChg>
        <pc:spChg chg="add del">
          <ac:chgData name="Наталья Полковникова" userId="a72e4d564c73f1dc" providerId="LiveId" clId="{08BAFCEE-92DD-42D3-85ED-C36162D00FF2}" dt="2022-02-09T21:35:56.203" v="3248" actId="26606"/>
          <ac:spMkLst>
            <pc:docMk/>
            <pc:sldMk cId="2316168308" sldId="284"/>
            <ac:spMk id="13" creationId="{D2C0AE1C-0118-41AE-8A10-7CDCBF10E96F}"/>
          </ac:spMkLst>
        </pc:spChg>
        <pc:spChg chg="add del">
          <ac:chgData name="Наталья Полковникова" userId="a72e4d564c73f1dc" providerId="LiveId" clId="{08BAFCEE-92DD-42D3-85ED-C36162D00FF2}" dt="2022-02-09T21:35:56.203" v="3248" actId="26606"/>
          <ac:spMkLst>
            <pc:docMk/>
            <pc:sldMk cId="2316168308" sldId="284"/>
            <ac:spMk id="14" creationId="{7517A47C-B2E5-4B79-8061-D74B1311AF6E}"/>
          </ac:spMkLst>
        </pc:spChg>
        <pc:spChg chg="add del">
          <ac:chgData name="Наталья Полковникова" userId="a72e4d564c73f1dc" providerId="LiveId" clId="{08BAFCEE-92DD-42D3-85ED-C36162D00FF2}" dt="2022-02-09T21:35:56.203" v="3248" actId="26606"/>
          <ac:spMkLst>
            <pc:docMk/>
            <pc:sldMk cId="2316168308" sldId="284"/>
            <ac:spMk id="15" creationId="{463EEC44-1BA3-44ED-81FC-A644B04B2A44}"/>
          </ac:spMkLst>
        </pc:spChg>
        <pc:spChg chg="add del">
          <ac:chgData name="Наталья Полковникова" userId="a72e4d564c73f1dc" providerId="LiveId" clId="{08BAFCEE-92DD-42D3-85ED-C36162D00FF2}" dt="2022-02-09T21:35:56.203" v="3248" actId="26606"/>
          <ac:spMkLst>
            <pc:docMk/>
            <pc:sldMk cId="2316168308" sldId="284"/>
            <ac:spMk id="16" creationId="{C505E780-2083-4CB5-A42A-5E0E2908ECC3}"/>
          </ac:spMkLst>
        </pc:spChg>
        <pc:spChg chg="add">
          <ac:chgData name="Наталья Полковникова" userId="a72e4d564c73f1dc" providerId="LiveId" clId="{08BAFCEE-92DD-42D3-85ED-C36162D00FF2}" dt="2022-02-09T21:35:56.217" v="3249" actId="26606"/>
          <ac:spMkLst>
            <pc:docMk/>
            <pc:sldMk cId="2316168308" sldId="284"/>
            <ac:spMk id="19" creationId="{F13C74B1-5B17-4795-BED0-7140497B445A}"/>
          </ac:spMkLst>
        </pc:spChg>
        <pc:spChg chg="add">
          <ac:chgData name="Наталья Полковникова" userId="a72e4d564c73f1dc" providerId="LiveId" clId="{08BAFCEE-92DD-42D3-85ED-C36162D00FF2}" dt="2022-02-09T21:35:56.217" v="3249" actId="26606"/>
          <ac:spMkLst>
            <pc:docMk/>
            <pc:sldMk cId="2316168308" sldId="284"/>
            <ac:spMk id="20" creationId="{D4974D33-8DC5-464E-8C6D-BE58F0669C17}"/>
          </ac:spMkLst>
        </pc:spChg>
        <pc:spChg chg="add">
          <ac:chgData name="Наталья Полковникова" userId="a72e4d564c73f1dc" providerId="LiveId" clId="{08BAFCEE-92DD-42D3-85ED-C36162D00FF2}" dt="2022-02-09T21:35:56.217" v="3249" actId="26606"/>
          <ac:spMkLst>
            <pc:docMk/>
            <pc:sldMk cId="2316168308" sldId="284"/>
            <ac:spMk id="21" creationId="{0FADC350-C656-4007-AF5F-6C7FD57A32DA}"/>
          </ac:spMkLst>
        </pc:spChg>
        <pc:graphicFrameChg chg="add del">
          <ac:chgData name="Наталья Полковникова" userId="a72e4d564c73f1dc" providerId="LiveId" clId="{08BAFCEE-92DD-42D3-85ED-C36162D00FF2}" dt="2022-02-09T21:35:49.570" v="3244" actId="26606"/>
          <ac:graphicFrameMkLst>
            <pc:docMk/>
            <pc:sldMk cId="2316168308" sldId="284"/>
            <ac:graphicFrameMk id="5" creationId="{06ADEEEF-EFF2-4B20-BCBE-C973B6F3F2F5}"/>
          </ac:graphicFrameMkLst>
        </pc:graphicFrameChg>
        <pc:graphicFrameChg chg="add del">
          <ac:chgData name="Наталья Полковникова" userId="a72e4d564c73f1dc" providerId="LiveId" clId="{08BAFCEE-92DD-42D3-85ED-C36162D00FF2}" dt="2022-02-09T21:35:52.203" v="3246" actId="26606"/>
          <ac:graphicFrameMkLst>
            <pc:docMk/>
            <pc:sldMk cId="2316168308" sldId="284"/>
            <ac:graphicFrameMk id="12" creationId="{5CA6A82E-8822-4818-9A42-24BB27DF76A8}"/>
          </ac:graphicFrameMkLst>
        </pc:graphicFrameChg>
        <pc:graphicFrameChg chg="add del">
          <ac:chgData name="Наталья Полковникова" userId="a72e4d564c73f1dc" providerId="LiveId" clId="{08BAFCEE-92DD-42D3-85ED-C36162D00FF2}" dt="2022-02-09T21:35:56.203" v="3248" actId="26606"/>
          <ac:graphicFrameMkLst>
            <pc:docMk/>
            <pc:sldMk cId="2316168308" sldId="284"/>
            <ac:graphicFrameMk id="17" creationId="{FEF68D7E-A9F0-4BB4-B1E7-F14C57D5CA5E}"/>
          </ac:graphicFrameMkLst>
        </pc:graphicFrameChg>
        <pc:picChg chg="add del">
          <ac:chgData name="Наталья Полковникова" userId="a72e4d564c73f1dc" providerId="LiveId" clId="{08BAFCEE-92DD-42D3-85ED-C36162D00FF2}" dt="2022-02-09T21:35:49.570" v="3244" actId="26606"/>
          <ac:picMkLst>
            <pc:docMk/>
            <pc:sldMk cId="2316168308" sldId="284"/>
            <ac:picMk id="6" creationId="{F90B6763-4BFF-4901-83B5-467E0ABC8F2B}"/>
          </ac:picMkLst>
        </pc:picChg>
        <pc:picChg chg="add">
          <ac:chgData name="Наталья Полковникова" userId="a72e4d564c73f1dc" providerId="LiveId" clId="{08BAFCEE-92DD-42D3-85ED-C36162D00FF2}" dt="2022-02-09T21:35:56.217" v="3249" actId="26606"/>
          <ac:picMkLst>
            <pc:docMk/>
            <pc:sldMk cId="2316168308" sldId="284"/>
            <ac:picMk id="22" creationId="{A7A28213-6FE9-4A94-85FB-9E11E70D9424}"/>
          </ac:picMkLst>
        </pc:picChg>
      </pc:sldChg>
      <pc:sldChg chg="addSp delSp modSp new mod setBg">
        <pc:chgData name="Наталья Полковникова" userId="a72e4d564c73f1dc" providerId="LiveId" clId="{08BAFCEE-92DD-42D3-85ED-C36162D00FF2}" dt="2022-02-09T21:34:31.650" v="3238" actId="26606"/>
        <pc:sldMkLst>
          <pc:docMk/>
          <pc:sldMk cId="2190301491" sldId="285"/>
        </pc:sldMkLst>
        <pc:spChg chg="mod">
          <ac:chgData name="Наталья Полковникова" userId="a72e4d564c73f1dc" providerId="LiveId" clId="{08BAFCEE-92DD-42D3-85ED-C36162D00FF2}" dt="2022-02-09T21:34:31.650" v="3238" actId="26606"/>
          <ac:spMkLst>
            <pc:docMk/>
            <pc:sldMk cId="2190301491" sldId="285"/>
            <ac:spMk id="2" creationId="{5E9C3F8B-50EF-4CF1-9D1C-F3541C54459C}"/>
          </ac:spMkLst>
        </pc:spChg>
        <pc:spChg chg="del">
          <ac:chgData name="Наталья Полковникова" userId="a72e4d564c73f1dc" providerId="LiveId" clId="{08BAFCEE-92DD-42D3-85ED-C36162D00FF2}" dt="2022-02-09T21:34:31.650" v="3238" actId="26606"/>
          <ac:spMkLst>
            <pc:docMk/>
            <pc:sldMk cId="2190301491" sldId="285"/>
            <ac:spMk id="3" creationId="{E2AF3EF0-5D65-4F8F-BF05-CA6FE2E7B4E3}"/>
          </ac:spMkLst>
        </pc:spChg>
        <pc:spChg chg="add">
          <ac:chgData name="Наталья Полковникова" userId="a72e4d564c73f1dc" providerId="LiveId" clId="{08BAFCEE-92DD-42D3-85ED-C36162D00FF2}" dt="2022-02-09T21:34:31.650" v="3238" actId="26606"/>
          <ac:spMkLst>
            <pc:docMk/>
            <pc:sldMk cId="2190301491" sldId="285"/>
            <ac:spMk id="9" creationId="{C1DD1A8A-57D5-4A81-AD04-532B043C5611}"/>
          </ac:spMkLst>
        </pc:spChg>
        <pc:spChg chg="add">
          <ac:chgData name="Наталья Полковникова" userId="a72e4d564c73f1dc" providerId="LiveId" clId="{08BAFCEE-92DD-42D3-85ED-C36162D00FF2}" dt="2022-02-09T21:34:31.650" v="3238" actId="26606"/>
          <ac:spMkLst>
            <pc:docMk/>
            <pc:sldMk cId="2190301491" sldId="285"/>
            <ac:spMk id="11" creationId="{007891EC-4501-44ED-A8C8-B11B6DB767AB}"/>
          </ac:spMkLst>
        </pc:spChg>
        <pc:picChg chg="add">
          <ac:chgData name="Наталья Полковникова" userId="a72e4d564c73f1dc" providerId="LiveId" clId="{08BAFCEE-92DD-42D3-85ED-C36162D00FF2}" dt="2022-02-09T21:34:31.650" v="3238" actId="26606"/>
          <ac:picMkLst>
            <pc:docMk/>
            <pc:sldMk cId="2190301491" sldId="285"/>
            <ac:picMk id="5" creationId="{14302D39-F6A7-42E5-8782-ECA3C85A3812}"/>
          </ac:picMkLst>
        </pc:picChg>
      </pc:sldChg>
      <pc:sldChg chg="addSp delSp modSp new del mod setBg">
        <pc:chgData name="Наталья Полковникова" userId="a72e4d564c73f1dc" providerId="LiveId" clId="{08BAFCEE-92DD-42D3-85ED-C36162D00FF2}" dt="2022-02-09T21:50:40.938" v="3921" actId="47"/>
        <pc:sldMkLst>
          <pc:docMk/>
          <pc:sldMk cId="2364246968" sldId="286"/>
        </pc:sldMkLst>
        <pc:spChg chg="mod">
          <ac:chgData name="Наталья Полковникова" userId="a72e4d564c73f1dc" providerId="LiveId" clId="{08BAFCEE-92DD-42D3-85ED-C36162D00FF2}" dt="2022-02-09T21:34:53.313" v="3239" actId="26606"/>
          <ac:spMkLst>
            <pc:docMk/>
            <pc:sldMk cId="2364246968" sldId="286"/>
            <ac:spMk id="2" creationId="{68BB8F9E-468C-42CB-8E46-1473F3BDA047}"/>
          </ac:spMkLst>
        </pc:spChg>
        <pc:spChg chg="del">
          <ac:chgData name="Наталья Полковникова" userId="a72e4d564c73f1dc" providerId="LiveId" clId="{08BAFCEE-92DD-42D3-85ED-C36162D00FF2}" dt="2022-02-09T21:34:53.313" v="3239" actId="26606"/>
          <ac:spMkLst>
            <pc:docMk/>
            <pc:sldMk cId="2364246968" sldId="286"/>
            <ac:spMk id="3" creationId="{070B7ED0-358E-4AD2-83C7-7F999FD1AC11}"/>
          </ac:spMkLst>
        </pc:spChg>
        <pc:spChg chg="add">
          <ac:chgData name="Наталья Полковникова" userId="a72e4d564c73f1dc" providerId="LiveId" clId="{08BAFCEE-92DD-42D3-85ED-C36162D00FF2}" dt="2022-02-09T21:34:53.313" v="3239" actId="26606"/>
          <ac:spMkLst>
            <pc:docMk/>
            <pc:sldMk cId="2364246968" sldId="286"/>
            <ac:spMk id="9" creationId="{C1DD1A8A-57D5-4A81-AD04-532B043C5611}"/>
          </ac:spMkLst>
        </pc:spChg>
        <pc:spChg chg="add">
          <ac:chgData name="Наталья Полковникова" userId="a72e4d564c73f1dc" providerId="LiveId" clId="{08BAFCEE-92DD-42D3-85ED-C36162D00FF2}" dt="2022-02-09T21:34:53.313" v="3239" actId="26606"/>
          <ac:spMkLst>
            <pc:docMk/>
            <pc:sldMk cId="2364246968" sldId="286"/>
            <ac:spMk id="11" creationId="{007891EC-4501-44ED-A8C8-B11B6DB767AB}"/>
          </ac:spMkLst>
        </pc:spChg>
        <pc:picChg chg="add">
          <ac:chgData name="Наталья Полковникова" userId="a72e4d564c73f1dc" providerId="LiveId" clId="{08BAFCEE-92DD-42D3-85ED-C36162D00FF2}" dt="2022-02-09T21:34:53.313" v="3239" actId="26606"/>
          <ac:picMkLst>
            <pc:docMk/>
            <pc:sldMk cId="2364246968" sldId="286"/>
            <ac:picMk id="5" creationId="{DC3E7638-218E-4535-9113-27C998EFEAD6}"/>
          </ac:picMkLst>
        </pc:picChg>
      </pc:sldChg>
      <pc:sldChg chg="addSp delSp modSp new mod setBg">
        <pc:chgData name="Наталья Полковникова" userId="a72e4d564c73f1dc" providerId="LiveId" clId="{08BAFCEE-92DD-42D3-85ED-C36162D00FF2}" dt="2022-02-09T21:35:32.241" v="3242" actId="26606"/>
        <pc:sldMkLst>
          <pc:docMk/>
          <pc:sldMk cId="1495998690" sldId="287"/>
        </pc:sldMkLst>
        <pc:spChg chg="mod">
          <ac:chgData name="Наталья Полковникова" userId="a72e4d564c73f1dc" providerId="LiveId" clId="{08BAFCEE-92DD-42D3-85ED-C36162D00FF2}" dt="2022-02-09T21:35:32.241" v="3242" actId="26606"/>
          <ac:spMkLst>
            <pc:docMk/>
            <pc:sldMk cId="1495998690" sldId="287"/>
            <ac:spMk id="2" creationId="{31ABC851-B99E-4F88-B366-1702979B95E0}"/>
          </ac:spMkLst>
        </pc:spChg>
        <pc:spChg chg="add del mod">
          <ac:chgData name="Наталья Полковникова" userId="a72e4d564c73f1dc" providerId="LiveId" clId="{08BAFCEE-92DD-42D3-85ED-C36162D00FF2}" dt="2022-02-09T21:35:32.241" v="3242" actId="26606"/>
          <ac:spMkLst>
            <pc:docMk/>
            <pc:sldMk cId="1495998690" sldId="287"/>
            <ac:spMk id="3" creationId="{CF25DA7C-63C9-4AD2-894F-82C0FD05045D}"/>
          </ac:spMkLst>
        </pc:spChg>
        <pc:spChg chg="add">
          <ac:chgData name="Наталья Полковникова" userId="a72e4d564c73f1dc" providerId="LiveId" clId="{08BAFCEE-92DD-42D3-85ED-C36162D00FF2}" dt="2022-02-09T21:35:32.241" v="3242" actId="26606"/>
          <ac:spMkLst>
            <pc:docMk/>
            <pc:sldMk cId="1495998690" sldId="287"/>
            <ac:spMk id="7" creationId="{CF25DA7C-63C9-4AD2-894F-82C0FD05045D}"/>
          </ac:spMkLst>
        </pc:spChg>
        <pc:spChg chg="add">
          <ac:chgData name="Наталья Полковникова" userId="a72e4d564c73f1dc" providerId="LiveId" clId="{08BAFCEE-92DD-42D3-85ED-C36162D00FF2}" dt="2022-02-09T21:35:32.241" v="3242" actId="26606"/>
          <ac:spMkLst>
            <pc:docMk/>
            <pc:sldMk cId="1495998690" sldId="287"/>
            <ac:spMk id="8" creationId="{100EDD19-6802-4EC3-95CE-CFFAB042CFD6}"/>
          </ac:spMkLst>
        </pc:spChg>
        <pc:spChg chg="add">
          <ac:chgData name="Наталья Полковникова" userId="a72e4d564c73f1dc" providerId="LiveId" clId="{08BAFCEE-92DD-42D3-85ED-C36162D00FF2}" dt="2022-02-09T21:35:32.241" v="3242" actId="26606"/>
          <ac:spMkLst>
            <pc:docMk/>
            <pc:sldMk cId="1495998690" sldId="287"/>
            <ac:spMk id="10" creationId="{DB17E863-922E-4C26-BD64-E8FD41D28661}"/>
          </ac:spMkLst>
        </pc:spChg>
        <pc:graphicFrameChg chg="add del">
          <ac:chgData name="Наталья Полковникова" userId="a72e4d564c73f1dc" providerId="LiveId" clId="{08BAFCEE-92DD-42D3-85ED-C36162D00FF2}" dt="2022-02-09T21:35:32.231" v="3241" actId="26606"/>
          <ac:graphicFrameMkLst>
            <pc:docMk/>
            <pc:sldMk cId="1495998690" sldId="287"/>
            <ac:graphicFrameMk id="5" creationId="{7FED91A3-4CD1-41D9-9050-75C90F239F05}"/>
          </ac:graphicFrameMkLst>
        </pc:graphicFrameChg>
      </pc:sldChg>
      <pc:sldChg chg="addSp delSp modSp new mod setBg modClrScheme chgLayout">
        <pc:chgData name="Наталья Полковникова" userId="a72e4d564c73f1dc" providerId="LiveId" clId="{08BAFCEE-92DD-42D3-85ED-C36162D00FF2}" dt="2022-02-09T21:36:10.971" v="3250" actId="26606"/>
        <pc:sldMkLst>
          <pc:docMk/>
          <pc:sldMk cId="581421056" sldId="288"/>
        </pc:sldMkLst>
        <pc:spChg chg="del">
          <ac:chgData name="Наталья Полковникова" userId="a72e4d564c73f1dc" providerId="LiveId" clId="{08BAFCEE-92DD-42D3-85ED-C36162D00FF2}" dt="2022-02-09T21:16:38.455" v="2919" actId="700"/>
          <ac:spMkLst>
            <pc:docMk/>
            <pc:sldMk cId="581421056" sldId="288"/>
            <ac:spMk id="2" creationId="{5FCCB90A-FAD9-4D8D-B67D-F2873F8274D8}"/>
          </ac:spMkLst>
        </pc:spChg>
        <pc:spChg chg="del">
          <ac:chgData name="Наталья Полковникова" userId="a72e4d564c73f1dc" providerId="LiveId" clId="{08BAFCEE-92DD-42D3-85ED-C36162D00FF2}" dt="2022-02-09T21:16:38.455" v="2919" actId="700"/>
          <ac:spMkLst>
            <pc:docMk/>
            <pc:sldMk cId="581421056" sldId="288"/>
            <ac:spMk id="3" creationId="{1167B94F-5D9F-423B-B522-B4162614AD62}"/>
          </ac:spMkLst>
        </pc:spChg>
        <pc:spChg chg="add del">
          <ac:chgData name="Наталья Полковникова" userId="a72e4d564c73f1dc" providerId="LiveId" clId="{08BAFCEE-92DD-42D3-85ED-C36162D00FF2}" dt="2022-02-09T21:36:10.971" v="3250" actId="26606"/>
          <ac:spMkLst>
            <pc:docMk/>
            <pc:sldMk cId="581421056" sldId="288"/>
            <ac:spMk id="10" creationId="{42A4FC2C-047E-45A5-965D-8E1E3BF09BC6}"/>
          </ac:spMkLst>
        </pc:spChg>
        <pc:spChg chg="add">
          <ac:chgData name="Наталья Полковникова" userId="a72e4d564c73f1dc" providerId="LiveId" clId="{08BAFCEE-92DD-42D3-85ED-C36162D00FF2}" dt="2022-02-09T21:36:10.971" v="3250" actId="26606"/>
          <ac:spMkLst>
            <pc:docMk/>
            <pc:sldMk cId="581421056" sldId="288"/>
            <ac:spMk id="15" creationId="{42A4FC2C-047E-45A5-965D-8E1E3BF09BC6}"/>
          </ac:spMkLst>
        </pc:spChg>
        <pc:picChg chg="add mod">
          <ac:chgData name="Наталья Полковникова" userId="a72e4d564c73f1dc" providerId="LiveId" clId="{08BAFCEE-92DD-42D3-85ED-C36162D00FF2}" dt="2022-02-09T21:36:10.971" v="3250" actId="26606"/>
          <ac:picMkLst>
            <pc:docMk/>
            <pc:sldMk cId="581421056" sldId="288"/>
            <ac:picMk id="5" creationId="{F1A61AD8-05B5-4FE8-8E4E-17521542072F}"/>
          </ac:picMkLst>
        </pc:picChg>
      </pc:sldChg>
      <pc:sldChg chg="addSp delSp modSp new mod setBg delDesignElem chgLayout">
        <pc:chgData name="Наталья Полковникова" userId="a72e4d564c73f1dc" providerId="LiveId" clId="{08BAFCEE-92DD-42D3-85ED-C36162D00FF2}" dt="2022-02-09T21:20:04.565" v="2925" actId="700"/>
        <pc:sldMkLst>
          <pc:docMk/>
          <pc:sldMk cId="3910920846" sldId="289"/>
        </pc:sldMkLst>
        <pc:spChg chg="add del">
          <ac:chgData name="Наталья Полковникова" userId="a72e4d564c73f1dc" providerId="LiveId" clId="{08BAFCEE-92DD-42D3-85ED-C36162D00FF2}" dt="2022-02-09T21:20:04.565" v="2925" actId="700"/>
          <ac:spMkLst>
            <pc:docMk/>
            <pc:sldMk cId="3910920846" sldId="289"/>
            <ac:spMk id="8" creationId="{42A4FC2C-047E-45A5-965D-8E1E3BF09BC6}"/>
          </ac:spMkLst>
        </pc:spChg>
        <pc:picChg chg="add mod">
          <ac:chgData name="Наталья Полковникова" userId="a72e4d564c73f1dc" providerId="LiveId" clId="{08BAFCEE-92DD-42D3-85ED-C36162D00FF2}" dt="2022-02-09T21:19:20.019" v="2924" actId="26606"/>
          <ac:picMkLst>
            <pc:docMk/>
            <pc:sldMk cId="3910920846" sldId="289"/>
            <ac:picMk id="3" creationId="{5E618742-82F6-4E85-B53F-30AF56563973}"/>
          </ac:picMkLst>
        </pc:picChg>
      </pc:sldChg>
      <pc:sldChg chg="addSp delSp modSp new mod setBg chgLayout">
        <pc:chgData name="Наталья Полковникова" userId="a72e4d564c73f1dc" providerId="LiveId" clId="{08BAFCEE-92DD-42D3-85ED-C36162D00FF2}" dt="2022-02-09T21:37:17.197" v="3261" actId="26606"/>
        <pc:sldMkLst>
          <pc:docMk/>
          <pc:sldMk cId="3606496438" sldId="290"/>
        </pc:sldMkLst>
        <pc:spChg chg="add del">
          <ac:chgData name="Наталья Полковникова" userId="a72e4d564c73f1dc" providerId="LiveId" clId="{08BAFCEE-92DD-42D3-85ED-C36162D00FF2}" dt="2022-02-09T21:37:17.197" v="3261" actId="26606"/>
          <ac:spMkLst>
            <pc:docMk/>
            <pc:sldMk cId="3606496438" sldId="290"/>
            <ac:spMk id="16" creationId="{4676BFEE-E63A-42A3-87D5-FD65694B70BA}"/>
          </ac:spMkLst>
        </pc:spChg>
        <pc:spChg chg="add del">
          <ac:chgData name="Наталья Полковникова" userId="a72e4d564c73f1dc" providerId="LiveId" clId="{08BAFCEE-92DD-42D3-85ED-C36162D00FF2}" dt="2022-02-09T21:36:54.856" v="3256" actId="26606"/>
          <ac:spMkLst>
            <pc:docMk/>
            <pc:sldMk cId="3606496438" sldId="290"/>
            <ac:spMk id="18" creationId="{EA518CE4-E4D4-4D8A-980F-6D692AC96949}"/>
          </ac:spMkLst>
        </pc:spChg>
        <pc:spChg chg="add del">
          <ac:chgData name="Наталья Полковникова" userId="a72e4d564c73f1dc" providerId="LiveId" clId="{08BAFCEE-92DD-42D3-85ED-C36162D00FF2}" dt="2022-02-09T21:36:29.547" v="3252" actId="26606"/>
          <ac:spMkLst>
            <pc:docMk/>
            <pc:sldMk cId="3606496438" sldId="290"/>
            <ac:spMk id="21" creationId="{4CD203B6-9D34-4C55-9CF4-916D7971400E}"/>
          </ac:spMkLst>
        </pc:spChg>
        <pc:spChg chg="add del">
          <ac:chgData name="Наталья Полковникова" userId="a72e4d564c73f1dc" providerId="LiveId" clId="{08BAFCEE-92DD-42D3-85ED-C36162D00FF2}" dt="2022-02-09T21:36:54.856" v="3256" actId="26606"/>
          <ac:spMkLst>
            <pc:docMk/>
            <pc:sldMk cId="3606496438" sldId="290"/>
            <ac:spMk id="23" creationId="{F82BF3E2-EB0E-40D6-8835-2367A5316CA4}"/>
          </ac:spMkLst>
        </pc:spChg>
        <pc:spChg chg="add del">
          <ac:chgData name="Наталья Полковникова" userId="a72e4d564c73f1dc" providerId="LiveId" clId="{08BAFCEE-92DD-42D3-85ED-C36162D00FF2}" dt="2022-02-09T21:36:54.856" v="3256" actId="26606"/>
          <ac:spMkLst>
            <pc:docMk/>
            <pc:sldMk cId="3606496438" sldId="290"/>
            <ac:spMk id="25" creationId="{481E86DD-89E6-42B2-8675-84B7C56BFF7D}"/>
          </ac:spMkLst>
        </pc:spChg>
        <pc:spChg chg="add del">
          <ac:chgData name="Наталья Полковникова" userId="a72e4d564c73f1dc" providerId="LiveId" clId="{08BAFCEE-92DD-42D3-85ED-C36162D00FF2}" dt="2022-02-09T21:37:07.817" v="3258" actId="26606"/>
          <ac:spMkLst>
            <pc:docMk/>
            <pc:sldMk cId="3606496438" sldId="290"/>
            <ac:spMk id="27" creationId="{42A4FC2C-047E-45A5-965D-8E1E3BF09BC6}"/>
          </ac:spMkLst>
        </pc:spChg>
        <pc:spChg chg="add del">
          <ac:chgData name="Наталья Полковникова" userId="a72e4d564c73f1dc" providerId="LiveId" clId="{08BAFCEE-92DD-42D3-85ED-C36162D00FF2}" dt="2022-02-09T21:37:17.194" v="3260" actId="26606"/>
          <ac:spMkLst>
            <pc:docMk/>
            <pc:sldMk cId="3606496438" sldId="290"/>
            <ac:spMk id="29" creationId="{42A4FC2C-047E-45A5-965D-8E1E3BF09BC6}"/>
          </ac:spMkLst>
        </pc:spChg>
        <pc:spChg chg="add">
          <ac:chgData name="Наталья Полковникова" userId="a72e4d564c73f1dc" providerId="LiveId" clId="{08BAFCEE-92DD-42D3-85ED-C36162D00FF2}" dt="2022-02-09T21:37:17.197" v="3261" actId="26606"/>
          <ac:spMkLst>
            <pc:docMk/>
            <pc:sldMk cId="3606496438" sldId="290"/>
            <ac:spMk id="31" creationId="{4CD203B6-9D34-4C55-9CF4-916D7971400E}"/>
          </ac:spMkLst>
        </pc:spChg>
        <pc:picChg chg="add mod ord">
          <ac:chgData name="Наталья Полковникова" userId="a72e4d564c73f1dc" providerId="LiveId" clId="{08BAFCEE-92DD-42D3-85ED-C36162D00FF2}" dt="2022-02-09T21:37:17.197" v="3261" actId="26606"/>
          <ac:picMkLst>
            <pc:docMk/>
            <pc:sldMk cId="3606496438" sldId="290"/>
            <ac:picMk id="3" creationId="{5EE9075D-8691-43F3-BFFA-668A75B111A4}"/>
          </ac:picMkLst>
        </pc:picChg>
        <pc:picChg chg="add mod ord">
          <ac:chgData name="Наталья Полковникова" userId="a72e4d564c73f1dc" providerId="LiveId" clId="{08BAFCEE-92DD-42D3-85ED-C36162D00FF2}" dt="2022-02-09T21:37:17.197" v="3261" actId="26606"/>
          <ac:picMkLst>
            <pc:docMk/>
            <pc:sldMk cId="3606496438" sldId="290"/>
            <ac:picMk id="5" creationId="{394785C7-368F-41DD-9888-CF29D1376A11}"/>
          </ac:picMkLst>
        </pc:picChg>
        <pc:picChg chg="add mod ord">
          <ac:chgData name="Наталья Полковникова" userId="a72e4d564c73f1dc" providerId="LiveId" clId="{08BAFCEE-92DD-42D3-85ED-C36162D00FF2}" dt="2022-02-09T21:37:17.197" v="3261" actId="26606"/>
          <ac:picMkLst>
            <pc:docMk/>
            <pc:sldMk cId="3606496438" sldId="290"/>
            <ac:picMk id="7" creationId="{C0E47322-0B8C-4955-B30E-A053418AE404}"/>
          </ac:picMkLst>
        </pc:picChg>
        <pc:picChg chg="add mod ord">
          <ac:chgData name="Наталья Полковникова" userId="a72e4d564c73f1dc" providerId="LiveId" clId="{08BAFCEE-92DD-42D3-85ED-C36162D00FF2}" dt="2022-02-09T21:37:17.197" v="3261" actId="26606"/>
          <ac:picMkLst>
            <pc:docMk/>
            <pc:sldMk cId="3606496438" sldId="290"/>
            <ac:picMk id="9" creationId="{FA2CE75A-0B9B-4F36-ADD7-8FD551F1DBCB}"/>
          </ac:picMkLst>
        </pc:picChg>
        <pc:picChg chg="add mod ord">
          <ac:chgData name="Наталья Полковникова" userId="a72e4d564c73f1dc" providerId="LiveId" clId="{08BAFCEE-92DD-42D3-85ED-C36162D00FF2}" dt="2022-02-09T21:37:17.197" v="3261" actId="26606"/>
          <ac:picMkLst>
            <pc:docMk/>
            <pc:sldMk cId="3606496438" sldId="290"/>
            <ac:picMk id="11" creationId="{6E03D15E-0FB7-4DC4-90A9-E752927DDAC8}"/>
          </ac:picMkLst>
        </pc:picChg>
      </pc:sldChg>
      <pc:sldChg chg="addSp delSp modSp new mod setBg chgLayout">
        <pc:chgData name="Наталья Полковникова" userId="a72e4d564c73f1dc" providerId="LiveId" clId="{08BAFCEE-92DD-42D3-85ED-C36162D00FF2}" dt="2022-02-09T21:29:07.781" v="2938" actId="26606"/>
        <pc:sldMkLst>
          <pc:docMk/>
          <pc:sldMk cId="2055310447" sldId="291"/>
        </pc:sldMkLst>
        <pc:spChg chg="add del">
          <ac:chgData name="Наталья Полковникова" userId="a72e4d564c73f1dc" providerId="LiveId" clId="{08BAFCEE-92DD-42D3-85ED-C36162D00FF2}" dt="2022-02-09T21:28:54.580" v="2935" actId="26606"/>
          <ac:spMkLst>
            <pc:docMk/>
            <pc:sldMk cId="2055310447" sldId="291"/>
            <ac:spMk id="12" creationId="{6C2997EE-0889-44C3-AC0D-18F26AC9AAAB}"/>
          </ac:spMkLst>
        </pc:spChg>
        <pc:spChg chg="add del">
          <ac:chgData name="Наталья Полковникова" userId="a72e4d564c73f1dc" providerId="LiveId" clId="{08BAFCEE-92DD-42D3-85ED-C36162D00FF2}" dt="2022-02-09T21:29:07.741" v="2937" actId="26606"/>
          <ac:spMkLst>
            <pc:docMk/>
            <pc:sldMk cId="2055310447" sldId="291"/>
            <ac:spMk id="14" creationId="{FABB624F-BF77-4AE1-B71D-2D681D4731B8}"/>
          </ac:spMkLst>
        </pc:spChg>
        <pc:spChg chg="add">
          <ac:chgData name="Наталья Полковникова" userId="a72e4d564c73f1dc" providerId="LiveId" clId="{08BAFCEE-92DD-42D3-85ED-C36162D00FF2}" dt="2022-02-09T21:29:07.781" v="2938" actId="26606"/>
          <ac:spMkLst>
            <pc:docMk/>
            <pc:sldMk cId="2055310447" sldId="291"/>
            <ac:spMk id="16" creationId="{6C2997EE-0889-44C3-AC0D-18F26AC9AAAB}"/>
          </ac:spMkLst>
        </pc:spChg>
        <pc:picChg chg="add mod ord">
          <ac:chgData name="Наталья Полковникова" userId="a72e4d564c73f1dc" providerId="LiveId" clId="{08BAFCEE-92DD-42D3-85ED-C36162D00FF2}" dt="2022-02-09T21:29:07.781" v="2938" actId="26606"/>
          <ac:picMkLst>
            <pc:docMk/>
            <pc:sldMk cId="2055310447" sldId="291"/>
            <ac:picMk id="3" creationId="{FC133762-AEC6-4432-A87C-EA8825F612D2}"/>
          </ac:picMkLst>
        </pc:picChg>
        <pc:picChg chg="add mod">
          <ac:chgData name="Наталья Полковникова" userId="a72e4d564c73f1dc" providerId="LiveId" clId="{08BAFCEE-92DD-42D3-85ED-C36162D00FF2}" dt="2022-02-09T21:29:07.781" v="2938" actId="26606"/>
          <ac:picMkLst>
            <pc:docMk/>
            <pc:sldMk cId="2055310447" sldId="291"/>
            <ac:picMk id="5" creationId="{2068A456-EE6C-4423-BD54-CA489B6B14DF}"/>
          </ac:picMkLst>
        </pc:picChg>
        <pc:picChg chg="add mod">
          <ac:chgData name="Наталья Полковникова" userId="a72e4d564c73f1dc" providerId="LiveId" clId="{08BAFCEE-92DD-42D3-85ED-C36162D00FF2}" dt="2022-02-09T21:29:07.781" v="2938" actId="26606"/>
          <ac:picMkLst>
            <pc:docMk/>
            <pc:sldMk cId="2055310447" sldId="291"/>
            <ac:picMk id="7" creationId="{5668936B-B748-4A46-B854-9D2FC5A190F0}"/>
          </ac:picMkLst>
        </pc:picChg>
      </pc:sldChg>
      <pc:sldChg chg="addSp delSp modSp new mod setBg">
        <pc:chgData name="Наталья Полковникова" userId="a72e4d564c73f1dc" providerId="LiveId" clId="{08BAFCEE-92DD-42D3-85ED-C36162D00FF2}" dt="2022-02-09T21:33:44.231" v="3228" actId="26606"/>
        <pc:sldMkLst>
          <pc:docMk/>
          <pc:sldMk cId="2634102746" sldId="292"/>
        </pc:sldMkLst>
        <pc:spChg chg="mod">
          <ac:chgData name="Наталья Полковникова" userId="a72e4d564c73f1dc" providerId="LiveId" clId="{08BAFCEE-92DD-42D3-85ED-C36162D00FF2}" dt="2022-02-09T21:33:26.557" v="3227" actId="26606"/>
          <ac:spMkLst>
            <pc:docMk/>
            <pc:sldMk cId="2634102746" sldId="292"/>
            <ac:spMk id="2" creationId="{221D2445-CDAC-420F-97B7-51C3C8921EE4}"/>
          </ac:spMkLst>
        </pc:spChg>
        <pc:spChg chg="add del mod">
          <ac:chgData name="Наталья Полковникова" userId="a72e4d564c73f1dc" providerId="LiveId" clId="{08BAFCEE-92DD-42D3-85ED-C36162D00FF2}" dt="2022-02-09T21:33:44.231" v="3228" actId="26606"/>
          <ac:spMkLst>
            <pc:docMk/>
            <pc:sldMk cId="2634102746" sldId="292"/>
            <ac:spMk id="3" creationId="{303E8A62-EA33-461B-9FA1-CBB76E424ECE}"/>
          </ac:spMkLst>
        </pc:spChg>
        <pc:spChg chg="add del">
          <ac:chgData name="Наталья Полковникова" userId="a72e4d564c73f1dc" providerId="LiveId" clId="{08BAFCEE-92DD-42D3-85ED-C36162D00FF2}" dt="2022-02-09T21:31:45.630" v="3104" actId="26606"/>
          <ac:spMkLst>
            <pc:docMk/>
            <pc:sldMk cId="2634102746" sldId="292"/>
            <ac:spMk id="9" creationId="{2E442304-DDBD-4F7B-8017-36BCC863FB40}"/>
          </ac:spMkLst>
        </pc:spChg>
        <pc:spChg chg="add del">
          <ac:chgData name="Наталья Полковникова" userId="a72e4d564c73f1dc" providerId="LiveId" clId="{08BAFCEE-92DD-42D3-85ED-C36162D00FF2}" dt="2022-02-09T21:33:26.557" v="3227" actId="26606"/>
          <ac:spMkLst>
            <pc:docMk/>
            <pc:sldMk cId="2634102746" sldId="292"/>
            <ac:spMk id="10" creationId="{59A309A7-1751-4ABE-A3C1-EEC40366AD89}"/>
          </ac:spMkLst>
        </pc:spChg>
        <pc:spChg chg="add del">
          <ac:chgData name="Наталья Полковникова" userId="a72e4d564c73f1dc" providerId="LiveId" clId="{08BAFCEE-92DD-42D3-85ED-C36162D00FF2}" dt="2022-02-09T21:31:45.630" v="3104" actId="26606"/>
          <ac:spMkLst>
            <pc:docMk/>
            <pc:sldMk cId="2634102746" sldId="292"/>
            <ac:spMk id="11" creationId="{5E107275-3853-46FD-A241-DE4355A42675}"/>
          </ac:spMkLst>
        </pc:spChg>
        <pc:spChg chg="add del">
          <ac:chgData name="Наталья Полковникова" userId="a72e4d564c73f1dc" providerId="LiveId" clId="{08BAFCEE-92DD-42D3-85ED-C36162D00FF2}" dt="2022-02-09T21:33:26.557" v="3227" actId="26606"/>
          <ac:spMkLst>
            <pc:docMk/>
            <pc:sldMk cId="2634102746" sldId="292"/>
            <ac:spMk id="12" creationId="{967D8EB6-EAE1-4F9C-B398-83321E287204}"/>
          </ac:spMkLst>
        </pc:spChg>
        <pc:graphicFrameChg chg="add del">
          <ac:chgData name="Наталья Полковникова" userId="a72e4d564c73f1dc" providerId="LiveId" clId="{08BAFCEE-92DD-42D3-85ED-C36162D00FF2}" dt="2022-02-09T21:31:45.630" v="3104" actId="26606"/>
          <ac:graphicFrameMkLst>
            <pc:docMk/>
            <pc:sldMk cId="2634102746" sldId="292"/>
            <ac:graphicFrameMk id="5" creationId="{7B2C233D-A235-4CD4-B943-9EB78B1EC899}"/>
          </ac:graphicFrameMkLst>
        </pc:graphicFrameChg>
        <pc:graphicFrameChg chg="add">
          <ac:chgData name="Наталья Полковникова" userId="a72e4d564c73f1dc" providerId="LiveId" clId="{08BAFCEE-92DD-42D3-85ED-C36162D00FF2}" dt="2022-02-09T21:33:44.231" v="3228" actId="26606"/>
          <ac:graphicFrameMkLst>
            <pc:docMk/>
            <pc:sldMk cId="2634102746" sldId="292"/>
            <ac:graphicFrameMk id="6" creationId="{9169783F-CF76-482B-AC58-04C0DB9F7BC3}"/>
          </ac:graphicFrameMkLst>
        </pc:graphicFrameChg>
        <pc:graphicFrameChg chg="add del">
          <ac:chgData name="Наталья Полковникова" userId="a72e4d564c73f1dc" providerId="LiveId" clId="{08BAFCEE-92DD-42D3-85ED-C36162D00FF2}" dt="2022-02-09T21:31:48.169" v="3106" actId="26606"/>
          <ac:graphicFrameMkLst>
            <pc:docMk/>
            <pc:sldMk cId="2634102746" sldId="292"/>
            <ac:graphicFrameMk id="13" creationId="{1C401FC5-6B2E-42DE-8127-74AA0C23A114}"/>
          </ac:graphicFrameMkLst>
        </pc:graphicFrameChg>
        <pc:picChg chg="add del">
          <ac:chgData name="Наталья Полковникова" userId="a72e4d564c73f1dc" providerId="LiveId" clId="{08BAFCEE-92DD-42D3-85ED-C36162D00FF2}" dt="2022-02-09T21:33:26.557" v="3227" actId="26606"/>
          <ac:picMkLst>
            <pc:docMk/>
            <pc:sldMk cId="2634102746" sldId="292"/>
            <ac:picMk id="7" creationId="{93E612EA-4F7C-4A7A-A694-21DBDB3E1DA6}"/>
          </ac:picMkLst>
        </pc:picChg>
      </pc:sldChg>
      <pc:sldChg chg="addSp delSp modSp new mod setBg">
        <pc:chgData name="Наталья Полковникова" userId="a72e4d564c73f1dc" providerId="LiveId" clId="{08BAFCEE-92DD-42D3-85ED-C36162D00FF2}" dt="2022-02-09T21:34:23.274" v="3237" actId="26606"/>
        <pc:sldMkLst>
          <pc:docMk/>
          <pc:sldMk cId="426297371" sldId="293"/>
        </pc:sldMkLst>
        <pc:spChg chg="mod">
          <ac:chgData name="Наталья Полковникова" userId="a72e4d564c73f1dc" providerId="LiveId" clId="{08BAFCEE-92DD-42D3-85ED-C36162D00FF2}" dt="2022-02-09T21:34:11.308" v="3232" actId="26606"/>
          <ac:spMkLst>
            <pc:docMk/>
            <pc:sldMk cId="426297371" sldId="293"/>
            <ac:spMk id="2" creationId="{78D5DA28-3A24-4C97-8273-24C7A4997B93}"/>
          </ac:spMkLst>
        </pc:spChg>
        <pc:spChg chg="add del mod">
          <ac:chgData name="Наталья Полковникова" userId="a72e4d564c73f1dc" providerId="LiveId" clId="{08BAFCEE-92DD-42D3-85ED-C36162D00FF2}" dt="2022-02-09T21:34:23.274" v="3237" actId="26606"/>
          <ac:spMkLst>
            <pc:docMk/>
            <pc:sldMk cId="426297371" sldId="293"/>
            <ac:spMk id="3" creationId="{0FC5FAA4-1E38-42E4-90D8-C799B2B80E84}"/>
          </ac:spMkLst>
        </pc:spChg>
        <pc:spChg chg="add del">
          <ac:chgData name="Наталья Полковникова" userId="a72e4d564c73f1dc" providerId="LiveId" clId="{08BAFCEE-92DD-42D3-85ED-C36162D00FF2}" dt="2022-02-09T21:34:02.862" v="3230" actId="26606"/>
          <ac:spMkLst>
            <pc:docMk/>
            <pc:sldMk cId="426297371" sldId="293"/>
            <ac:spMk id="9" creationId="{AE2B703B-46F9-481A-A605-82E2A828C4FA}"/>
          </ac:spMkLst>
        </pc:spChg>
        <pc:spChg chg="add del">
          <ac:chgData name="Наталья Полковникова" userId="a72e4d564c73f1dc" providerId="LiveId" clId="{08BAFCEE-92DD-42D3-85ED-C36162D00FF2}" dt="2022-02-09T21:34:02.862" v="3230" actId="26606"/>
          <ac:spMkLst>
            <pc:docMk/>
            <pc:sldMk cId="426297371" sldId="293"/>
            <ac:spMk id="11" creationId="{F13BE4D7-0C3D-4906-B230-A1C5B4665CCF}"/>
          </ac:spMkLst>
        </pc:spChg>
        <pc:spChg chg="add del">
          <ac:chgData name="Наталья Полковникова" userId="a72e4d564c73f1dc" providerId="LiveId" clId="{08BAFCEE-92DD-42D3-85ED-C36162D00FF2}" dt="2022-02-09T21:34:11.308" v="3232" actId="26606"/>
          <ac:spMkLst>
            <pc:docMk/>
            <pc:sldMk cId="426297371" sldId="293"/>
            <ac:spMk id="13" creationId="{D009D6D5-DAC2-4A8B-A17A-E206B9012D09}"/>
          </ac:spMkLst>
        </pc:spChg>
        <pc:spChg chg="add del">
          <ac:chgData name="Наталья Полковникова" userId="a72e4d564c73f1dc" providerId="LiveId" clId="{08BAFCEE-92DD-42D3-85ED-C36162D00FF2}" dt="2022-02-09T21:34:11.308" v="3232" actId="26606"/>
          <ac:spMkLst>
            <pc:docMk/>
            <pc:sldMk cId="426297371" sldId="293"/>
            <ac:spMk id="14" creationId="{0FC5FAA4-1E38-42E4-90D8-C799B2B80E84}"/>
          </ac:spMkLst>
        </pc:spChg>
        <pc:graphicFrameChg chg="add del">
          <ac:chgData name="Наталья Полковникова" userId="a72e4d564c73f1dc" providerId="LiveId" clId="{08BAFCEE-92DD-42D3-85ED-C36162D00FF2}" dt="2022-02-09T21:34:02.862" v="3230" actId="26606"/>
          <ac:graphicFrameMkLst>
            <pc:docMk/>
            <pc:sldMk cId="426297371" sldId="293"/>
            <ac:graphicFrameMk id="5" creationId="{EDE6C9DB-581E-4507-BD66-72D6EBAA342C}"/>
          </ac:graphicFrameMkLst>
        </pc:graphicFrameChg>
        <pc:graphicFrameChg chg="add del">
          <ac:chgData name="Наталья Полковникова" userId="a72e4d564c73f1dc" providerId="LiveId" clId="{08BAFCEE-92DD-42D3-85ED-C36162D00FF2}" dt="2022-02-09T21:34:19.772" v="3234" actId="26606"/>
          <ac:graphicFrameMkLst>
            <pc:docMk/>
            <pc:sldMk cId="426297371" sldId="293"/>
            <ac:graphicFrameMk id="17" creationId="{D30BCE17-168E-4E5D-A406-E5CF2AEF6424}"/>
          </ac:graphicFrameMkLst>
        </pc:graphicFrameChg>
        <pc:graphicFrameChg chg="add del">
          <ac:chgData name="Наталья Полковникова" userId="a72e4d564c73f1dc" providerId="LiveId" clId="{08BAFCEE-92DD-42D3-85ED-C36162D00FF2}" dt="2022-02-09T21:34:23.238" v="3236" actId="26606"/>
          <ac:graphicFrameMkLst>
            <pc:docMk/>
            <pc:sldMk cId="426297371" sldId="293"/>
            <ac:graphicFrameMk id="19" creationId="{8C687A3E-78A3-4F47-AFDD-7D9F9E505F53}"/>
          </ac:graphicFrameMkLst>
        </pc:graphicFrameChg>
        <pc:graphicFrameChg chg="add">
          <ac:chgData name="Наталья Полковникова" userId="a72e4d564c73f1dc" providerId="LiveId" clId="{08BAFCEE-92DD-42D3-85ED-C36162D00FF2}" dt="2022-02-09T21:34:23.274" v="3237" actId="26606"/>
          <ac:graphicFrameMkLst>
            <pc:docMk/>
            <pc:sldMk cId="426297371" sldId="293"/>
            <ac:graphicFrameMk id="21" creationId="{D30BCE17-168E-4E5D-A406-E5CF2AEF6424}"/>
          </ac:graphicFrameMkLst>
        </pc:graphicFrameChg>
        <pc:picChg chg="add del">
          <ac:chgData name="Наталья Полковникова" userId="a72e4d564c73f1dc" providerId="LiveId" clId="{08BAFCEE-92DD-42D3-85ED-C36162D00FF2}" dt="2022-02-09T21:34:11.308" v="3232" actId="26606"/>
          <ac:picMkLst>
            <pc:docMk/>
            <pc:sldMk cId="426297371" sldId="293"/>
            <ac:picMk id="15" creationId="{DA3B9186-4FEC-4F87-9D27-3FADFDA48918}"/>
          </ac:picMkLst>
        </pc:picChg>
      </pc:sldChg>
      <pc:sldChg chg="addSp delSp modSp new mod setBg">
        <pc:chgData name="Наталья Полковникова" userId="a72e4d564c73f1dc" providerId="LiveId" clId="{08BAFCEE-92DD-42D3-85ED-C36162D00FF2}" dt="2022-02-09T21:40:43.646" v="3482" actId="26606"/>
        <pc:sldMkLst>
          <pc:docMk/>
          <pc:sldMk cId="2666756768" sldId="294"/>
        </pc:sldMkLst>
        <pc:spChg chg="mod">
          <ac:chgData name="Наталья Полковникова" userId="a72e4d564c73f1dc" providerId="LiveId" clId="{08BAFCEE-92DD-42D3-85ED-C36162D00FF2}" dt="2022-02-09T21:40:43.646" v="3482" actId="26606"/>
          <ac:spMkLst>
            <pc:docMk/>
            <pc:sldMk cId="2666756768" sldId="294"/>
            <ac:spMk id="2" creationId="{C0111EC1-A61F-4FFF-AE08-C89E6E960C33}"/>
          </ac:spMkLst>
        </pc:spChg>
        <pc:spChg chg="del mod">
          <ac:chgData name="Наталья Полковникова" userId="a72e4d564c73f1dc" providerId="LiveId" clId="{08BAFCEE-92DD-42D3-85ED-C36162D00FF2}" dt="2022-02-09T21:40:43.646" v="3482" actId="26606"/>
          <ac:spMkLst>
            <pc:docMk/>
            <pc:sldMk cId="2666756768" sldId="294"/>
            <ac:spMk id="3" creationId="{6778685E-BCB7-45BC-8EE7-BA224BF5ECBD}"/>
          </ac:spMkLst>
        </pc:spChg>
        <pc:spChg chg="add">
          <ac:chgData name="Наталья Полковникова" userId="a72e4d564c73f1dc" providerId="LiveId" clId="{08BAFCEE-92DD-42D3-85ED-C36162D00FF2}" dt="2022-02-09T21:40:43.646" v="3482" actId="26606"/>
          <ac:spMkLst>
            <pc:docMk/>
            <pc:sldMk cId="2666756768" sldId="294"/>
            <ac:spMk id="9" creationId="{2E442304-DDBD-4F7B-8017-36BCC863FB40}"/>
          </ac:spMkLst>
        </pc:spChg>
        <pc:spChg chg="add">
          <ac:chgData name="Наталья Полковникова" userId="a72e4d564c73f1dc" providerId="LiveId" clId="{08BAFCEE-92DD-42D3-85ED-C36162D00FF2}" dt="2022-02-09T21:40:43.646" v="3482" actId="26606"/>
          <ac:spMkLst>
            <pc:docMk/>
            <pc:sldMk cId="2666756768" sldId="294"/>
            <ac:spMk id="11" creationId="{5E107275-3853-46FD-A241-DE4355A42675}"/>
          </ac:spMkLst>
        </pc:spChg>
        <pc:graphicFrameChg chg="add">
          <ac:chgData name="Наталья Полковникова" userId="a72e4d564c73f1dc" providerId="LiveId" clId="{08BAFCEE-92DD-42D3-85ED-C36162D00FF2}" dt="2022-02-09T21:40:43.646" v="3482" actId="26606"/>
          <ac:graphicFrameMkLst>
            <pc:docMk/>
            <pc:sldMk cId="2666756768" sldId="294"/>
            <ac:graphicFrameMk id="5" creationId="{DCC0331A-274D-47F0-8817-FDBF6C96A569}"/>
          </ac:graphicFrameMkLst>
        </pc:graphicFrameChg>
      </pc:sldChg>
      <pc:sldChg chg="modSp new mod">
        <pc:chgData name="Наталья Полковникова" userId="a72e4d564c73f1dc" providerId="LiveId" clId="{08BAFCEE-92DD-42D3-85ED-C36162D00FF2}" dt="2022-02-09T21:45:03.651" v="3734" actId="20577"/>
        <pc:sldMkLst>
          <pc:docMk/>
          <pc:sldMk cId="3034451489" sldId="295"/>
        </pc:sldMkLst>
        <pc:spChg chg="mod">
          <ac:chgData name="Наталья Полковникова" userId="a72e4d564c73f1dc" providerId="LiveId" clId="{08BAFCEE-92DD-42D3-85ED-C36162D00FF2}" dt="2022-02-09T21:41:31.289" v="3533" actId="122"/>
          <ac:spMkLst>
            <pc:docMk/>
            <pc:sldMk cId="3034451489" sldId="295"/>
            <ac:spMk id="2" creationId="{2ECE8A87-A878-4052-B27D-B3C6C0675D7B}"/>
          </ac:spMkLst>
        </pc:spChg>
        <pc:spChg chg="mod">
          <ac:chgData name="Наталья Полковникова" userId="a72e4d564c73f1dc" providerId="LiveId" clId="{08BAFCEE-92DD-42D3-85ED-C36162D00FF2}" dt="2022-02-09T21:45:03.651" v="3734" actId="20577"/>
          <ac:spMkLst>
            <pc:docMk/>
            <pc:sldMk cId="3034451489" sldId="295"/>
            <ac:spMk id="3" creationId="{CD66F453-C73F-40AE-9385-32F7EC222DF0}"/>
          </ac:spMkLst>
        </pc:spChg>
      </pc:sldChg>
      <pc:sldChg chg="addSp delSp modSp new mod setBg addAnim chgLayout">
        <pc:chgData name="Наталья Полковникова" userId="a72e4d564c73f1dc" providerId="LiveId" clId="{08BAFCEE-92DD-42D3-85ED-C36162D00FF2}" dt="2022-02-09T21:49:13.180" v="3917" actId="20577"/>
        <pc:sldMkLst>
          <pc:docMk/>
          <pc:sldMk cId="615557149" sldId="296"/>
        </pc:sldMkLst>
        <pc:spChg chg="del">
          <ac:chgData name="Наталья Полковникова" userId="a72e4d564c73f1dc" providerId="LiveId" clId="{08BAFCEE-92DD-42D3-85ED-C36162D00FF2}" dt="2022-02-09T21:46:26.525" v="3736" actId="700"/>
          <ac:spMkLst>
            <pc:docMk/>
            <pc:sldMk cId="615557149" sldId="296"/>
            <ac:spMk id="2" creationId="{CA311B5C-B622-46FF-AFEB-101CE98779B3}"/>
          </ac:spMkLst>
        </pc:spChg>
        <pc:spChg chg="del">
          <ac:chgData name="Наталья Полковникова" userId="a72e4d564c73f1dc" providerId="LiveId" clId="{08BAFCEE-92DD-42D3-85ED-C36162D00FF2}" dt="2022-02-09T21:46:26.525" v="3736" actId="700"/>
          <ac:spMkLst>
            <pc:docMk/>
            <pc:sldMk cId="615557149" sldId="296"/>
            <ac:spMk id="3" creationId="{3984CDC5-F7A2-42C4-83EE-0EFEB2CF5D0B}"/>
          </ac:spMkLst>
        </pc:spChg>
        <pc:spChg chg="add mod ord">
          <ac:chgData name="Наталья Полковникова" userId="a72e4d564c73f1dc" providerId="LiveId" clId="{08BAFCEE-92DD-42D3-85ED-C36162D00FF2}" dt="2022-02-09T21:48:00.113" v="3808" actId="26606"/>
          <ac:spMkLst>
            <pc:docMk/>
            <pc:sldMk cId="615557149" sldId="296"/>
            <ac:spMk id="4" creationId="{48B9D997-73C7-43A2-9733-41C97476209E}"/>
          </ac:spMkLst>
        </pc:spChg>
        <pc:spChg chg="add mod ord">
          <ac:chgData name="Наталья Полковникова" userId="a72e4d564c73f1dc" providerId="LiveId" clId="{08BAFCEE-92DD-42D3-85ED-C36162D00FF2}" dt="2022-02-09T21:49:13.180" v="3917" actId="20577"/>
          <ac:spMkLst>
            <pc:docMk/>
            <pc:sldMk cId="615557149" sldId="296"/>
            <ac:spMk id="5" creationId="{344D11D7-07B0-439C-A308-D4262F6A3493}"/>
          </ac:spMkLst>
        </pc:spChg>
        <pc:spChg chg="add del">
          <ac:chgData name="Наталья Полковникова" userId="a72e4d564c73f1dc" providerId="LiveId" clId="{08BAFCEE-92DD-42D3-85ED-C36162D00FF2}" dt="2022-02-09T21:48:00.113" v="3808" actId="26606"/>
          <ac:spMkLst>
            <pc:docMk/>
            <pc:sldMk cId="615557149" sldId="296"/>
            <ac:spMk id="11" creationId="{C1DD1A8A-57D5-4A81-AD04-532B043C5611}"/>
          </ac:spMkLst>
        </pc:spChg>
        <pc:spChg chg="add del">
          <ac:chgData name="Наталья Полковникова" userId="a72e4d564c73f1dc" providerId="LiveId" clId="{08BAFCEE-92DD-42D3-85ED-C36162D00FF2}" dt="2022-02-09T21:48:00.113" v="3808" actId="26606"/>
          <ac:spMkLst>
            <pc:docMk/>
            <pc:sldMk cId="615557149" sldId="296"/>
            <ac:spMk id="13" creationId="{007891EC-4501-44ED-A8C8-B11B6DB767AB}"/>
          </ac:spMkLst>
        </pc:spChg>
        <pc:spChg chg="add">
          <ac:chgData name="Наталья Полковникова" userId="a72e4d564c73f1dc" providerId="LiveId" clId="{08BAFCEE-92DD-42D3-85ED-C36162D00FF2}" dt="2022-02-09T21:48:00.113" v="3808" actId="26606"/>
          <ac:spMkLst>
            <pc:docMk/>
            <pc:sldMk cId="615557149" sldId="296"/>
            <ac:spMk id="18" creationId="{04812C46-200A-4DEB-A05E-3ED6C68C2387}"/>
          </ac:spMkLst>
        </pc:spChg>
        <pc:spChg chg="add">
          <ac:chgData name="Наталья Полковникова" userId="a72e4d564c73f1dc" providerId="LiveId" clId="{08BAFCEE-92DD-42D3-85ED-C36162D00FF2}" dt="2022-02-09T21:48:00.113" v="3808" actId="26606"/>
          <ac:spMkLst>
            <pc:docMk/>
            <pc:sldMk cId="615557149" sldId="296"/>
            <ac:spMk id="20" creationId="{D1EA859B-E555-4109-94F3-6700E046E008}"/>
          </ac:spMkLst>
        </pc:spChg>
        <pc:picChg chg="add mod">
          <ac:chgData name="Наталья Полковникова" userId="a72e4d564c73f1dc" providerId="LiveId" clId="{08BAFCEE-92DD-42D3-85ED-C36162D00FF2}" dt="2022-02-09T21:48:00.113" v="3808" actId="26606"/>
          <ac:picMkLst>
            <pc:docMk/>
            <pc:sldMk cId="615557149" sldId="296"/>
            <ac:picMk id="7" creationId="{300D361B-17E3-4FCB-B68D-85B105E3C898}"/>
          </ac:picMkLst>
        </pc:picChg>
      </pc:sldChg>
      <pc:sldChg chg="new del">
        <pc:chgData name="Наталья Полковникова" userId="a72e4d564c73f1dc" providerId="LiveId" clId="{08BAFCEE-92DD-42D3-85ED-C36162D00FF2}" dt="2022-02-09T21:50:53.029" v="3922" actId="47"/>
        <pc:sldMkLst>
          <pc:docMk/>
          <pc:sldMk cId="2709780848" sldId="297"/>
        </pc:sldMkLst>
      </pc:sldChg>
    </pc:docChg>
  </pc:docChgLst>
  <pc:docChgLst>
    <pc:chgData name="Наталья Полковникова" userId="a72e4d564c73f1dc" providerId="LiveId" clId="{BC6AB8B4-BB74-4933-9A41-3037984B0AD9}"/>
    <pc:docChg chg="undo custSel addSld delSld modSld">
      <pc:chgData name="Наталья Полковникова" userId="a72e4d564c73f1dc" providerId="LiveId" clId="{BC6AB8B4-BB74-4933-9A41-3037984B0AD9}" dt="2021-09-09T10:11:27.324" v="2117" actId="255"/>
      <pc:docMkLst>
        <pc:docMk/>
      </pc:docMkLst>
      <pc:sldChg chg="addSp delSp modSp new mod setBg addAnim modAnim chgLayout">
        <pc:chgData name="Наталья Полковникова" userId="a72e4d564c73f1dc" providerId="LiveId" clId="{BC6AB8B4-BB74-4933-9A41-3037984B0AD9}" dt="2021-09-09T10:11:27.324" v="2117" actId="255"/>
        <pc:sldMkLst>
          <pc:docMk/>
          <pc:sldMk cId="2888998206" sldId="256"/>
        </pc:sldMkLst>
        <pc:spChg chg="del">
          <ac:chgData name="Наталья Полковникова" userId="a72e4d564c73f1dc" providerId="LiveId" clId="{BC6AB8B4-BB74-4933-9A41-3037984B0AD9}" dt="2021-09-08T16:07:42.558" v="1" actId="700"/>
          <ac:spMkLst>
            <pc:docMk/>
            <pc:sldMk cId="2888998206" sldId="256"/>
            <ac:spMk id="2" creationId="{29ECDA0A-FB73-45A5-8577-E5EB76838835}"/>
          </ac:spMkLst>
        </pc:spChg>
        <pc:spChg chg="del">
          <ac:chgData name="Наталья Полковникова" userId="a72e4d564c73f1dc" providerId="LiveId" clId="{BC6AB8B4-BB74-4933-9A41-3037984B0AD9}" dt="2021-09-08T16:07:42.558" v="1" actId="700"/>
          <ac:spMkLst>
            <pc:docMk/>
            <pc:sldMk cId="2888998206" sldId="256"/>
            <ac:spMk id="3" creationId="{581E1578-98C5-4753-BD42-46D41AC2C5FE}"/>
          </ac:spMkLst>
        </pc:spChg>
        <pc:spChg chg="add mod ord">
          <ac:chgData name="Наталья Полковникова" userId="a72e4d564c73f1dc" providerId="LiveId" clId="{BC6AB8B4-BB74-4933-9A41-3037984B0AD9}" dt="2021-09-08T19:45:32.790" v="737" actId="26606"/>
          <ac:spMkLst>
            <pc:docMk/>
            <pc:sldMk cId="2888998206" sldId="256"/>
            <ac:spMk id="4" creationId="{6D3B0FDE-2879-430F-8EF7-D46BC024CBF4}"/>
          </ac:spMkLst>
        </pc:spChg>
        <pc:spChg chg="add mod ord">
          <ac:chgData name="Наталья Полковникова" userId="a72e4d564c73f1dc" providerId="LiveId" clId="{BC6AB8B4-BB74-4933-9A41-3037984B0AD9}" dt="2021-09-09T10:11:27.324" v="2117" actId="255"/>
          <ac:spMkLst>
            <pc:docMk/>
            <pc:sldMk cId="2888998206" sldId="256"/>
            <ac:spMk id="5" creationId="{4B85BCF9-1D27-4262-AADD-8AFEF4AFEBBB}"/>
          </ac:spMkLst>
        </pc:spChg>
        <pc:spChg chg="add del">
          <ac:chgData name="Наталья Полковникова" userId="a72e4d564c73f1dc" providerId="LiveId" clId="{BC6AB8B4-BB74-4933-9A41-3037984B0AD9}" dt="2021-09-08T19:45:32.775" v="736" actId="26606"/>
          <ac:spMkLst>
            <pc:docMk/>
            <pc:sldMk cId="2888998206" sldId="256"/>
            <ac:spMk id="11" creationId="{87CC2527-562A-4F69-B487-4371E5B243E7}"/>
          </ac:spMkLst>
        </pc:spChg>
        <pc:spChg chg="add del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15" creationId="{AF2F604E-43BE-4DC3-B983-E071523364F8}"/>
          </ac:spMkLst>
        </pc:spChg>
        <pc:spChg chg="add del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16" creationId="{E91DC736-0EF8-4F87-9146-EBF1D2EE4D3D}"/>
          </ac:spMkLst>
        </pc:spChg>
        <pc:spChg chg="add del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17" creationId="{08C9B587-E65E-4B52-B37C-ABEBB6E87928}"/>
          </ac:spMkLst>
        </pc:spChg>
        <pc:spChg chg="add del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19" creationId="{097CD68E-23E3-4007-8847-CD0944C4F7BE}"/>
          </ac:spMkLst>
        </pc:spChg>
        <pc:spChg chg="add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24" creationId="{55666830-9A19-4E01-8505-D6C7F9AC5665}"/>
          </ac:spMkLst>
        </pc:spChg>
        <pc:spChg chg="add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26" creationId="{AE9FC877-7FB6-4D22-9988-35420644E202}"/>
          </ac:spMkLst>
        </pc:spChg>
        <pc:spChg chg="add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28" creationId="{E41809D1-F12E-46BB-B804-5F209D325E8B}"/>
          </ac:spMkLst>
        </pc:spChg>
        <pc:spChg chg="add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30" creationId="{AF2F604E-43BE-4DC3-B983-E071523364F8}"/>
          </ac:spMkLst>
        </pc:spChg>
        <pc:spChg chg="add">
          <ac:chgData name="Наталья Полковникова" userId="a72e4d564c73f1dc" providerId="LiveId" clId="{BC6AB8B4-BB74-4933-9A41-3037984B0AD9}" dt="2021-09-08T19:45:55.263" v="740" actId="26606"/>
          <ac:spMkLst>
            <pc:docMk/>
            <pc:sldMk cId="2888998206" sldId="256"/>
            <ac:spMk id="32" creationId="{08C9B587-E65E-4B52-B37C-ABEBB6E87928}"/>
          </ac:spMkLst>
        </pc:spChg>
        <pc:picChg chg="add del">
          <ac:chgData name="Наталья Полковникова" userId="a72e4d564c73f1dc" providerId="LiveId" clId="{BC6AB8B4-BB74-4933-9A41-3037984B0AD9}" dt="2021-09-08T19:45:32.775" v="736" actId="26606"/>
          <ac:picMkLst>
            <pc:docMk/>
            <pc:sldMk cId="2888998206" sldId="256"/>
            <ac:picMk id="7" creationId="{CA985EEC-F64D-42C6-9863-C6A42216C677}"/>
          </ac:picMkLst>
        </pc:picChg>
        <pc:picChg chg="add mod">
          <ac:chgData name="Наталья Полковникова" userId="a72e4d564c73f1dc" providerId="LiveId" clId="{BC6AB8B4-BB74-4933-9A41-3037984B0AD9}" dt="2021-09-08T19:45:55.263" v="740" actId="26606"/>
          <ac:picMkLst>
            <pc:docMk/>
            <pc:sldMk cId="2888998206" sldId="256"/>
            <ac:picMk id="18" creationId="{75DFE214-9529-40B2-B3E9-28C00AD2F75C}"/>
          </ac:picMkLst>
        </pc:picChg>
        <pc:cxnChg chg="add del">
          <ac:chgData name="Наталья Полковникова" userId="a72e4d564c73f1dc" providerId="LiveId" clId="{BC6AB8B4-BB74-4933-9A41-3037984B0AD9}" dt="2021-09-08T19:45:32.775" v="736" actId="26606"/>
          <ac:cxnSpMkLst>
            <pc:docMk/>
            <pc:sldMk cId="2888998206" sldId="256"/>
            <ac:cxnSpMk id="13" creationId="{BCDAEC91-5BCE-4B55-9CC0-43EF94CB734B}"/>
          </ac:cxnSpMkLst>
        </pc:cxnChg>
      </pc:sldChg>
      <pc:sldChg chg="addSp delSp modSp new mod setBg modClrScheme chgLayout">
        <pc:chgData name="Наталья Полковникова" userId="a72e4d564c73f1dc" providerId="LiveId" clId="{BC6AB8B4-BB74-4933-9A41-3037984B0AD9}" dt="2021-09-08T19:47:27.936" v="749" actId="11"/>
        <pc:sldMkLst>
          <pc:docMk/>
          <pc:sldMk cId="1368285773" sldId="257"/>
        </pc:sldMkLst>
        <pc:spChg chg="mod ord">
          <ac:chgData name="Наталья Полковникова" userId="a72e4d564c73f1dc" providerId="LiveId" clId="{BC6AB8B4-BB74-4933-9A41-3037984B0AD9}" dt="2021-09-08T19:46:53.249" v="744" actId="26606"/>
          <ac:spMkLst>
            <pc:docMk/>
            <pc:sldMk cId="1368285773" sldId="257"/>
            <ac:spMk id="2" creationId="{E9426AE8-2B7D-4559-9B31-A450E693C9E0}"/>
          </ac:spMkLst>
        </pc:spChg>
        <pc:spChg chg="mod ord">
          <ac:chgData name="Наталья Полковникова" userId="a72e4d564c73f1dc" providerId="LiveId" clId="{BC6AB8B4-BB74-4933-9A41-3037984B0AD9}" dt="2021-09-08T19:47:27.936" v="749" actId="11"/>
          <ac:spMkLst>
            <pc:docMk/>
            <pc:sldMk cId="1368285773" sldId="257"/>
            <ac:spMk id="3" creationId="{7215B7B8-7A60-4334-B33B-0EE59DB0BDA1}"/>
          </ac:spMkLst>
        </pc:spChg>
        <pc:spChg chg="add del">
          <ac:chgData name="Наталья Полковникова" userId="a72e4d564c73f1dc" providerId="LiveId" clId="{BC6AB8B4-BB74-4933-9A41-3037984B0AD9}" dt="2021-09-08T19:46:53.202" v="743" actId="26606"/>
          <ac:spMkLst>
            <pc:docMk/>
            <pc:sldMk cId="1368285773" sldId="257"/>
            <ac:spMk id="10" creationId="{ECC07320-C2CA-4E29-8481-9D9E143C7788}"/>
          </ac:spMkLst>
        </pc:spChg>
        <pc:spChg chg="add del">
          <ac:chgData name="Наталья Полковникова" userId="a72e4d564c73f1dc" providerId="LiveId" clId="{BC6AB8B4-BB74-4933-9A41-3037984B0AD9}" dt="2021-09-08T19:46:53.202" v="743" actId="26606"/>
          <ac:spMkLst>
            <pc:docMk/>
            <pc:sldMk cId="1368285773" sldId="257"/>
            <ac:spMk id="12" creationId="{178FB36B-5BFE-42CA-BC60-1115E0D95EEC}"/>
          </ac:spMkLst>
        </pc:spChg>
        <pc:spChg chg="add">
          <ac:chgData name="Наталья Полковникова" userId="a72e4d564c73f1dc" providerId="LiveId" clId="{BC6AB8B4-BB74-4933-9A41-3037984B0AD9}" dt="2021-09-08T19:46:53.249" v="744" actId="26606"/>
          <ac:spMkLst>
            <pc:docMk/>
            <pc:sldMk cId="1368285773" sldId="257"/>
            <ac:spMk id="14" creationId="{E41809D1-F12E-46BB-B804-5F209D325E8B}"/>
          </ac:spMkLst>
        </pc:spChg>
        <pc:spChg chg="add">
          <ac:chgData name="Наталья Полковникова" userId="a72e4d564c73f1dc" providerId="LiveId" clId="{BC6AB8B4-BB74-4933-9A41-3037984B0AD9}" dt="2021-09-08T19:46:53.249" v="744" actId="26606"/>
          <ac:spMkLst>
            <pc:docMk/>
            <pc:sldMk cId="1368285773" sldId="257"/>
            <ac:spMk id="15" creationId="{55666830-9A19-4E01-8505-D6C7F9AC5665}"/>
          </ac:spMkLst>
        </pc:spChg>
        <pc:spChg chg="add">
          <ac:chgData name="Наталья Полковникова" userId="a72e4d564c73f1dc" providerId="LiveId" clId="{BC6AB8B4-BB74-4933-9A41-3037984B0AD9}" dt="2021-09-08T19:46:53.249" v="744" actId="26606"/>
          <ac:spMkLst>
            <pc:docMk/>
            <pc:sldMk cId="1368285773" sldId="257"/>
            <ac:spMk id="16" creationId="{AF2F604E-43BE-4DC3-B983-E071523364F8}"/>
          </ac:spMkLst>
        </pc:spChg>
        <pc:spChg chg="add">
          <ac:chgData name="Наталья Полковникова" userId="a72e4d564c73f1dc" providerId="LiveId" clId="{BC6AB8B4-BB74-4933-9A41-3037984B0AD9}" dt="2021-09-08T19:46:53.249" v="744" actId="26606"/>
          <ac:spMkLst>
            <pc:docMk/>
            <pc:sldMk cId="1368285773" sldId="257"/>
            <ac:spMk id="17" creationId="{AE9FC877-7FB6-4D22-9988-35420644E202}"/>
          </ac:spMkLst>
        </pc:spChg>
        <pc:spChg chg="add">
          <ac:chgData name="Наталья Полковникова" userId="a72e4d564c73f1dc" providerId="LiveId" clId="{BC6AB8B4-BB74-4933-9A41-3037984B0AD9}" dt="2021-09-08T19:46:53.249" v="744" actId="26606"/>
          <ac:spMkLst>
            <pc:docMk/>
            <pc:sldMk cId="1368285773" sldId="257"/>
            <ac:spMk id="18" creationId="{08C9B587-E65E-4B52-B37C-ABEBB6E87928}"/>
          </ac:spMkLst>
        </pc:spChg>
        <pc:picChg chg="add mod ord">
          <ac:chgData name="Наталья Полковникова" userId="a72e4d564c73f1dc" providerId="LiveId" clId="{BC6AB8B4-BB74-4933-9A41-3037984B0AD9}" dt="2021-09-08T19:46:53.249" v="744" actId="26606"/>
          <ac:picMkLst>
            <pc:docMk/>
            <pc:sldMk cId="1368285773" sldId="257"/>
            <ac:picMk id="5" creationId="{CC9AA2CF-5CB6-47FA-A18F-AE2859392E39}"/>
          </ac:picMkLst>
        </pc:picChg>
      </pc:sldChg>
      <pc:sldChg chg="addSp delSp modSp new mod setBg">
        <pc:chgData name="Наталья Полковникова" userId="a72e4d564c73f1dc" providerId="LiveId" clId="{BC6AB8B4-BB74-4933-9A41-3037984B0AD9}" dt="2021-09-08T20:02:11.610" v="802" actId="11"/>
        <pc:sldMkLst>
          <pc:docMk/>
          <pc:sldMk cId="2574972207" sldId="258"/>
        </pc:sldMkLst>
        <pc:spChg chg="mod">
          <ac:chgData name="Наталья Полковникова" userId="a72e4d564c73f1dc" providerId="LiveId" clId="{BC6AB8B4-BB74-4933-9A41-3037984B0AD9}" dt="2021-09-08T20:01:43.848" v="798" actId="26606"/>
          <ac:spMkLst>
            <pc:docMk/>
            <pc:sldMk cId="2574972207" sldId="258"/>
            <ac:spMk id="2" creationId="{FB0F9191-0183-4B61-9FB1-7BA202CC42DA}"/>
          </ac:spMkLst>
        </pc:spChg>
        <pc:spChg chg="mod">
          <ac:chgData name="Наталья Полковникова" userId="a72e4d564c73f1dc" providerId="LiveId" clId="{BC6AB8B4-BB74-4933-9A41-3037984B0AD9}" dt="2021-09-08T20:02:11.610" v="802" actId="11"/>
          <ac:spMkLst>
            <pc:docMk/>
            <pc:sldMk cId="2574972207" sldId="258"/>
            <ac:spMk id="3" creationId="{479B9DD0-D5B4-4955-B698-42D9D37E876D}"/>
          </ac:spMkLst>
        </pc:spChg>
        <pc:spChg chg="add del">
          <ac:chgData name="Наталья Полковникова" userId="a72e4d564c73f1dc" providerId="LiveId" clId="{BC6AB8B4-BB74-4933-9A41-3037984B0AD9}" dt="2021-09-08T20:01:38.953" v="795" actId="26606"/>
          <ac:spMkLst>
            <pc:docMk/>
            <pc:sldMk cId="2574972207" sldId="258"/>
            <ac:spMk id="10" creationId="{55666830-9A19-4E01-8505-D6C7F9AC5665}"/>
          </ac:spMkLst>
        </pc:spChg>
        <pc:spChg chg="add del">
          <ac:chgData name="Наталья Полковникова" userId="a72e4d564c73f1dc" providerId="LiveId" clId="{BC6AB8B4-BB74-4933-9A41-3037984B0AD9}" dt="2021-09-08T20:01:38.953" v="795" actId="26606"/>
          <ac:spMkLst>
            <pc:docMk/>
            <pc:sldMk cId="2574972207" sldId="258"/>
            <ac:spMk id="12" creationId="{AE9FC877-7FB6-4D22-9988-35420644E202}"/>
          </ac:spMkLst>
        </pc:spChg>
        <pc:spChg chg="add del">
          <ac:chgData name="Наталья Полковникова" userId="a72e4d564c73f1dc" providerId="LiveId" clId="{BC6AB8B4-BB74-4933-9A41-3037984B0AD9}" dt="2021-09-08T20:01:38.953" v="795" actId="26606"/>
          <ac:spMkLst>
            <pc:docMk/>
            <pc:sldMk cId="2574972207" sldId="258"/>
            <ac:spMk id="14" creationId="{E41809D1-F12E-46BB-B804-5F209D325E8B}"/>
          </ac:spMkLst>
        </pc:spChg>
        <pc:spChg chg="add del">
          <ac:chgData name="Наталья Полковникова" userId="a72e4d564c73f1dc" providerId="LiveId" clId="{BC6AB8B4-BB74-4933-9A41-3037984B0AD9}" dt="2021-09-08T20:01:38.953" v="795" actId="26606"/>
          <ac:spMkLst>
            <pc:docMk/>
            <pc:sldMk cId="2574972207" sldId="258"/>
            <ac:spMk id="16" creationId="{AF2F604E-43BE-4DC3-B983-E071523364F8}"/>
          </ac:spMkLst>
        </pc:spChg>
        <pc:spChg chg="add del">
          <ac:chgData name="Наталья Полковникова" userId="a72e4d564c73f1dc" providerId="LiveId" clId="{BC6AB8B4-BB74-4933-9A41-3037984B0AD9}" dt="2021-09-08T20:01:38.953" v="795" actId="26606"/>
          <ac:spMkLst>
            <pc:docMk/>
            <pc:sldMk cId="2574972207" sldId="258"/>
            <ac:spMk id="18" creationId="{08C9B587-E65E-4B52-B37C-ABEBB6E87928}"/>
          </ac:spMkLst>
        </pc:spChg>
        <pc:spChg chg="add del">
          <ac:chgData name="Наталья Полковникова" userId="a72e4d564c73f1dc" providerId="LiveId" clId="{BC6AB8B4-BB74-4933-9A41-3037984B0AD9}" dt="2021-09-08T20:01:43.848" v="797" actId="26606"/>
          <ac:spMkLst>
            <pc:docMk/>
            <pc:sldMk cId="2574972207" sldId="258"/>
            <ac:spMk id="20" creationId="{E91DC736-0EF8-4F87-9146-EBF1D2EE4D3D}"/>
          </ac:spMkLst>
        </pc:spChg>
        <pc:spChg chg="add del">
          <ac:chgData name="Наталья Полковникова" userId="a72e4d564c73f1dc" providerId="LiveId" clId="{BC6AB8B4-BB74-4933-9A41-3037984B0AD9}" dt="2021-09-08T20:01:43.848" v="797" actId="26606"/>
          <ac:spMkLst>
            <pc:docMk/>
            <pc:sldMk cId="2574972207" sldId="258"/>
            <ac:spMk id="21" creationId="{097CD68E-23E3-4007-8847-CD0944C4F7BE}"/>
          </ac:spMkLst>
        </pc:spChg>
        <pc:spChg chg="add del">
          <ac:chgData name="Наталья Полковникова" userId="a72e4d564c73f1dc" providerId="LiveId" clId="{BC6AB8B4-BB74-4933-9A41-3037984B0AD9}" dt="2021-09-08T20:01:43.848" v="797" actId="26606"/>
          <ac:spMkLst>
            <pc:docMk/>
            <pc:sldMk cId="2574972207" sldId="258"/>
            <ac:spMk id="22" creationId="{AF2F604E-43BE-4DC3-B983-E071523364F8}"/>
          </ac:spMkLst>
        </pc:spChg>
        <pc:spChg chg="add del">
          <ac:chgData name="Наталья Полковникова" userId="a72e4d564c73f1dc" providerId="LiveId" clId="{BC6AB8B4-BB74-4933-9A41-3037984B0AD9}" dt="2021-09-08T20:01:43.848" v="797" actId="26606"/>
          <ac:spMkLst>
            <pc:docMk/>
            <pc:sldMk cId="2574972207" sldId="258"/>
            <ac:spMk id="23" creationId="{08C9B587-E65E-4B52-B37C-ABEBB6E87928}"/>
          </ac:spMkLst>
        </pc:spChg>
        <pc:spChg chg="add">
          <ac:chgData name="Наталья Полковникова" userId="a72e4d564c73f1dc" providerId="LiveId" clId="{BC6AB8B4-BB74-4933-9A41-3037984B0AD9}" dt="2021-09-08T20:01:43.848" v="798" actId="26606"/>
          <ac:spMkLst>
            <pc:docMk/>
            <pc:sldMk cId="2574972207" sldId="258"/>
            <ac:spMk id="25" creationId="{55666830-9A19-4E01-8505-D6C7F9AC5665}"/>
          </ac:spMkLst>
        </pc:spChg>
        <pc:spChg chg="add">
          <ac:chgData name="Наталья Полковникова" userId="a72e4d564c73f1dc" providerId="LiveId" clId="{BC6AB8B4-BB74-4933-9A41-3037984B0AD9}" dt="2021-09-08T20:01:43.848" v="798" actId="26606"/>
          <ac:spMkLst>
            <pc:docMk/>
            <pc:sldMk cId="2574972207" sldId="258"/>
            <ac:spMk id="26" creationId="{AE9FC877-7FB6-4D22-9988-35420644E202}"/>
          </ac:spMkLst>
        </pc:spChg>
        <pc:spChg chg="add">
          <ac:chgData name="Наталья Полковникова" userId="a72e4d564c73f1dc" providerId="LiveId" clId="{BC6AB8B4-BB74-4933-9A41-3037984B0AD9}" dt="2021-09-08T20:01:43.848" v="798" actId="26606"/>
          <ac:spMkLst>
            <pc:docMk/>
            <pc:sldMk cId="2574972207" sldId="258"/>
            <ac:spMk id="27" creationId="{E41809D1-F12E-46BB-B804-5F209D325E8B}"/>
          </ac:spMkLst>
        </pc:spChg>
        <pc:spChg chg="add">
          <ac:chgData name="Наталья Полковникова" userId="a72e4d564c73f1dc" providerId="LiveId" clId="{BC6AB8B4-BB74-4933-9A41-3037984B0AD9}" dt="2021-09-08T20:01:43.848" v="798" actId="26606"/>
          <ac:spMkLst>
            <pc:docMk/>
            <pc:sldMk cId="2574972207" sldId="258"/>
            <ac:spMk id="28" creationId="{AF2F604E-43BE-4DC3-B983-E071523364F8}"/>
          </ac:spMkLst>
        </pc:spChg>
        <pc:spChg chg="add">
          <ac:chgData name="Наталья Полковникова" userId="a72e4d564c73f1dc" providerId="LiveId" clId="{BC6AB8B4-BB74-4933-9A41-3037984B0AD9}" dt="2021-09-08T20:01:43.848" v="798" actId="26606"/>
          <ac:spMkLst>
            <pc:docMk/>
            <pc:sldMk cId="2574972207" sldId="258"/>
            <ac:spMk id="29" creationId="{08C9B587-E65E-4B52-B37C-ABEBB6E87928}"/>
          </ac:spMkLst>
        </pc:spChg>
        <pc:picChg chg="add mod ord">
          <ac:chgData name="Наталья Полковникова" userId="a72e4d564c73f1dc" providerId="LiveId" clId="{BC6AB8B4-BB74-4933-9A41-3037984B0AD9}" dt="2021-09-08T20:01:43.848" v="798" actId="26606"/>
          <ac:picMkLst>
            <pc:docMk/>
            <pc:sldMk cId="2574972207" sldId="258"/>
            <ac:picMk id="5" creationId="{1F901004-367B-472A-AA52-875ADB3DA9BC}"/>
          </ac:picMkLst>
        </pc:picChg>
      </pc:sldChg>
      <pc:sldChg chg="addSp delSp modSp new mod setBg">
        <pc:chgData name="Наталья Полковникова" userId="a72e4d564c73f1dc" providerId="LiveId" clId="{BC6AB8B4-BB74-4933-9A41-3037984B0AD9}" dt="2021-09-08T20:07:38.497" v="834" actId="26606"/>
        <pc:sldMkLst>
          <pc:docMk/>
          <pc:sldMk cId="2397921398" sldId="259"/>
        </pc:sldMkLst>
        <pc:spChg chg="mod">
          <ac:chgData name="Наталья Полковникова" userId="a72e4d564c73f1dc" providerId="LiveId" clId="{BC6AB8B4-BB74-4933-9A41-3037984B0AD9}" dt="2021-09-08T20:07:38.497" v="834" actId="26606"/>
          <ac:spMkLst>
            <pc:docMk/>
            <pc:sldMk cId="2397921398" sldId="259"/>
            <ac:spMk id="2" creationId="{CD9A816D-DA5A-4DDC-B709-43CF9784E0F6}"/>
          </ac:spMkLst>
        </pc:spChg>
        <pc:spChg chg="mod">
          <ac:chgData name="Наталья Полковникова" userId="a72e4d564c73f1dc" providerId="LiveId" clId="{BC6AB8B4-BB74-4933-9A41-3037984B0AD9}" dt="2021-09-08T20:07:38.497" v="834" actId="26606"/>
          <ac:spMkLst>
            <pc:docMk/>
            <pc:sldMk cId="2397921398" sldId="259"/>
            <ac:spMk id="3" creationId="{4C4E56A9-CADB-424B-8C40-D5BF03B4EBD8}"/>
          </ac:spMkLst>
        </pc:spChg>
        <pc:spChg chg="add del">
          <ac:chgData name="Наталья Полковникова" userId="a72e4d564c73f1dc" providerId="LiveId" clId="{BC6AB8B4-BB74-4933-9A41-3037984B0AD9}" dt="2021-09-08T19:59:52.244" v="788" actId="26606"/>
          <ac:spMkLst>
            <pc:docMk/>
            <pc:sldMk cId="2397921398" sldId="259"/>
            <ac:spMk id="8" creationId="{907EF6B7-1338-4443-8C46-6A318D952DFD}"/>
          </ac:spMkLst>
        </pc:spChg>
        <pc:spChg chg="add del">
          <ac:chgData name="Наталья Полковникова" userId="a72e4d564c73f1dc" providerId="LiveId" clId="{BC6AB8B4-BB74-4933-9A41-3037984B0AD9}" dt="2021-09-08T19:59:52.244" v="788" actId="26606"/>
          <ac:spMkLst>
            <pc:docMk/>
            <pc:sldMk cId="2397921398" sldId="259"/>
            <ac:spMk id="10" creationId="{DAAE4CDD-124C-4DCF-9584-B6033B545DD5}"/>
          </ac:spMkLst>
        </pc:spChg>
        <pc:spChg chg="add del">
          <ac:chgData name="Наталья Полковникова" userId="a72e4d564c73f1dc" providerId="LiveId" clId="{BC6AB8B4-BB74-4933-9A41-3037984B0AD9}" dt="2021-09-08T19:59:52.244" v="788" actId="26606"/>
          <ac:spMkLst>
            <pc:docMk/>
            <pc:sldMk cId="2397921398" sldId="259"/>
            <ac:spMk id="12" creationId="{081E4A58-353D-44AE-B2FC-2A74E2E400F7}"/>
          </ac:spMkLst>
        </pc:spChg>
        <pc:spChg chg="add del">
          <ac:chgData name="Наталья Полковникова" userId="a72e4d564c73f1dc" providerId="LiveId" clId="{BC6AB8B4-BB74-4933-9A41-3037984B0AD9}" dt="2021-09-08T19:59:52.234" v="787" actId="26606"/>
          <ac:spMkLst>
            <pc:docMk/>
            <pc:sldMk cId="2397921398" sldId="259"/>
            <ac:spMk id="17" creationId="{1BB867FF-FC45-48F7-8104-F89BE54909F1}"/>
          </ac:spMkLst>
        </pc:spChg>
        <pc:spChg chg="add del">
          <ac:chgData name="Наталья Полковникова" userId="a72e4d564c73f1dc" providerId="LiveId" clId="{BC6AB8B4-BB74-4933-9A41-3037984B0AD9}" dt="2021-09-08T19:59:52.234" v="787" actId="26606"/>
          <ac:spMkLst>
            <pc:docMk/>
            <pc:sldMk cId="2397921398" sldId="259"/>
            <ac:spMk id="19" creationId="{8BB56887-D0D5-4F0C-9E19-7247EB83C8B7}"/>
          </ac:spMkLst>
        </pc:spChg>
        <pc:spChg chg="add del">
          <ac:chgData name="Наталья Полковникова" userId="a72e4d564c73f1dc" providerId="LiveId" clId="{BC6AB8B4-BB74-4933-9A41-3037984B0AD9}" dt="2021-09-08T19:59:52.234" v="787" actId="26606"/>
          <ac:spMkLst>
            <pc:docMk/>
            <pc:sldMk cId="2397921398" sldId="259"/>
            <ac:spMk id="21" creationId="{081E4A58-353D-44AE-B2FC-2A74E2E400F7}"/>
          </ac:spMkLst>
        </pc:spChg>
        <pc:spChg chg="add del">
          <ac:chgData name="Наталья Полковникова" userId="a72e4d564c73f1dc" providerId="LiveId" clId="{BC6AB8B4-BB74-4933-9A41-3037984B0AD9}" dt="2021-09-08T20:00:38.030" v="792" actId="26606"/>
          <ac:spMkLst>
            <pc:docMk/>
            <pc:sldMk cId="2397921398" sldId="259"/>
            <ac:spMk id="23" creationId="{074B4F7D-14B2-478B-8BF5-01E4E0C5D263}"/>
          </ac:spMkLst>
        </pc:spChg>
        <pc:spChg chg="add del">
          <ac:chgData name="Наталья Полковникова" userId="a72e4d564c73f1dc" providerId="LiveId" clId="{BC6AB8B4-BB74-4933-9A41-3037984B0AD9}" dt="2021-09-08T20:00:38.030" v="792" actId="26606"/>
          <ac:spMkLst>
            <pc:docMk/>
            <pc:sldMk cId="2397921398" sldId="259"/>
            <ac:spMk id="24" creationId="{DAF1966E-FD40-4A4A-B61B-C4DF7FA05F06}"/>
          </ac:spMkLst>
        </pc:spChg>
        <pc:spChg chg="add del">
          <ac:chgData name="Наталья Полковникова" userId="a72e4d564c73f1dc" providerId="LiveId" clId="{BC6AB8B4-BB74-4933-9A41-3037984B0AD9}" dt="2021-09-08T20:00:38.030" v="792" actId="26606"/>
          <ac:spMkLst>
            <pc:docMk/>
            <pc:sldMk cId="2397921398" sldId="259"/>
            <ac:spMk id="25" creationId="{047BFA19-D45E-416B-A404-7AF2F3F27017}"/>
          </ac:spMkLst>
        </pc:spChg>
        <pc:spChg chg="add del">
          <ac:chgData name="Наталья Полковникова" userId="a72e4d564c73f1dc" providerId="LiveId" clId="{BC6AB8B4-BB74-4933-9A41-3037984B0AD9}" dt="2021-09-08T20:00:38.030" v="792" actId="26606"/>
          <ac:spMkLst>
            <pc:docMk/>
            <pc:sldMk cId="2397921398" sldId="259"/>
            <ac:spMk id="26" creationId="{8E0105E7-23DB-4CF2-8258-FF47C7620F6E}"/>
          </ac:spMkLst>
        </pc:spChg>
        <pc:spChg chg="add del">
          <ac:chgData name="Наталья Полковникова" userId="a72e4d564c73f1dc" providerId="LiveId" clId="{BC6AB8B4-BB74-4933-9A41-3037984B0AD9}" dt="2021-09-08T20:00:37.943" v="791" actId="26606"/>
          <ac:spMkLst>
            <pc:docMk/>
            <pc:sldMk cId="2397921398" sldId="259"/>
            <ac:spMk id="31" creationId="{4F7EBAE4-9945-4473-9E34-B2C66EA0F03D}"/>
          </ac:spMkLst>
        </pc:spChg>
        <pc:spChg chg="add del">
          <ac:chgData name="Наталья Полковникова" userId="a72e4d564c73f1dc" providerId="LiveId" clId="{BC6AB8B4-BB74-4933-9A41-3037984B0AD9}" dt="2021-09-08T20:00:37.943" v="791" actId="26606"/>
          <ac:spMkLst>
            <pc:docMk/>
            <pc:sldMk cId="2397921398" sldId="259"/>
            <ac:spMk id="33" creationId="{70BEB1E7-2F88-40BC-B73D-42E5B6F80BFC}"/>
          </ac:spMkLst>
        </pc:spChg>
        <pc:spChg chg="add del">
          <ac:chgData name="Наталья Полковникова" userId="a72e4d564c73f1dc" providerId="LiveId" clId="{BC6AB8B4-BB74-4933-9A41-3037984B0AD9}" dt="2021-09-08T20:00:37.943" v="791" actId="26606"/>
          <ac:spMkLst>
            <pc:docMk/>
            <pc:sldMk cId="2397921398" sldId="259"/>
            <ac:spMk id="35" creationId="{A7B99495-F43F-4D80-A44F-2CB4764EB90B}"/>
          </ac:spMkLst>
        </pc:spChg>
        <pc:spChg chg="add del">
          <ac:chgData name="Наталья Полковникова" userId="a72e4d564c73f1dc" providerId="LiveId" clId="{BC6AB8B4-BB74-4933-9A41-3037984B0AD9}" dt="2021-09-08T20:07:38.497" v="834" actId="26606"/>
          <ac:spMkLst>
            <pc:docMk/>
            <pc:sldMk cId="2397921398" sldId="259"/>
            <ac:spMk id="37" creationId="{DB304A14-32D0-4873-B914-423ED7B8DAFD}"/>
          </ac:spMkLst>
        </pc:spChg>
        <pc:spChg chg="add del">
          <ac:chgData name="Наталья Полковникова" userId="a72e4d564c73f1dc" providerId="LiveId" clId="{BC6AB8B4-BB74-4933-9A41-3037984B0AD9}" dt="2021-09-08T20:07:38.497" v="834" actId="26606"/>
          <ac:spMkLst>
            <pc:docMk/>
            <pc:sldMk cId="2397921398" sldId="259"/>
            <ac:spMk id="38" creationId="{1D460C86-854F-4FB3-ABC2-E823D8FEB9DB}"/>
          </ac:spMkLst>
        </pc:spChg>
        <pc:spChg chg="add del">
          <ac:chgData name="Наталья Полковникова" userId="a72e4d564c73f1dc" providerId="LiveId" clId="{BC6AB8B4-BB74-4933-9A41-3037984B0AD9}" dt="2021-09-08T20:07:38.497" v="834" actId="26606"/>
          <ac:spMkLst>
            <pc:docMk/>
            <pc:sldMk cId="2397921398" sldId="259"/>
            <ac:spMk id="39" creationId="{BB48116A-278A-4CC5-89D3-9DE8E8FF1245}"/>
          </ac:spMkLst>
        </pc:spChg>
        <pc:picChg chg="add mod ord">
          <ac:chgData name="Наталья Полковникова" userId="a72e4d564c73f1dc" providerId="LiveId" clId="{BC6AB8B4-BB74-4933-9A41-3037984B0AD9}" dt="2021-09-08T20:07:38.497" v="834" actId="26606"/>
          <ac:picMkLst>
            <pc:docMk/>
            <pc:sldMk cId="2397921398" sldId="259"/>
            <ac:picMk id="5" creationId="{5E9DDF53-590E-419D-994A-C699228DDB3C}"/>
          </ac:picMkLst>
        </pc:picChg>
      </pc:sldChg>
      <pc:sldChg chg="addSp delSp modSp add mod setBg">
        <pc:chgData name="Наталья Полковникова" userId="a72e4d564c73f1dc" providerId="LiveId" clId="{BC6AB8B4-BB74-4933-9A41-3037984B0AD9}" dt="2021-09-08T20:09:44.537" v="854" actId="14100"/>
        <pc:sldMkLst>
          <pc:docMk/>
          <pc:sldMk cId="1340043799" sldId="260"/>
        </pc:sldMkLst>
        <pc:spChg chg="mod">
          <ac:chgData name="Наталья Полковникова" userId="a72e4d564c73f1dc" providerId="LiveId" clId="{BC6AB8B4-BB74-4933-9A41-3037984B0AD9}" dt="2021-09-08T20:09:44.537" v="854" actId="14100"/>
          <ac:spMkLst>
            <pc:docMk/>
            <pc:sldMk cId="1340043799" sldId="260"/>
            <ac:spMk id="2" creationId="{CD9A816D-DA5A-4DDC-B709-43CF9784E0F6}"/>
          </ac:spMkLst>
        </pc:spChg>
        <pc:spChg chg="mod ord">
          <ac:chgData name="Наталья Полковникова" userId="a72e4d564c73f1dc" providerId="LiveId" clId="{BC6AB8B4-BB74-4933-9A41-3037984B0AD9}" dt="2021-09-08T20:09:33.820" v="852" actId="1076"/>
          <ac:spMkLst>
            <pc:docMk/>
            <pc:sldMk cId="1340043799" sldId="260"/>
            <ac:spMk id="3" creationId="{4C4E56A9-CADB-424B-8C40-D5BF03B4EBD8}"/>
          </ac:spMkLst>
        </pc:spChg>
        <pc:spChg chg="add del">
          <ac:chgData name="Наталья Полковникова" userId="a72e4d564c73f1dc" providerId="LiveId" clId="{BC6AB8B4-BB74-4933-9A41-3037984B0AD9}" dt="2021-09-08T20:05:02.285" v="817" actId="26606"/>
          <ac:spMkLst>
            <pc:docMk/>
            <pc:sldMk cId="1340043799" sldId="260"/>
            <ac:spMk id="10" creationId="{F94AA2BD-2E3F-4B1D-8127-5744B8115311}"/>
          </ac:spMkLst>
        </pc:spChg>
        <pc:spChg chg="add del">
          <ac:chgData name="Наталья Полковникова" userId="a72e4d564c73f1dc" providerId="LiveId" clId="{BC6AB8B4-BB74-4933-9A41-3037984B0AD9}" dt="2021-09-08T20:05:02.285" v="817" actId="26606"/>
          <ac:spMkLst>
            <pc:docMk/>
            <pc:sldMk cId="1340043799" sldId="260"/>
            <ac:spMk id="12" creationId="{4BD02261-2DC8-4AA8-9E16-7751AE892445}"/>
          </ac:spMkLst>
        </pc:spChg>
        <pc:spChg chg="add del">
          <ac:chgData name="Наталья Полковникова" userId="a72e4d564c73f1dc" providerId="LiveId" clId="{BC6AB8B4-BB74-4933-9A41-3037984B0AD9}" dt="2021-09-08T20:05:02.285" v="817" actId="26606"/>
          <ac:spMkLst>
            <pc:docMk/>
            <pc:sldMk cId="1340043799" sldId="260"/>
            <ac:spMk id="14" creationId="{3D752CF2-2291-40B5-B462-C17B174C10BC}"/>
          </ac:spMkLst>
        </pc:spChg>
        <pc:spChg chg="add del">
          <ac:chgData name="Наталья Полковникова" userId="a72e4d564c73f1dc" providerId="LiveId" clId="{BC6AB8B4-BB74-4933-9A41-3037984B0AD9}" dt="2021-09-08T20:04:58.726" v="814" actId="26606"/>
          <ac:spMkLst>
            <pc:docMk/>
            <pc:sldMk cId="1340043799" sldId="260"/>
            <ac:spMk id="19" creationId="{6B5E2835-4E47-45B3-9CFE-732FF7B05472}"/>
          </ac:spMkLst>
        </pc:spChg>
        <pc:spChg chg="add del">
          <ac:chgData name="Наталья Полковникова" userId="a72e4d564c73f1dc" providerId="LiveId" clId="{BC6AB8B4-BB74-4933-9A41-3037984B0AD9}" dt="2021-09-08T20:04:58.726" v="814" actId="26606"/>
          <ac:spMkLst>
            <pc:docMk/>
            <pc:sldMk cId="1340043799" sldId="260"/>
            <ac:spMk id="21" creationId="{5B45AD5D-AA52-4F7B-9362-576A39AD9E09}"/>
          </ac:spMkLst>
        </pc:spChg>
        <pc:spChg chg="add del">
          <ac:chgData name="Наталья Полковникова" userId="a72e4d564c73f1dc" providerId="LiveId" clId="{BC6AB8B4-BB74-4933-9A41-3037984B0AD9}" dt="2021-09-08T20:04:58.726" v="814" actId="26606"/>
          <ac:spMkLst>
            <pc:docMk/>
            <pc:sldMk cId="1340043799" sldId="260"/>
            <ac:spMk id="23" creationId="{AEDD7960-4866-4399-BEF6-DD1431AB4E34}"/>
          </ac:spMkLst>
        </pc:spChg>
        <pc:spChg chg="add del">
          <ac:chgData name="Наталья Полковникова" userId="a72e4d564c73f1dc" providerId="LiveId" clId="{BC6AB8B4-BB74-4933-9A41-3037984B0AD9}" dt="2021-09-08T20:04:58.726" v="814" actId="26606"/>
          <ac:spMkLst>
            <pc:docMk/>
            <pc:sldMk cId="1340043799" sldId="260"/>
            <ac:spMk id="25" creationId="{55D4142C-5077-457F-A6AD-3FECFDB39685}"/>
          </ac:spMkLst>
        </pc:spChg>
        <pc:spChg chg="add del">
          <ac:chgData name="Наталья Полковникова" userId="a72e4d564c73f1dc" providerId="LiveId" clId="{BC6AB8B4-BB74-4933-9A41-3037984B0AD9}" dt="2021-09-08T20:04:58.726" v="814" actId="26606"/>
          <ac:spMkLst>
            <pc:docMk/>
            <pc:sldMk cId="1340043799" sldId="260"/>
            <ac:spMk id="27" creationId="{7A5F0580-5EE9-419F-96EE-B6529EF6E7D0}"/>
          </ac:spMkLst>
        </pc:spChg>
        <pc:spChg chg="add del">
          <ac:chgData name="Наталья Полковникова" userId="a72e4d564c73f1dc" providerId="LiveId" clId="{BC6AB8B4-BB74-4933-9A41-3037984B0AD9}" dt="2021-09-08T20:05:02.269" v="816" actId="26606"/>
          <ac:spMkLst>
            <pc:docMk/>
            <pc:sldMk cId="1340043799" sldId="260"/>
            <ac:spMk id="29" creationId="{2EB492CD-616E-47F8-933B-5E2D952A0593}"/>
          </ac:spMkLst>
        </pc:spChg>
        <pc:spChg chg="add del">
          <ac:chgData name="Наталья Полковникова" userId="a72e4d564c73f1dc" providerId="LiveId" clId="{BC6AB8B4-BB74-4933-9A41-3037984B0AD9}" dt="2021-09-08T20:05:02.269" v="816" actId="26606"/>
          <ac:spMkLst>
            <pc:docMk/>
            <pc:sldMk cId="1340043799" sldId="260"/>
            <ac:spMk id="30" creationId="{59383CF9-23B5-4335-9B21-1791C4CF1C75}"/>
          </ac:spMkLst>
        </pc:spChg>
        <pc:spChg chg="add del">
          <ac:chgData name="Наталья Полковникова" userId="a72e4d564c73f1dc" providerId="LiveId" clId="{BC6AB8B4-BB74-4933-9A41-3037984B0AD9}" dt="2021-09-08T20:05:02.269" v="816" actId="26606"/>
          <ac:spMkLst>
            <pc:docMk/>
            <pc:sldMk cId="1340043799" sldId="260"/>
            <ac:spMk id="31" creationId="{0007FE00-9498-4706-B255-6437B0252C02}"/>
          </ac:spMkLst>
        </pc:spChg>
        <pc:spChg chg="add del">
          <ac:chgData name="Наталья Полковникова" userId="a72e4d564c73f1dc" providerId="LiveId" clId="{BC6AB8B4-BB74-4933-9A41-3037984B0AD9}" dt="2021-09-08T20:05:17.839" v="820" actId="26606"/>
          <ac:spMkLst>
            <pc:docMk/>
            <pc:sldMk cId="1340043799" sldId="260"/>
            <ac:spMk id="33" creationId="{6B5E2835-4E47-45B3-9CFE-732FF7B05472}"/>
          </ac:spMkLst>
        </pc:spChg>
        <pc:spChg chg="add del">
          <ac:chgData name="Наталья Полковникова" userId="a72e4d564c73f1dc" providerId="LiveId" clId="{BC6AB8B4-BB74-4933-9A41-3037984B0AD9}" dt="2021-09-08T20:05:17.839" v="820" actId="26606"/>
          <ac:spMkLst>
            <pc:docMk/>
            <pc:sldMk cId="1340043799" sldId="260"/>
            <ac:spMk id="34" creationId="{5B45AD5D-AA52-4F7B-9362-576A39AD9E09}"/>
          </ac:spMkLst>
        </pc:spChg>
        <pc:spChg chg="add del">
          <ac:chgData name="Наталья Полковникова" userId="a72e4d564c73f1dc" providerId="LiveId" clId="{BC6AB8B4-BB74-4933-9A41-3037984B0AD9}" dt="2021-09-08T20:05:17.839" v="820" actId="26606"/>
          <ac:spMkLst>
            <pc:docMk/>
            <pc:sldMk cId="1340043799" sldId="260"/>
            <ac:spMk id="35" creationId="{AEDD7960-4866-4399-BEF6-DD1431AB4E34}"/>
          </ac:spMkLst>
        </pc:spChg>
        <pc:spChg chg="add del">
          <ac:chgData name="Наталья Полковникова" userId="a72e4d564c73f1dc" providerId="LiveId" clId="{BC6AB8B4-BB74-4933-9A41-3037984B0AD9}" dt="2021-09-08T20:05:17.839" v="820" actId="26606"/>
          <ac:spMkLst>
            <pc:docMk/>
            <pc:sldMk cId="1340043799" sldId="260"/>
            <ac:spMk id="36" creationId="{55D4142C-5077-457F-A6AD-3FECFDB39685}"/>
          </ac:spMkLst>
        </pc:spChg>
        <pc:spChg chg="add del">
          <ac:chgData name="Наталья Полковникова" userId="a72e4d564c73f1dc" providerId="LiveId" clId="{BC6AB8B4-BB74-4933-9A41-3037984B0AD9}" dt="2021-09-08T20:05:17.839" v="820" actId="26606"/>
          <ac:spMkLst>
            <pc:docMk/>
            <pc:sldMk cId="1340043799" sldId="260"/>
            <ac:spMk id="37" creationId="{7A5F0580-5EE9-419F-96EE-B6529EF6E7D0}"/>
          </ac:spMkLst>
        </pc:spChg>
        <pc:spChg chg="add del">
          <ac:chgData name="Наталья Полковникова" userId="a72e4d564c73f1dc" providerId="LiveId" clId="{BC6AB8B4-BB74-4933-9A41-3037984B0AD9}" dt="2021-09-08T20:08:09.396" v="835" actId="26606"/>
          <ac:spMkLst>
            <pc:docMk/>
            <pc:sldMk cId="1340043799" sldId="260"/>
            <ac:spMk id="42" creationId="{560AFAAC-EA6C-45A9-9E03-C9C9F0193B4F}"/>
          </ac:spMkLst>
        </pc:spChg>
        <pc:spChg chg="add del">
          <ac:chgData name="Наталья Полковникова" userId="a72e4d564c73f1dc" providerId="LiveId" clId="{BC6AB8B4-BB74-4933-9A41-3037984B0AD9}" dt="2021-09-08T20:08:09.396" v="835" actId="26606"/>
          <ac:spMkLst>
            <pc:docMk/>
            <pc:sldMk cId="1340043799" sldId="260"/>
            <ac:spMk id="44" creationId="{83549E37-C86B-4401-90BD-D8BF83859F14}"/>
          </ac:spMkLst>
        </pc:spChg>
        <pc:spChg chg="add del">
          <ac:chgData name="Наталья Полковникова" userId="a72e4d564c73f1dc" providerId="LiveId" clId="{BC6AB8B4-BB74-4933-9A41-3037984B0AD9}" dt="2021-09-08T20:08:09.396" v="835" actId="26606"/>
          <ac:spMkLst>
            <pc:docMk/>
            <pc:sldMk cId="1340043799" sldId="260"/>
            <ac:spMk id="46" creationId="{8A17784E-76D8-4521-A77D-0D2EBB923004}"/>
          </ac:spMkLst>
        </pc:spChg>
        <pc:spChg chg="add del">
          <ac:chgData name="Наталья Полковникова" userId="a72e4d564c73f1dc" providerId="LiveId" clId="{BC6AB8B4-BB74-4933-9A41-3037984B0AD9}" dt="2021-09-08T20:08:09.396" v="835" actId="26606"/>
          <ac:spMkLst>
            <pc:docMk/>
            <pc:sldMk cId="1340043799" sldId="260"/>
            <ac:spMk id="48" creationId="{C0036C6B-F09C-4EAB-AE02-8D056EE74856}"/>
          </ac:spMkLst>
        </pc:spChg>
        <pc:spChg chg="add del">
          <ac:chgData name="Наталья Полковникова" userId="a72e4d564c73f1dc" providerId="LiveId" clId="{BC6AB8B4-BB74-4933-9A41-3037984B0AD9}" dt="2021-09-08T20:08:09.396" v="835" actId="26606"/>
          <ac:spMkLst>
            <pc:docMk/>
            <pc:sldMk cId="1340043799" sldId="260"/>
            <ac:spMk id="50" creationId="{FC8D5885-2804-4D3C-BE31-902E4D3279B0}"/>
          </ac:spMkLst>
        </pc:spChg>
        <pc:picChg chg="add mod ord">
          <ac:chgData name="Наталья Полковникова" userId="a72e4d564c73f1dc" providerId="LiveId" clId="{BC6AB8B4-BB74-4933-9A41-3037984B0AD9}" dt="2021-09-08T20:09:39.569" v="853" actId="14100"/>
          <ac:picMkLst>
            <pc:docMk/>
            <pc:sldMk cId="1340043799" sldId="260"/>
            <ac:picMk id="5" creationId="{25C875E5-9467-418F-B15F-C90A15EBF0F2}"/>
          </ac:picMkLst>
        </pc:picChg>
      </pc:sldChg>
      <pc:sldChg chg="add del">
        <pc:chgData name="Наталья Полковникова" userId="a72e4d564c73f1dc" providerId="LiveId" clId="{BC6AB8B4-BB74-4933-9A41-3037984B0AD9}" dt="2021-09-08T16:14:32.145" v="119"/>
        <pc:sldMkLst>
          <pc:docMk/>
          <pc:sldMk cId="2228431886" sldId="260"/>
        </pc:sldMkLst>
      </pc:sldChg>
      <pc:sldChg chg="addSp delSp modSp new mod setBg">
        <pc:chgData name="Наталья Полковникова" userId="a72e4d564c73f1dc" providerId="LiveId" clId="{BC6AB8B4-BB74-4933-9A41-3037984B0AD9}" dt="2021-09-08T20:07:18.641" v="833" actId="26606"/>
        <pc:sldMkLst>
          <pc:docMk/>
          <pc:sldMk cId="2794804827" sldId="261"/>
        </pc:sldMkLst>
        <pc:spChg chg="mod">
          <ac:chgData name="Наталья Полковникова" userId="a72e4d564c73f1dc" providerId="LiveId" clId="{BC6AB8B4-BB74-4933-9A41-3037984B0AD9}" dt="2021-09-08T20:07:18.641" v="833" actId="26606"/>
          <ac:spMkLst>
            <pc:docMk/>
            <pc:sldMk cId="2794804827" sldId="261"/>
            <ac:spMk id="2" creationId="{A671C646-AF24-41D0-AA43-C74607C4AE63}"/>
          </ac:spMkLst>
        </pc:spChg>
        <pc:spChg chg="mod">
          <ac:chgData name="Наталья Полковникова" userId="a72e4d564c73f1dc" providerId="LiveId" clId="{BC6AB8B4-BB74-4933-9A41-3037984B0AD9}" dt="2021-09-08T20:07:18.641" v="833" actId="26606"/>
          <ac:spMkLst>
            <pc:docMk/>
            <pc:sldMk cId="2794804827" sldId="261"/>
            <ac:spMk id="3" creationId="{C756E878-BA68-47CA-A1F7-44B4C8F10597}"/>
          </ac:spMkLst>
        </pc:spChg>
        <pc:picChg chg="add mod ord">
          <ac:chgData name="Наталья Полковникова" userId="a72e4d564c73f1dc" providerId="LiveId" clId="{BC6AB8B4-BB74-4933-9A41-3037984B0AD9}" dt="2021-09-08T20:07:18.641" v="833" actId="26606"/>
          <ac:picMkLst>
            <pc:docMk/>
            <pc:sldMk cId="2794804827" sldId="261"/>
            <ac:picMk id="5" creationId="{5F79C7E0-33C8-4D17-92B9-6DF70D2AC107}"/>
          </ac:picMkLst>
        </pc:picChg>
        <pc:cxnChg chg="add del">
          <ac:chgData name="Наталья Полковникова" userId="a72e4d564c73f1dc" providerId="LiveId" clId="{BC6AB8B4-BB74-4933-9A41-3037984B0AD9}" dt="2021-09-08T20:07:18.641" v="833" actId="26606"/>
          <ac:cxnSpMkLst>
            <pc:docMk/>
            <pc:sldMk cId="2794804827" sldId="261"/>
            <ac:cxnSpMk id="10" creationId="{E4A809D5-3600-46D4-A466-67F2349A54FB}"/>
          </ac:cxnSpMkLst>
        </pc:cxnChg>
      </pc:sldChg>
      <pc:sldChg chg="addSp delSp modSp new mod setBg">
        <pc:chgData name="Наталья Полковникова" userId="a72e4d564c73f1dc" providerId="LiveId" clId="{BC6AB8B4-BB74-4933-9A41-3037984B0AD9}" dt="2021-09-08T20:06:17.176" v="831" actId="26606"/>
        <pc:sldMkLst>
          <pc:docMk/>
          <pc:sldMk cId="1853253655" sldId="262"/>
        </pc:sldMkLst>
        <pc:spChg chg="mod ord">
          <ac:chgData name="Наталья Полковникова" userId="a72e4d564c73f1dc" providerId="LiveId" clId="{BC6AB8B4-BB74-4933-9A41-3037984B0AD9}" dt="2021-09-08T20:06:17.176" v="831" actId="26606"/>
          <ac:spMkLst>
            <pc:docMk/>
            <pc:sldMk cId="1853253655" sldId="262"/>
            <ac:spMk id="2" creationId="{DCC118C1-FB7A-4D58-890B-C01D196C33D0}"/>
          </ac:spMkLst>
        </pc:spChg>
        <pc:spChg chg="del">
          <ac:chgData name="Наталья Полковникова" userId="a72e4d564c73f1dc" providerId="LiveId" clId="{BC6AB8B4-BB74-4933-9A41-3037984B0AD9}" dt="2021-09-08T19:49:51.520" v="752"/>
          <ac:spMkLst>
            <pc:docMk/>
            <pc:sldMk cId="1853253655" sldId="262"/>
            <ac:spMk id="3" creationId="{BD4AC062-F9C3-450F-A60F-43FC442545E0}"/>
          </ac:spMkLst>
        </pc:spChg>
        <pc:spChg chg="add del">
          <ac:chgData name="Наталья Полковникова" userId="a72e4d564c73f1dc" providerId="LiveId" clId="{BC6AB8B4-BB74-4933-9A41-3037984B0AD9}" dt="2021-09-08T20:06:17.176" v="831" actId="26606"/>
          <ac:spMkLst>
            <pc:docMk/>
            <pc:sldMk cId="1853253655" sldId="262"/>
            <ac:spMk id="79" creationId="{5E6B3632-31A7-4B9A-9B3B-DAADD1D372BA}"/>
          </ac:spMkLst>
        </pc:spChg>
        <pc:spChg chg="add">
          <ac:chgData name="Наталья Полковникова" userId="a72e4d564c73f1dc" providerId="LiveId" clId="{BC6AB8B4-BB74-4933-9A41-3037984B0AD9}" dt="2021-09-08T20:06:17.176" v="831" actId="26606"/>
          <ac:spMkLst>
            <pc:docMk/>
            <pc:sldMk cId="1853253655" sldId="262"/>
            <ac:spMk id="143" creationId="{201C88F9-E440-45DE-A776-9609EB590BF5}"/>
          </ac:spMkLst>
        </pc:spChg>
        <pc:picChg chg="add mod ord">
          <ac:chgData name="Наталья Полковникова" userId="a72e4d564c73f1dc" providerId="LiveId" clId="{BC6AB8B4-BB74-4933-9A41-3037984B0AD9}" dt="2021-09-08T20:06:17.176" v="831" actId="26606"/>
          <ac:picMkLst>
            <pc:docMk/>
            <pc:sldMk cId="1853253655" sldId="262"/>
            <ac:picMk id="1026" creationId="{AEB765B9-A5D9-4754-BF39-AD5FC547B53F}"/>
          </ac:picMkLst>
        </pc:picChg>
        <pc:picChg chg="add mod ord">
          <ac:chgData name="Наталья Полковникова" userId="a72e4d564c73f1dc" providerId="LiveId" clId="{BC6AB8B4-BB74-4933-9A41-3037984B0AD9}" dt="2021-09-08T20:06:17.176" v="831" actId="26606"/>
          <ac:picMkLst>
            <pc:docMk/>
            <pc:sldMk cId="1853253655" sldId="262"/>
            <ac:picMk id="1028" creationId="{D35D0F61-3130-494E-950A-AFF7E7A94EA2}"/>
          </ac:picMkLst>
        </pc:picChg>
        <pc:picChg chg="add mod ord">
          <ac:chgData name="Наталья Полковникова" userId="a72e4d564c73f1dc" providerId="LiveId" clId="{BC6AB8B4-BB74-4933-9A41-3037984B0AD9}" dt="2021-09-08T20:06:17.176" v="831" actId="26606"/>
          <ac:picMkLst>
            <pc:docMk/>
            <pc:sldMk cId="1853253655" sldId="262"/>
            <ac:picMk id="1030" creationId="{BF76D059-BE54-45F7-B9E4-D9062728F5B7}"/>
          </ac:picMkLst>
        </pc:picChg>
        <pc:picChg chg="add mod ord">
          <ac:chgData name="Наталья Полковникова" userId="a72e4d564c73f1dc" providerId="LiveId" clId="{BC6AB8B4-BB74-4933-9A41-3037984B0AD9}" dt="2021-09-08T20:06:17.176" v="831" actId="26606"/>
          <ac:picMkLst>
            <pc:docMk/>
            <pc:sldMk cId="1853253655" sldId="262"/>
            <ac:picMk id="1032" creationId="{8344BEAA-B594-4540-A6B7-1C89B85DF44B}"/>
          </ac:picMkLst>
        </pc:picChg>
        <pc:picChg chg="add mod ord">
          <ac:chgData name="Наталья Полковникова" userId="a72e4d564c73f1dc" providerId="LiveId" clId="{BC6AB8B4-BB74-4933-9A41-3037984B0AD9}" dt="2021-09-08T20:06:17.176" v="831" actId="26606"/>
          <ac:picMkLst>
            <pc:docMk/>
            <pc:sldMk cId="1853253655" sldId="262"/>
            <ac:picMk id="1034" creationId="{D0FC5F07-4A06-4B2C-B673-FFA2B3EBCE90}"/>
          </ac:picMkLst>
        </pc:picChg>
      </pc:sldChg>
      <pc:sldChg chg="addSp delSp modSp new mod setBg">
        <pc:chgData name="Наталья Полковникова" userId="a72e4d564c73f1dc" providerId="LiveId" clId="{BC6AB8B4-BB74-4933-9A41-3037984B0AD9}" dt="2021-09-08T19:59:14.373" v="785" actId="26606"/>
        <pc:sldMkLst>
          <pc:docMk/>
          <pc:sldMk cId="3257935072" sldId="263"/>
        </pc:sldMkLst>
        <pc:spChg chg="mod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2" creationId="{1591AD6B-9358-4B9F-95B8-3CC3DAC87B5D}"/>
          </ac:spMkLst>
        </pc:spChg>
        <pc:spChg chg="add del mod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3" creationId="{CAA3203E-0A26-4BF4-A72D-0A7047A6D412}"/>
          </ac:spMkLst>
        </pc:spChg>
        <pc:spChg chg="add del">
          <ac:chgData name="Наталья Полковникова" userId="a72e4d564c73f1dc" providerId="LiveId" clId="{BC6AB8B4-BB74-4933-9A41-3037984B0AD9}" dt="2021-09-08T19:58:48.234" v="782" actId="26606"/>
          <ac:spMkLst>
            <pc:docMk/>
            <pc:sldMk cId="3257935072" sldId="263"/>
            <ac:spMk id="8" creationId="{777A147A-9ED8-46B4-8660-1B3C2AA880B5}"/>
          </ac:spMkLst>
        </pc:spChg>
        <pc:spChg chg="add del">
          <ac:chgData name="Наталья Полковникова" userId="a72e4d564c73f1dc" providerId="LiveId" clId="{BC6AB8B4-BB74-4933-9A41-3037984B0AD9}" dt="2021-09-08T19:58:30.733" v="780" actId="26606"/>
          <ac:spMkLst>
            <pc:docMk/>
            <pc:sldMk cId="3257935072" sldId="263"/>
            <ac:spMk id="9" creationId="{D5F2E7E6-0185-44B7-851D-B22EE2A0DEF5}"/>
          </ac:spMkLst>
        </pc:spChg>
        <pc:spChg chg="add del">
          <ac:chgData name="Наталья Полковникова" userId="a72e4d564c73f1dc" providerId="LiveId" clId="{BC6AB8B4-BB74-4933-9A41-3037984B0AD9}" dt="2021-09-08T19:58:48.234" v="782" actId="26606"/>
          <ac:spMkLst>
            <pc:docMk/>
            <pc:sldMk cId="3257935072" sldId="263"/>
            <ac:spMk id="10" creationId="{5D6C15A0-C087-4593-8414-2B4EC1CDC3DE}"/>
          </ac:spMkLst>
        </pc:spChg>
        <pc:spChg chg="add del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12" creationId="{081E4A58-353D-44AE-B2FC-2A74E2E400F7}"/>
          </ac:spMkLst>
        </pc:spChg>
        <pc:spChg chg="add del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13" creationId="{907EF6B7-1338-4443-8C46-6A318D952DFD}"/>
          </ac:spMkLst>
        </pc:spChg>
        <pc:spChg chg="add del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14" creationId="{DAAE4CDD-124C-4DCF-9584-B6033B545DD5}"/>
          </ac:spMkLst>
        </pc:spChg>
        <pc:spChg chg="add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19" creationId="{1C799903-48D5-4A31-A1A2-541072D9771E}"/>
          </ac:spMkLst>
        </pc:spChg>
        <pc:spChg chg="add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21" creationId="{8EFFF109-FC58-4FD3-BE05-9775A1310F55}"/>
          </ac:spMkLst>
        </pc:spChg>
        <pc:spChg chg="add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23" creationId="{E1B96AD6-92A9-4273-A62B-96A1C3E0BA95}"/>
          </ac:spMkLst>
        </pc:spChg>
        <pc:spChg chg="add">
          <ac:chgData name="Наталья Полковникова" userId="a72e4d564c73f1dc" providerId="LiveId" clId="{BC6AB8B4-BB74-4933-9A41-3037984B0AD9}" dt="2021-09-08T19:59:14.373" v="785" actId="26606"/>
          <ac:spMkLst>
            <pc:docMk/>
            <pc:sldMk cId="3257935072" sldId="263"/>
            <ac:spMk id="25" creationId="{463EEC44-1BA3-44ED-81FC-A644B04B2A44}"/>
          </ac:spMkLst>
        </pc:spChg>
        <pc:graphicFrameChg chg="add del">
          <ac:chgData name="Наталья Полковникова" userId="a72e4d564c73f1dc" providerId="LiveId" clId="{BC6AB8B4-BB74-4933-9A41-3037984B0AD9}" dt="2021-09-08T19:58:30.733" v="780" actId="26606"/>
          <ac:graphicFrameMkLst>
            <pc:docMk/>
            <pc:sldMk cId="3257935072" sldId="263"/>
            <ac:graphicFrameMk id="5" creationId="{0E8762BC-ADAD-4192-8797-B14F47736B08}"/>
          </ac:graphicFrameMkLst>
        </pc:graphicFrameChg>
      </pc:sldChg>
      <pc:sldChg chg="addSp delSp modSp new mod setBg">
        <pc:chgData name="Наталья Полковникова" userId="a72e4d564c73f1dc" providerId="LiveId" clId="{BC6AB8B4-BB74-4933-9A41-3037984B0AD9}" dt="2021-09-09T08:17:16.765" v="1730" actId="14100"/>
        <pc:sldMkLst>
          <pc:docMk/>
          <pc:sldMk cId="2655220820" sldId="264"/>
        </pc:sldMkLst>
        <pc:spChg chg="mod ord">
          <ac:chgData name="Наталья Полковникова" userId="a72e4d564c73f1dc" providerId="LiveId" clId="{BC6AB8B4-BB74-4933-9A41-3037984B0AD9}" dt="2021-09-09T08:15:51.810" v="1727" actId="255"/>
          <ac:spMkLst>
            <pc:docMk/>
            <pc:sldMk cId="2655220820" sldId="264"/>
            <ac:spMk id="2" creationId="{09FB54EC-DA10-4CB8-8C25-35A2348DA300}"/>
          </ac:spMkLst>
        </pc:spChg>
        <pc:spChg chg="del">
          <ac:chgData name="Наталья Полковникова" userId="a72e4d564c73f1dc" providerId="LiveId" clId="{BC6AB8B4-BB74-4933-9A41-3037984B0AD9}" dt="2021-09-08T17:15:32.347" v="340"/>
          <ac:spMkLst>
            <pc:docMk/>
            <pc:sldMk cId="2655220820" sldId="264"/>
            <ac:spMk id="3" creationId="{CC2499B8-B321-468C-8AA0-998CC370F10C}"/>
          </ac:spMkLst>
        </pc:spChg>
        <pc:spChg chg="add del">
          <ac:chgData name="Наталья Полковникова" userId="a72e4d564c73f1dc" providerId="LiveId" clId="{BC6AB8B4-BB74-4933-9A41-3037984B0AD9}" dt="2021-09-08T17:16:02.527" v="344" actId="26606"/>
          <ac:spMkLst>
            <pc:docMk/>
            <pc:sldMk cId="2655220820" sldId="264"/>
            <ac:spMk id="8" creationId="{AD8F7AAC-ADF8-4F94-A5DC-EB5AB9D7E012}"/>
          </ac:spMkLst>
        </pc:spChg>
        <pc:spChg chg="add del">
          <ac:chgData name="Наталья Полковникова" userId="a72e4d564c73f1dc" providerId="LiveId" clId="{BC6AB8B4-BB74-4933-9A41-3037984B0AD9}" dt="2021-09-08T17:15:56.454" v="342" actId="26606"/>
          <ac:spMkLst>
            <pc:docMk/>
            <pc:sldMk cId="2655220820" sldId="264"/>
            <ac:spMk id="9" creationId="{1707FC24-6981-43D9-B525-C7832BA22463}"/>
          </ac:spMkLst>
        </pc:spChg>
        <pc:spChg chg="add del">
          <ac:chgData name="Наталья Полковникова" userId="a72e4d564c73f1dc" providerId="LiveId" clId="{BC6AB8B4-BB74-4933-9A41-3037984B0AD9}" dt="2021-09-08T17:16:02.527" v="344" actId="26606"/>
          <ac:spMkLst>
            <pc:docMk/>
            <pc:sldMk cId="2655220820" sldId="264"/>
            <ac:spMk id="11" creationId="{F13C74B1-5B17-4795-BED0-7140497B445A}"/>
          </ac:spMkLst>
        </pc:spChg>
        <pc:spChg chg="add del">
          <ac:chgData name="Наталья Полковникова" userId="a72e4d564c73f1dc" providerId="LiveId" clId="{BC6AB8B4-BB74-4933-9A41-3037984B0AD9}" dt="2021-09-08T17:16:02.527" v="344" actId="26606"/>
          <ac:spMkLst>
            <pc:docMk/>
            <pc:sldMk cId="2655220820" sldId="264"/>
            <ac:spMk id="13" creationId="{D4974D33-8DC5-464E-8C6D-BE58F0669C17}"/>
          </ac:spMkLst>
        </pc:spChg>
        <pc:spChg chg="add">
          <ac:chgData name="Наталья Полковникова" userId="a72e4d564c73f1dc" providerId="LiveId" clId="{BC6AB8B4-BB74-4933-9A41-3037984B0AD9}" dt="2021-09-08T17:16:02.538" v="345" actId="26606"/>
          <ac:spMkLst>
            <pc:docMk/>
            <pc:sldMk cId="2655220820" sldId="264"/>
            <ac:spMk id="15" creationId="{1ECD4F2F-163D-433C-8CF8-A73AB386B127}"/>
          </ac:spMkLst>
        </pc:spChg>
        <pc:picChg chg="add mod">
          <ac:chgData name="Наталья Полковникова" userId="a72e4d564c73f1dc" providerId="LiveId" clId="{BC6AB8B4-BB74-4933-9A41-3037984B0AD9}" dt="2021-09-09T08:17:16.765" v="1730" actId="14100"/>
          <ac:picMkLst>
            <pc:docMk/>
            <pc:sldMk cId="2655220820" sldId="264"/>
            <ac:picMk id="4" creationId="{1E26D858-9D19-451B-B63B-5CC42C5575E6}"/>
          </ac:picMkLst>
        </pc:picChg>
      </pc:sldChg>
      <pc:sldChg chg="addSp modSp new mod setBg">
        <pc:chgData name="Наталья Полковникова" userId="a72e4d564c73f1dc" providerId="LiveId" clId="{BC6AB8B4-BB74-4933-9A41-3037984B0AD9}" dt="2021-09-09T07:41:09.932" v="1725" actId="27636"/>
        <pc:sldMkLst>
          <pc:docMk/>
          <pc:sldMk cId="2626076638" sldId="265"/>
        </pc:sldMkLst>
        <pc:spChg chg="mod">
          <ac:chgData name="Наталья Полковникова" userId="a72e4d564c73f1dc" providerId="LiveId" clId="{BC6AB8B4-BB74-4933-9A41-3037984B0AD9}" dt="2021-09-09T07:40:47.409" v="1720" actId="26606"/>
          <ac:spMkLst>
            <pc:docMk/>
            <pc:sldMk cId="2626076638" sldId="265"/>
            <ac:spMk id="2" creationId="{C2DE2C2A-A9FA-488C-B0F4-C4CBC3C27420}"/>
          </ac:spMkLst>
        </pc:spChg>
        <pc:spChg chg="mod">
          <ac:chgData name="Наталья Полковникова" userId="a72e4d564c73f1dc" providerId="LiveId" clId="{BC6AB8B4-BB74-4933-9A41-3037984B0AD9}" dt="2021-09-09T07:41:09.932" v="1725" actId="27636"/>
          <ac:spMkLst>
            <pc:docMk/>
            <pc:sldMk cId="2626076638" sldId="265"/>
            <ac:spMk id="3" creationId="{76D98ECD-2533-4D2C-A350-B74699DDE88E}"/>
          </ac:spMkLst>
        </pc:spChg>
        <pc:spChg chg="add">
          <ac:chgData name="Наталья Полковникова" userId="a72e4d564c73f1dc" providerId="LiveId" clId="{BC6AB8B4-BB74-4933-9A41-3037984B0AD9}" dt="2021-09-09T07:40:47.409" v="1720" actId="26606"/>
          <ac:spMkLst>
            <pc:docMk/>
            <pc:sldMk cId="2626076638" sldId="265"/>
            <ac:spMk id="8" creationId="{1C799903-48D5-4A31-A1A2-541072D9771E}"/>
          </ac:spMkLst>
        </pc:spChg>
        <pc:spChg chg="add">
          <ac:chgData name="Наталья Полковникова" userId="a72e4d564c73f1dc" providerId="LiveId" clId="{BC6AB8B4-BB74-4933-9A41-3037984B0AD9}" dt="2021-09-09T07:40:47.409" v="1720" actId="26606"/>
          <ac:spMkLst>
            <pc:docMk/>
            <pc:sldMk cId="2626076638" sldId="265"/>
            <ac:spMk id="10" creationId="{8EFFF109-FC58-4FD3-BE05-9775A1310F55}"/>
          </ac:spMkLst>
        </pc:spChg>
        <pc:spChg chg="add">
          <ac:chgData name="Наталья Полковникова" userId="a72e4d564c73f1dc" providerId="LiveId" clId="{BC6AB8B4-BB74-4933-9A41-3037984B0AD9}" dt="2021-09-09T07:40:47.409" v="1720" actId="26606"/>
          <ac:spMkLst>
            <pc:docMk/>
            <pc:sldMk cId="2626076638" sldId="265"/>
            <ac:spMk id="12" creationId="{E1B96AD6-92A9-4273-A62B-96A1C3E0BA95}"/>
          </ac:spMkLst>
        </pc:spChg>
        <pc:spChg chg="add">
          <ac:chgData name="Наталья Полковникова" userId="a72e4d564c73f1dc" providerId="LiveId" clId="{BC6AB8B4-BB74-4933-9A41-3037984B0AD9}" dt="2021-09-09T07:40:47.409" v="1720" actId="26606"/>
          <ac:spMkLst>
            <pc:docMk/>
            <pc:sldMk cId="2626076638" sldId="265"/>
            <ac:spMk id="14" creationId="{463EEC44-1BA3-44ED-81FC-A644B04B2A44}"/>
          </ac:spMkLst>
        </pc:spChg>
      </pc:sldChg>
      <pc:sldChg chg="addSp modSp new mod setBg">
        <pc:chgData name="Наталья Полковникова" userId="a72e4d564c73f1dc" providerId="LiveId" clId="{BC6AB8B4-BB74-4933-9A41-3037984B0AD9}" dt="2021-09-09T09:46:57.491" v="2100" actId="26606"/>
        <pc:sldMkLst>
          <pc:docMk/>
          <pc:sldMk cId="3749783091" sldId="266"/>
        </pc:sldMkLst>
        <pc:spChg chg="mod">
          <ac:chgData name="Наталья Полковникова" userId="a72e4d564c73f1dc" providerId="LiveId" clId="{BC6AB8B4-BB74-4933-9A41-3037984B0AD9}" dt="2021-09-09T09:46:57.491" v="2100" actId="26606"/>
          <ac:spMkLst>
            <pc:docMk/>
            <pc:sldMk cId="3749783091" sldId="266"/>
            <ac:spMk id="2" creationId="{61C3C173-C0DE-4D33-BF7F-F9E22D6C7CC3}"/>
          </ac:spMkLst>
        </pc:spChg>
        <pc:spChg chg="mod">
          <ac:chgData name="Наталья Полковникова" userId="a72e4d564c73f1dc" providerId="LiveId" clId="{BC6AB8B4-BB74-4933-9A41-3037984B0AD9}" dt="2021-09-09T09:46:57.491" v="2100" actId="26606"/>
          <ac:spMkLst>
            <pc:docMk/>
            <pc:sldMk cId="3749783091" sldId="266"/>
            <ac:spMk id="3" creationId="{0C669D35-967F-4C49-BEF3-437E5BF87DC7}"/>
          </ac:spMkLst>
        </pc:spChg>
        <pc:spChg chg="add">
          <ac:chgData name="Наталья Полковникова" userId="a72e4d564c73f1dc" providerId="LiveId" clId="{BC6AB8B4-BB74-4933-9A41-3037984B0AD9}" dt="2021-09-09T09:46:57.491" v="2100" actId="26606"/>
          <ac:spMkLst>
            <pc:docMk/>
            <pc:sldMk cId="3749783091" sldId="266"/>
            <ac:spMk id="10" creationId="{F13C74B1-5B17-4795-BED0-7140497B445A}"/>
          </ac:spMkLst>
        </pc:spChg>
        <pc:spChg chg="add">
          <ac:chgData name="Наталья Полковникова" userId="a72e4d564c73f1dc" providerId="LiveId" clId="{BC6AB8B4-BB74-4933-9A41-3037984B0AD9}" dt="2021-09-09T09:46:57.491" v="2100" actId="26606"/>
          <ac:spMkLst>
            <pc:docMk/>
            <pc:sldMk cId="3749783091" sldId="266"/>
            <ac:spMk id="12" creationId="{D4974D33-8DC5-464E-8C6D-BE58F0669C17}"/>
          </ac:spMkLst>
        </pc:spChg>
        <pc:picChg chg="add mod">
          <ac:chgData name="Наталья Полковникова" userId="a72e4d564c73f1dc" providerId="LiveId" clId="{BC6AB8B4-BB74-4933-9A41-3037984B0AD9}" dt="2021-09-09T09:46:57.491" v="2100" actId="26606"/>
          <ac:picMkLst>
            <pc:docMk/>
            <pc:sldMk cId="3749783091" sldId="266"/>
            <ac:picMk id="5" creationId="{22BFA379-ACCF-4B24-962A-1F3B50D080D2}"/>
          </ac:picMkLst>
        </pc:picChg>
      </pc:sldChg>
      <pc:sldChg chg="addSp delSp modSp new mod setBg chgLayout">
        <pc:chgData name="Наталья Полковникова" userId="a72e4d564c73f1dc" providerId="LiveId" clId="{BC6AB8B4-BB74-4933-9A41-3037984B0AD9}" dt="2021-09-09T09:50:26.362" v="2113" actId="20577"/>
        <pc:sldMkLst>
          <pc:docMk/>
          <pc:sldMk cId="72278776" sldId="267"/>
        </pc:sldMkLst>
        <pc:spChg chg="del">
          <ac:chgData name="Наталья Полковникова" userId="a72e4d564c73f1dc" providerId="LiveId" clId="{BC6AB8B4-BB74-4933-9A41-3037984B0AD9}" dt="2021-09-08T17:27:23.079" v="370" actId="700"/>
          <ac:spMkLst>
            <pc:docMk/>
            <pc:sldMk cId="72278776" sldId="267"/>
            <ac:spMk id="2" creationId="{3555AB8F-1B5F-4234-9DD2-797E10E77A52}"/>
          </ac:spMkLst>
        </pc:spChg>
        <pc:spChg chg="del">
          <ac:chgData name="Наталья Полковникова" userId="a72e4d564c73f1dc" providerId="LiveId" clId="{BC6AB8B4-BB74-4933-9A41-3037984B0AD9}" dt="2021-09-08T17:27:23.079" v="370" actId="700"/>
          <ac:spMkLst>
            <pc:docMk/>
            <pc:sldMk cId="72278776" sldId="267"/>
            <ac:spMk id="3" creationId="{A60AAD64-B38C-4B4C-848A-1F6B8BA1C3B0}"/>
          </ac:spMkLst>
        </pc:spChg>
        <pc:spChg chg="add mod ord">
          <ac:chgData name="Наталья Полковникова" userId="a72e4d564c73f1dc" providerId="LiveId" clId="{BC6AB8B4-BB74-4933-9A41-3037984B0AD9}" dt="2021-09-09T09:49:30.016" v="2108" actId="26606"/>
          <ac:spMkLst>
            <pc:docMk/>
            <pc:sldMk cId="72278776" sldId="267"/>
            <ac:spMk id="4" creationId="{5F632263-65F3-48AD-8BFD-DC015DECA148}"/>
          </ac:spMkLst>
        </pc:spChg>
        <pc:spChg chg="add del mod ord">
          <ac:chgData name="Наталья Полковникова" userId="a72e4d564c73f1dc" providerId="LiveId" clId="{BC6AB8B4-BB74-4933-9A41-3037984B0AD9}" dt="2021-09-09T09:44:50.324" v="2098" actId="26606"/>
          <ac:spMkLst>
            <pc:docMk/>
            <pc:sldMk cId="72278776" sldId="267"/>
            <ac:spMk id="5" creationId="{9A54CD1E-46AC-46C6-B717-2183BBFF9455}"/>
          </ac:spMkLst>
        </pc:spChg>
        <pc:spChg chg="add del">
          <ac:chgData name="Наталья Полковникова" userId="a72e4d564c73f1dc" providerId="LiveId" clId="{BC6AB8B4-BB74-4933-9A41-3037984B0AD9}" dt="2021-09-09T09:47:08.388" v="2101" actId="26606"/>
          <ac:spMkLst>
            <pc:docMk/>
            <pc:sldMk cId="72278776" sldId="267"/>
            <ac:spMk id="11" creationId="{C05CBC3C-2E5A-4839-8B9B-2E5A6ADF0F58}"/>
          </ac:spMkLst>
        </pc:spChg>
        <pc:spChg chg="add del">
          <ac:chgData name="Наталья Полковникова" userId="a72e4d564c73f1dc" providerId="LiveId" clId="{BC6AB8B4-BB74-4933-9A41-3037984B0AD9}" dt="2021-09-09T09:47:08.388" v="2101" actId="26606"/>
          <ac:spMkLst>
            <pc:docMk/>
            <pc:sldMk cId="72278776" sldId="267"/>
            <ac:spMk id="13" creationId="{DB5B423A-57CC-4C58-AA26-8E2E862B03A0}"/>
          </ac:spMkLst>
        </pc:spChg>
        <pc:spChg chg="add del">
          <ac:chgData name="Наталья Полковникова" userId="a72e4d564c73f1dc" providerId="LiveId" clId="{BC6AB8B4-BB74-4933-9A41-3037984B0AD9}" dt="2021-09-09T09:49:30.026" v="2109" actId="26606"/>
          <ac:spMkLst>
            <pc:docMk/>
            <pc:sldMk cId="72278776" sldId="267"/>
            <ac:spMk id="18" creationId="{45D37F4E-DDB4-456B-97E0-9937730A039F}"/>
          </ac:spMkLst>
        </pc:spChg>
        <pc:spChg chg="add del">
          <ac:chgData name="Наталья Полковникова" userId="a72e4d564c73f1dc" providerId="LiveId" clId="{BC6AB8B4-BB74-4933-9A41-3037984B0AD9}" dt="2021-09-09T09:49:30.026" v="2109" actId="26606"/>
          <ac:spMkLst>
            <pc:docMk/>
            <pc:sldMk cId="72278776" sldId="267"/>
            <ac:spMk id="20" creationId="{B2DD41CD-8F47-4F56-AD12-4E2FF7696987}"/>
          </ac:spMkLst>
        </pc:spChg>
        <pc:spChg chg="add del">
          <ac:chgData name="Наталья Полковникова" userId="a72e4d564c73f1dc" providerId="LiveId" clId="{BC6AB8B4-BB74-4933-9A41-3037984B0AD9}" dt="2021-09-09T09:49:21.142" v="2104" actId="26606"/>
          <ac:spMkLst>
            <pc:docMk/>
            <pc:sldMk cId="72278776" sldId="267"/>
            <ac:spMk id="25" creationId="{3CD9DF72-87A3-404E-A828-84CBF11A8303}"/>
          </ac:spMkLst>
        </pc:spChg>
        <pc:spChg chg="add del">
          <ac:chgData name="Наталья Полковникова" userId="a72e4d564c73f1dc" providerId="LiveId" clId="{BC6AB8B4-BB74-4933-9A41-3037984B0AD9}" dt="2021-09-09T09:49:25.883" v="2106" actId="26606"/>
          <ac:spMkLst>
            <pc:docMk/>
            <pc:sldMk cId="72278776" sldId="267"/>
            <ac:spMk id="29" creationId="{F13C74B1-5B17-4795-BED0-7140497B445A}"/>
          </ac:spMkLst>
        </pc:spChg>
        <pc:spChg chg="add del">
          <ac:chgData name="Наталья Полковникова" userId="a72e4d564c73f1dc" providerId="LiveId" clId="{BC6AB8B4-BB74-4933-9A41-3037984B0AD9}" dt="2021-09-09T09:49:25.883" v="2106" actId="26606"/>
          <ac:spMkLst>
            <pc:docMk/>
            <pc:sldMk cId="72278776" sldId="267"/>
            <ac:spMk id="30" creationId="{D4974D33-8DC5-464E-8C6D-BE58F0669C17}"/>
          </ac:spMkLst>
        </pc:spChg>
        <pc:spChg chg="add del">
          <ac:chgData name="Наталья Полковникова" userId="a72e4d564c73f1dc" providerId="LiveId" clId="{BC6AB8B4-BB74-4933-9A41-3037984B0AD9}" dt="2021-09-09T09:49:30.016" v="2108" actId="26606"/>
          <ac:spMkLst>
            <pc:docMk/>
            <pc:sldMk cId="72278776" sldId="267"/>
            <ac:spMk id="31" creationId="{7A5F0580-5EE9-419F-96EE-B6529EF6E7D0}"/>
          </ac:spMkLst>
        </pc:spChg>
        <pc:spChg chg="add del">
          <ac:chgData name="Наталья Полковникова" userId="a72e4d564c73f1dc" providerId="LiveId" clId="{BC6AB8B4-BB74-4933-9A41-3037984B0AD9}" dt="2021-09-09T09:49:30.016" v="2108" actId="26606"/>
          <ac:spMkLst>
            <pc:docMk/>
            <pc:sldMk cId="72278776" sldId="267"/>
            <ac:spMk id="32" creationId="{8FC9BE17-9A7B-462D-AE50-3D8777387304}"/>
          </ac:spMkLst>
        </pc:spChg>
        <pc:spChg chg="add del">
          <ac:chgData name="Наталья Полковникова" userId="a72e4d564c73f1dc" providerId="LiveId" clId="{BC6AB8B4-BB74-4933-9A41-3037984B0AD9}" dt="2021-09-09T09:49:30.016" v="2108" actId="26606"/>
          <ac:spMkLst>
            <pc:docMk/>
            <pc:sldMk cId="72278776" sldId="267"/>
            <ac:spMk id="33" creationId="{3EBE8569-6AEC-4B8C-8D53-2DE337CDBA65}"/>
          </ac:spMkLst>
        </pc:spChg>
        <pc:spChg chg="add del">
          <ac:chgData name="Наталья Полковникова" userId="a72e4d564c73f1dc" providerId="LiveId" clId="{BC6AB8B4-BB74-4933-9A41-3037984B0AD9}" dt="2021-09-09T09:49:30.016" v="2108" actId="26606"/>
          <ac:spMkLst>
            <pc:docMk/>
            <pc:sldMk cId="72278776" sldId="267"/>
            <ac:spMk id="34" creationId="{55D4142C-5077-457F-A6AD-3FECFDB39685}"/>
          </ac:spMkLst>
        </pc:spChg>
        <pc:spChg chg="add del">
          <ac:chgData name="Наталья Полковникова" userId="a72e4d564c73f1dc" providerId="LiveId" clId="{BC6AB8B4-BB74-4933-9A41-3037984B0AD9}" dt="2021-09-09T09:49:57.093" v="2111" actId="26606"/>
          <ac:spMkLst>
            <pc:docMk/>
            <pc:sldMk cId="72278776" sldId="267"/>
            <ac:spMk id="36" creationId="{45D37F4E-DDB4-456B-97E0-9937730A039F}"/>
          </ac:spMkLst>
        </pc:spChg>
        <pc:spChg chg="add del">
          <ac:chgData name="Наталья Полковникова" userId="a72e4d564c73f1dc" providerId="LiveId" clId="{BC6AB8B4-BB74-4933-9A41-3037984B0AD9}" dt="2021-09-09T09:49:57.093" v="2111" actId="26606"/>
          <ac:spMkLst>
            <pc:docMk/>
            <pc:sldMk cId="72278776" sldId="267"/>
            <ac:spMk id="37" creationId="{B2DD41CD-8F47-4F56-AD12-4E2FF7696987}"/>
          </ac:spMkLst>
        </pc:spChg>
        <pc:spChg chg="add">
          <ac:chgData name="Наталья Полковникова" userId="a72e4d564c73f1dc" providerId="LiveId" clId="{BC6AB8B4-BB74-4933-9A41-3037984B0AD9}" dt="2021-09-09T09:49:57.093" v="2111" actId="26606"/>
          <ac:spMkLst>
            <pc:docMk/>
            <pc:sldMk cId="72278776" sldId="267"/>
            <ac:spMk id="42" creationId="{45D37F4E-DDB4-456B-97E0-9937730A039F}"/>
          </ac:spMkLst>
        </pc:spChg>
        <pc:spChg chg="add">
          <ac:chgData name="Наталья Полковникова" userId="a72e4d564c73f1dc" providerId="LiveId" clId="{BC6AB8B4-BB74-4933-9A41-3037984B0AD9}" dt="2021-09-09T09:49:57.093" v="2111" actId="26606"/>
          <ac:spMkLst>
            <pc:docMk/>
            <pc:sldMk cId="72278776" sldId="267"/>
            <ac:spMk id="44" creationId="{B2DD41CD-8F47-4F56-AD12-4E2FF7696987}"/>
          </ac:spMkLst>
        </pc:spChg>
        <pc:graphicFrameChg chg="add mod ord modGraphic">
          <ac:chgData name="Наталья Полковникова" userId="a72e4d564c73f1dc" providerId="LiveId" clId="{BC6AB8B4-BB74-4933-9A41-3037984B0AD9}" dt="2021-09-09T09:50:26.362" v="2113" actId="20577"/>
          <ac:graphicFrameMkLst>
            <pc:docMk/>
            <pc:sldMk cId="72278776" sldId="267"/>
            <ac:graphicFrameMk id="7" creationId="{C47150F9-A564-476D-8293-8A7F64AD20DB}"/>
          </ac:graphicFrameMkLst>
        </pc:graphicFrameChg>
        <pc:picChg chg="add mod ord">
          <ac:chgData name="Наталья Полковникова" userId="a72e4d564c73f1dc" providerId="LiveId" clId="{BC6AB8B4-BB74-4933-9A41-3037984B0AD9}" dt="2021-09-09T09:49:30.026" v="2109" actId="26606"/>
          <ac:picMkLst>
            <pc:docMk/>
            <pc:sldMk cId="72278776" sldId="267"/>
            <ac:picMk id="3" creationId="{FB6E2FC9-9996-4481-8E62-8839C72250BC}"/>
          </ac:picMkLst>
        </pc:picChg>
        <pc:cxnChg chg="add del">
          <ac:chgData name="Наталья Полковникова" userId="a72e4d564c73f1dc" providerId="LiveId" clId="{BC6AB8B4-BB74-4933-9A41-3037984B0AD9}" dt="2021-09-09T09:49:21.142" v="2104" actId="26606"/>
          <ac:cxnSpMkLst>
            <pc:docMk/>
            <pc:sldMk cId="72278776" sldId="267"/>
            <ac:cxnSpMk id="27" creationId="{20E3A342-4D61-4E3F-AF90-1AB42AEB96CC}"/>
          </ac:cxnSpMkLst>
        </pc:cxn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21BF0-E79D-4C3B-BFFA-DF0FD22342A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FF19A0-E14A-4B10-A78F-4B8CA0C590E1}">
      <dgm:prSet/>
      <dgm:spPr/>
      <dgm:t>
        <a:bodyPr/>
        <a:lstStyle/>
        <a:p>
          <a:r>
            <a:rPr lang="ru-RU"/>
            <a:t>Физическое развитие.</a:t>
          </a:r>
          <a:endParaRPr lang="en-US"/>
        </a:p>
      </dgm:t>
    </dgm:pt>
    <dgm:pt modelId="{1A065535-D300-4B2D-9068-D09B18E92B3D}" type="parTrans" cxnId="{3090B3D8-8BE8-4978-B807-3FA7761147C9}">
      <dgm:prSet/>
      <dgm:spPr/>
      <dgm:t>
        <a:bodyPr/>
        <a:lstStyle/>
        <a:p>
          <a:endParaRPr lang="en-US"/>
        </a:p>
      </dgm:t>
    </dgm:pt>
    <dgm:pt modelId="{F68FD317-BA8F-483F-B234-9ADC18C2B36C}" type="sibTrans" cxnId="{3090B3D8-8BE8-4978-B807-3FA7761147C9}">
      <dgm:prSet/>
      <dgm:spPr/>
      <dgm:t>
        <a:bodyPr/>
        <a:lstStyle/>
        <a:p>
          <a:endParaRPr lang="en-US"/>
        </a:p>
      </dgm:t>
    </dgm:pt>
    <dgm:pt modelId="{E14C8692-7B40-4B56-A872-5E248AEB44D0}">
      <dgm:prSet/>
      <dgm:spPr/>
      <dgm:t>
        <a:bodyPr/>
        <a:lstStyle/>
        <a:p>
          <a:r>
            <a:rPr lang="ru-RU"/>
            <a:t>Развитие крупной и мелкой моторики. </a:t>
          </a:r>
          <a:endParaRPr lang="en-US"/>
        </a:p>
      </dgm:t>
    </dgm:pt>
    <dgm:pt modelId="{C3FB6F21-2504-4C20-BAA2-18E73B7C625C}" type="parTrans" cxnId="{F4A72193-A501-4DB3-8F39-7E028C207625}">
      <dgm:prSet/>
      <dgm:spPr/>
      <dgm:t>
        <a:bodyPr/>
        <a:lstStyle/>
        <a:p>
          <a:endParaRPr lang="en-US"/>
        </a:p>
      </dgm:t>
    </dgm:pt>
    <dgm:pt modelId="{682E582E-D166-4E6F-890A-52CB262CE893}" type="sibTrans" cxnId="{F4A72193-A501-4DB3-8F39-7E028C207625}">
      <dgm:prSet/>
      <dgm:spPr/>
      <dgm:t>
        <a:bodyPr/>
        <a:lstStyle/>
        <a:p>
          <a:endParaRPr lang="en-US"/>
        </a:p>
      </dgm:t>
    </dgm:pt>
    <dgm:pt modelId="{672CBE40-6BB6-4E25-A32A-05A1105A2CA1}">
      <dgm:prSet/>
      <dgm:spPr/>
      <dgm:t>
        <a:bodyPr/>
        <a:lstStyle/>
        <a:p>
          <a:r>
            <a:rPr lang="ru-RU"/>
            <a:t>Сенсорное воспитание.</a:t>
          </a:r>
          <a:endParaRPr lang="en-US"/>
        </a:p>
      </dgm:t>
    </dgm:pt>
    <dgm:pt modelId="{96AC54F6-6ECB-41B9-A15C-403D046C5137}" type="parTrans" cxnId="{965B8FAA-556B-4E8E-AE80-F04099510B31}">
      <dgm:prSet/>
      <dgm:spPr/>
      <dgm:t>
        <a:bodyPr/>
        <a:lstStyle/>
        <a:p>
          <a:endParaRPr lang="en-US"/>
        </a:p>
      </dgm:t>
    </dgm:pt>
    <dgm:pt modelId="{722131AE-27B6-4AE1-BBD4-948AC7C11D86}" type="sibTrans" cxnId="{965B8FAA-556B-4E8E-AE80-F04099510B31}">
      <dgm:prSet/>
      <dgm:spPr/>
      <dgm:t>
        <a:bodyPr/>
        <a:lstStyle/>
        <a:p>
          <a:endParaRPr lang="en-US"/>
        </a:p>
      </dgm:t>
    </dgm:pt>
    <dgm:pt modelId="{77DF9277-C499-4036-8AC0-2A59B5A8311E}">
      <dgm:prSet/>
      <dgm:spPr/>
      <dgm:t>
        <a:bodyPr/>
        <a:lstStyle/>
        <a:p>
          <a:r>
            <a:rPr lang="ru-RU"/>
            <a:t>Эмоциональное развитие.</a:t>
          </a:r>
          <a:endParaRPr lang="en-US"/>
        </a:p>
      </dgm:t>
    </dgm:pt>
    <dgm:pt modelId="{03257C1E-B506-4B5D-9850-F94542477505}" type="parTrans" cxnId="{8B63E335-8897-4493-BC0B-74332A9B5F92}">
      <dgm:prSet/>
      <dgm:spPr/>
      <dgm:t>
        <a:bodyPr/>
        <a:lstStyle/>
        <a:p>
          <a:endParaRPr lang="en-US"/>
        </a:p>
      </dgm:t>
    </dgm:pt>
    <dgm:pt modelId="{C9E6BE56-A454-4103-B98C-27661F3BCBD8}" type="sibTrans" cxnId="{8B63E335-8897-4493-BC0B-74332A9B5F92}">
      <dgm:prSet/>
      <dgm:spPr/>
      <dgm:t>
        <a:bodyPr/>
        <a:lstStyle/>
        <a:p>
          <a:endParaRPr lang="en-US"/>
        </a:p>
      </dgm:t>
    </dgm:pt>
    <dgm:pt modelId="{FA551CB7-F91B-492B-B5D2-4CDB744EBDA6}">
      <dgm:prSet/>
      <dgm:spPr/>
      <dgm:t>
        <a:bodyPr/>
        <a:lstStyle/>
        <a:p>
          <a:r>
            <a:rPr lang="ru-RU"/>
            <a:t>Формирование положительных привычек.</a:t>
          </a:r>
          <a:endParaRPr lang="en-US"/>
        </a:p>
      </dgm:t>
    </dgm:pt>
    <dgm:pt modelId="{D2753410-A79E-4347-B2BB-2A4CAFC4E82F}" type="parTrans" cxnId="{4E4A31ED-173D-4390-8CDD-10C6F4AFDCC3}">
      <dgm:prSet/>
      <dgm:spPr/>
      <dgm:t>
        <a:bodyPr/>
        <a:lstStyle/>
        <a:p>
          <a:endParaRPr lang="en-US"/>
        </a:p>
      </dgm:t>
    </dgm:pt>
    <dgm:pt modelId="{976A1139-49B8-4DDE-A22C-C0F1955E4F85}" type="sibTrans" cxnId="{4E4A31ED-173D-4390-8CDD-10C6F4AFDCC3}">
      <dgm:prSet/>
      <dgm:spPr/>
      <dgm:t>
        <a:bodyPr/>
        <a:lstStyle/>
        <a:p>
          <a:endParaRPr lang="en-US"/>
        </a:p>
      </dgm:t>
    </dgm:pt>
    <dgm:pt modelId="{C68C2C7E-4C0C-4B5B-9F7F-EF25224A4385}" type="pres">
      <dgm:prSet presAssocID="{E0921BF0-E79D-4C3B-BFFA-DF0FD22342AA}" presName="vert0" presStyleCnt="0">
        <dgm:presLayoutVars>
          <dgm:dir/>
          <dgm:animOne val="branch"/>
          <dgm:animLvl val="lvl"/>
        </dgm:presLayoutVars>
      </dgm:prSet>
      <dgm:spPr/>
    </dgm:pt>
    <dgm:pt modelId="{7DFA51A1-9CA6-46F8-872C-04B7FB810FB5}" type="pres">
      <dgm:prSet presAssocID="{76FF19A0-E14A-4B10-A78F-4B8CA0C590E1}" presName="thickLine" presStyleLbl="alignNode1" presStyleIdx="0" presStyleCnt="5"/>
      <dgm:spPr/>
    </dgm:pt>
    <dgm:pt modelId="{A3EB143F-4E94-4F69-8D92-09DD3FA17BEB}" type="pres">
      <dgm:prSet presAssocID="{76FF19A0-E14A-4B10-A78F-4B8CA0C590E1}" presName="horz1" presStyleCnt="0"/>
      <dgm:spPr/>
    </dgm:pt>
    <dgm:pt modelId="{1643DF21-A828-4C64-8208-FC2EF624F4FC}" type="pres">
      <dgm:prSet presAssocID="{76FF19A0-E14A-4B10-A78F-4B8CA0C590E1}" presName="tx1" presStyleLbl="revTx" presStyleIdx="0" presStyleCnt="5"/>
      <dgm:spPr/>
    </dgm:pt>
    <dgm:pt modelId="{7CC699E7-45C8-4B34-BDB2-364400EB5129}" type="pres">
      <dgm:prSet presAssocID="{76FF19A0-E14A-4B10-A78F-4B8CA0C590E1}" presName="vert1" presStyleCnt="0"/>
      <dgm:spPr/>
    </dgm:pt>
    <dgm:pt modelId="{5D792039-81C8-4ADF-8B12-4C2BDEC506B5}" type="pres">
      <dgm:prSet presAssocID="{E14C8692-7B40-4B56-A872-5E248AEB44D0}" presName="thickLine" presStyleLbl="alignNode1" presStyleIdx="1" presStyleCnt="5"/>
      <dgm:spPr/>
    </dgm:pt>
    <dgm:pt modelId="{AC6064FD-50A2-4A49-AEB5-572EFE4ADAE4}" type="pres">
      <dgm:prSet presAssocID="{E14C8692-7B40-4B56-A872-5E248AEB44D0}" presName="horz1" presStyleCnt="0"/>
      <dgm:spPr/>
    </dgm:pt>
    <dgm:pt modelId="{AA8EDF2C-8B14-4B5D-AD7F-C3216A19BEDC}" type="pres">
      <dgm:prSet presAssocID="{E14C8692-7B40-4B56-A872-5E248AEB44D0}" presName="tx1" presStyleLbl="revTx" presStyleIdx="1" presStyleCnt="5"/>
      <dgm:spPr/>
    </dgm:pt>
    <dgm:pt modelId="{D176A873-1BD2-454C-9525-D1D6C21FF51E}" type="pres">
      <dgm:prSet presAssocID="{E14C8692-7B40-4B56-A872-5E248AEB44D0}" presName="vert1" presStyleCnt="0"/>
      <dgm:spPr/>
    </dgm:pt>
    <dgm:pt modelId="{B9AF90AC-8489-4745-A3AE-7AEEC2E8EA91}" type="pres">
      <dgm:prSet presAssocID="{672CBE40-6BB6-4E25-A32A-05A1105A2CA1}" presName="thickLine" presStyleLbl="alignNode1" presStyleIdx="2" presStyleCnt="5"/>
      <dgm:spPr/>
    </dgm:pt>
    <dgm:pt modelId="{822CBF9D-F167-4821-AEA7-38E54D08B535}" type="pres">
      <dgm:prSet presAssocID="{672CBE40-6BB6-4E25-A32A-05A1105A2CA1}" presName="horz1" presStyleCnt="0"/>
      <dgm:spPr/>
    </dgm:pt>
    <dgm:pt modelId="{8A1D5E29-CAF4-4D26-9211-8CE138112974}" type="pres">
      <dgm:prSet presAssocID="{672CBE40-6BB6-4E25-A32A-05A1105A2CA1}" presName="tx1" presStyleLbl="revTx" presStyleIdx="2" presStyleCnt="5"/>
      <dgm:spPr/>
    </dgm:pt>
    <dgm:pt modelId="{AFFFB1DF-C858-467F-8216-14816F1A43E9}" type="pres">
      <dgm:prSet presAssocID="{672CBE40-6BB6-4E25-A32A-05A1105A2CA1}" presName="vert1" presStyleCnt="0"/>
      <dgm:spPr/>
    </dgm:pt>
    <dgm:pt modelId="{29F7ABA2-63BC-4D1C-8FD5-332F4E1F177A}" type="pres">
      <dgm:prSet presAssocID="{77DF9277-C499-4036-8AC0-2A59B5A8311E}" presName="thickLine" presStyleLbl="alignNode1" presStyleIdx="3" presStyleCnt="5"/>
      <dgm:spPr/>
    </dgm:pt>
    <dgm:pt modelId="{C9D5D2DE-16AD-4B3A-8278-09EA66B558AF}" type="pres">
      <dgm:prSet presAssocID="{77DF9277-C499-4036-8AC0-2A59B5A8311E}" presName="horz1" presStyleCnt="0"/>
      <dgm:spPr/>
    </dgm:pt>
    <dgm:pt modelId="{999EAED4-F3CD-4607-A25C-2F85CBAB7810}" type="pres">
      <dgm:prSet presAssocID="{77DF9277-C499-4036-8AC0-2A59B5A8311E}" presName="tx1" presStyleLbl="revTx" presStyleIdx="3" presStyleCnt="5"/>
      <dgm:spPr/>
    </dgm:pt>
    <dgm:pt modelId="{D3992C35-553A-49F5-8F09-0BE8A487A0E6}" type="pres">
      <dgm:prSet presAssocID="{77DF9277-C499-4036-8AC0-2A59B5A8311E}" presName="vert1" presStyleCnt="0"/>
      <dgm:spPr/>
    </dgm:pt>
    <dgm:pt modelId="{963073F2-5AAE-479C-B8A5-660197076143}" type="pres">
      <dgm:prSet presAssocID="{FA551CB7-F91B-492B-B5D2-4CDB744EBDA6}" presName="thickLine" presStyleLbl="alignNode1" presStyleIdx="4" presStyleCnt="5"/>
      <dgm:spPr/>
    </dgm:pt>
    <dgm:pt modelId="{55434F12-49C0-43DC-8E1E-D8BFCB86A196}" type="pres">
      <dgm:prSet presAssocID="{FA551CB7-F91B-492B-B5D2-4CDB744EBDA6}" presName="horz1" presStyleCnt="0"/>
      <dgm:spPr/>
    </dgm:pt>
    <dgm:pt modelId="{88120778-02D8-4F60-B314-1C50622579F1}" type="pres">
      <dgm:prSet presAssocID="{FA551CB7-F91B-492B-B5D2-4CDB744EBDA6}" presName="tx1" presStyleLbl="revTx" presStyleIdx="4" presStyleCnt="5"/>
      <dgm:spPr/>
    </dgm:pt>
    <dgm:pt modelId="{2D4C0064-EB6C-4AD9-AE5C-908A98357FC8}" type="pres">
      <dgm:prSet presAssocID="{FA551CB7-F91B-492B-B5D2-4CDB744EBDA6}" presName="vert1" presStyleCnt="0"/>
      <dgm:spPr/>
    </dgm:pt>
  </dgm:ptLst>
  <dgm:cxnLst>
    <dgm:cxn modelId="{8B63E335-8897-4493-BC0B-74332A9B5F92}" srcId="{E0921BF0-E79D-4C3B-BFFA-DF0FD22342AA}" destId="{77DF9277-C499-4036-8AC0-2A59B5A8311E}" srcOrd="3" destOrd="0" parTransId="{03257C1E-B506-4B5D-9850-F94542477505}" sibTransId="{C9E6BE56-A454-4103-B98C-27661F3BCBD8}"/>
    <dgm:cxn modelId="{A6E79836-A508-48FD-BA6B-C80E55EB1D3B}" type="presOf" srcId="{672CBE40-6BB6-4E25-A32A-05A1105A2CA1}" destId="{8A1D5E29-CAF4-4D26-9211-8CE138112974}" srcOrd="0" destOrd="0" presId="urn:microsoft.com/office/officeart/2008/layout/LinedList"/>
    <dgm:cxn modelId="{8F0B6550-7957-4141-9E0F-E997D903F567}" type="presOf" srcId="{76FF19A0-E14A-4B10-A78F-4B8CA0C590E1}" destId="{1643DF21-A828-4C64-8208-FC2EF624F4FC}" srcOrd="0" destOrd="0" presId="urn:microsoft.com/office/officeart/2008/layout/LinedList"/>
    <dgm:cxn modelId="{74502489-F248-41E7-A84C-9E78C273B932}" type="presOf" srcId="{FA551CB7-F91B-492B-B5D2-4CDB744EBDA6}" destId="{88120778-02D8-4F60-B314-1C50622579F1}" srcOrd="0" destOrd="0" presId="urn:microsoft.com/office/officeart/2008/layout/LinedList"/>
    <dgm:cxn modelId="{F4A72193-A501-4DB3-8F39-7E028C207625}" srcId="{E0921BF0-E79D-4C3B-BFFA-DF0FD22342AA}" destId="{E14C8692-7B40-4B56-A872-5E248AEB44D0}" srcOrd="1" destOrd="0" parTransId="{C3FB6F21-2504-4C20-BAA2-18E73B7C625C}" sibTransId="{682E582E-D166-4E6F-890A-52CB262CE893}"/>
    <dgm:cxn modelId="{965B8FAA-556B-4E8E-AE80-F04099510B31}" srcId="{E0921BF0-E79D-4C3B-BFFA-DF0FD22342AA}" destId="{672CBE40-6BB6-4E25-A32A-05A1105A2CA1}" srcOrd="2" destOrd="0" parTransId="{96AC54F6-6ECB-41B9-A15C-403D046C5137}" sibTransId="{722131AE-27B6-4AE1-BBD4-948AC7C11D86}"/>
    <dgm:cxn modelId="{A987F8AB-4F15-4EFE-9965-7F7463B8A0D7}" type="presOf" srcId="{E14C8692-7B40-4B56-A872-5E248AEB44D0}" destId="{AA8EDF2C-8B14-4B5D-AD7F-C3216A19BEDC}" srcOrd="0" destOrd="0" presId="urn:microsoft.com/office/officeart/2008/layout/LinedList"/>
    <dgm:cxn modelId="{66476AAD-2644-497D-A072-00C5D7FCBDEC}" type="presOf" srcId="{E0921BF0-E79D-4C3B-BFFA-DF0FD22342AA}" destId="{C68C2C7E-4C0C-4B5B-9F7F-EF25224A4385}" srcOrd="0" destOrd="0" presId="urn:microsoft.com/office/officeart/2008/layout/LinedList"/>
    <dgm:cxn modelId="{3090B3D8-8BE8-4978-B807-3FA7761147C9}" srcId="{E0921BF0-E79D-4C3B-BFFA-DF0FD22342AA}" destId="{76FF19A0-E14A-4B10-A78F-4B8CA0C590E1}" srcOrd="0" destOrd="0" parTransId="{1A065535-D300-4B2D-9068-D09B18E92B3D}" sibTransId="{F68FD317-BA8F-483F-B234-9ADC18C2B36C}"/>
    <dgm:cxn modelId="{C9A19EE7-8E3C-404C-853D-AE68AB8CE7A0}" type="presOf" srcId="{77DF9277-C499-4036-8AC0-2A59B5A8311E}" destId="{999EAED4-F3CD-4607-A25C-2F85CBAB7810}" srcOrd="0" destOrd="0" presId="urn:microsoft.com/office/officeart/2008/layout/LinedList"/>
    <dgm:cxn modelId="{4E4A31ED-173D-4390-8CDD-10C6F4AFDCC3}" srcId="{E0921BF0-E79D-4C3B-BFFA-DF0FD22342AA}" destId="{FA551CB7-F91B-492B-B5D2-4CDB744EBDA6}" srcOrd="4" destOrd="0" parTransId="{D2753410-A79E-4347-B2BB-2A4CAFC4E82F}" sibTransId="{976A1139-49B8-4DDE-A22C-C0F1955E4F85}"/>
    <dgm:cxn modelId="{B6EBB884-AC66-4199-AB4B-9844F2B1E36E}" type="presParOf" srcId="{C68C2C7E-4C0C-4B5B-9F7F-EF25224A4385}" destId="{7DFA51A1-9CA6-46F8-872C-04B7FB810FB5}" srcOrd="0" destOrd="0" presId="urn:microsoft.com/office/officeart/2008/layout/LinedList"/>
    <dgm:cxn modelId="{5B938358-239E-4733-913A-66EFE58EBEF5}" type="presParOf" srcId="{C68C2C7E-4C0C-4B5B-9F7F-EF25224A4385}" destId="{A3EB143F-4E94-4F69-8D92-09DD3FA17BEB}" srcOrd="1" destOrd="0" presId="urn:microsoft.com/office/officeart/2008/layout/LinedList"/>
    <dgm:cxn modelId="{CEF6E65E-E8E5-4DFD-A9E8-E4DA1E03DAD6}" type="presParOf" srcId="{A3EB143F-4E94-4F69-8D92-09DD3FA17BEB}" destId="{1643DF21-A828-4C64-8208-FC2EF624F4FC}" srcOrd="0" destOrd="0" presId="urn:microsoft.com/office/officeart/2008/layout/LinedList"/>
    <dgm:cxn modelId="{BC703431-7203-4164-902E-192CE2932ABF}" type="presParOf" srcId="{A3EB143F-4E94-4F69-8D92-09DD3FA17BEB}" destId="{7CC699E7-45C8-4B34-BDB2-364400EB5129}" srcOrd="1" destOrd="0" presId="urn:microsoft.com/office/officeart/2008/layout/LinedList"/>
    <dgm:cxn modelId="{B4AF3F00-8ED2-4962-A4AD-9FD4FACEB791}" type="presParOf" srcId="{C68C2C7E-4C0C-4B5B-9F7F-EF25224A4385}" destId="{5D792039-81C8-4ADF-8B12-4C2BDEC506B5}" srcOrd="2" destOrd="0" presId="urn:microsoft.com/office/officeart/2008/layout/LinedList"/>
    <dgm:cxn modelId="{BB31DA20-8A0E-4FE6-B036-A2B6E912B177}" type="presParOf" srcId="{C68C2C7E-4C0C-4B5B-9F7F-EF25224A4385}" destId="{AC6064FD-50A2-4A49-AEB5-572EFE4ADAE4}" srcOrd="3" destOrd="0" presId="urn:microsoft.com/office/officeart/2008/layout/LinedList"/>
    <dgm:cxn modelId="{ADF581D8-9CD2-4F6E-B975-7CF60F5D0603}" type="presParOf" srcId="{AC6064FD-50A2-4A49-AEB5-572EFE4ADAE4}" destId="{AA8EDF2C-8B14-4B5D-AD7F-C3216A19BEDC}" srcOrd="0" destOrd="0" presId="urn:microsoft.com/office/officeart/2008/layout/LinedList"/>
    <dgm:cxn modelId="{BA6CCD26-EC3A-4D12-8936-F0E53259AF5D}" type="presParOf" srcId="{AC6064FD-50A2-4A49-AEB5-572EFE4ADAE4}" destId="{D176A873-1BD2-454C-9525-D1D6C21FF51E}" srcOrd="1" destOrd="0" presId="urn:microsoft.com/office/officeart/2008/layout/LinedList"/>
    <dgm:cxn modelId="{F672F228-FFFC-406A-AE42-1694B4FBA55A}" type="presParOf" srcId="{C68C2C7E-4C0C-4B5B-9F7F-EF25224A4385}" destId="{B9AF90AC-8489-4745-A3AE-7AEEC2E8EA91}" srcOrd="4" destOrd="0" presId="urn:microsoft.com/office/officeart/2008/layout/LinedList"/>
    <dgm:cxn modelId="{F43F1FC6-7481-41A6-8C1B-8F160A002532}" type="presParOf" srcId="{C68C2C7E-4C0C-4B5B-9F7F-EF25224A4385}" destId="{822CBF9D-F167-4821-AEA7-38E54D08B535}" srcOrd="5" destOrd="0" presId="urn:microsoft.com/office/officeart/2008/layout/LinedList"/>
    <dgm:cxn modelId="{672B826D-54A1-4A6E-98DD-091A64F8272E}" type="presParOf" srcId="{822CBF9D-F167-4821-AEA7-38E54D08B535}" destId="{8A1D5E29-CAF4-4D26-9211-8CE138112974}" srcOrd="0" destOrd="0" presId="urn:microsoft.com/office/officeart/2008/layout/LinedList"/>
    <dgm:cxn modelId="{2C1440E0-9AD8-4DE0-910C-27E1AE553A70}" type="presParOf" srcId="{822CBF9D-F167-4821-AEA7-38E54D08B535}" destId="{AFFFB1DF-C858-467F-8216-14816F1A43E9}" srcOrd="1" destOrd="0" presId="urn:microsoft.com/office/officeart/2008/layout/LinedList"/>
    <dgm:cxn modelId="{5384868A-E61B-4251-82CD-DB4E48557455}" type="presParOf" srcId="{C68C2C7E-4C0C-4B5B-9F7F-EF25224A4385}" destId="{29F7ABA2-63BC-4D1C-8FD5-332F4E1F177A}" srcOrd="6" destOrd="0" presId="urn:microsoft.com/office/officeart/2008/layout/LinedList"/>
    <dgm:cxn modelId="{0B310829-4044-49BC-9FC7-799B19C2B160}" type="presParOf" srcId="{C68C2C7E-4C0C-4B5B-9F7F-EF25224A4385}" destId="{C9D5D2DE-16AD-4B3A-8278-09EA66B558AF}" srcOrd="7" destOrd="0" presId="urn:microsoft.com/office/officeart/2008/layout/LinedList"/>
    <dgm:cxn modelId="{F9B1E920-4A7A-423F-A4E5-3D85878A967C}" type="presParOf" srcId="{C9D5D2DE-16AD-4B3A-8278-09EA66B558AF}" destId="{999EAED4-F3CD-4607-A25C-2F85CBAB7810}" srcOrd="0" destOrd="0" presId="urn:microsoft.com/office/officeart/2008/layout/LinedList"/>
    <dgm:cxn modelId="{EE6747DF-FC47-4CBA-8243-84DFD908D38A}" type="presParOf" srcId="{C9D5D2DE-16AD-4B3A-8278-09EA66B558AF}" destId="{D3992C35-553A-49F5-8F09-0BE8A487A0E6}" srcOrd="1" destOrd="0" presId="urn:microsoft.com/office/officeart/2008/layout/LinedList"/>
    <dgm:cxn modelId="{F9BB52C8-E9E5-40FB-9ABC-F3164038C4DC}" type="presParOf" srcId="{C68C2C7E-4C0C-4B5B-9F7F-EF25224A4385}" destId="{963073F2-5AAE-479C-B8A5-660197076143}" srcOrd="8" destOrd="0" presId="urn:microsoft.com/office/officeart/2008/layout/LinedList"/>
    <dgm:cxn modelId="{56915481-0428-42F1-A63B-6D6D480E2D53}" type="presParOf" srcId="{C68C2C7E-4C0C-4B5B-9F7F-EF25224A4385}" destId="{55434F12-49C0-43DC-8E1E-D8BFCB86A196}" srcOrd="9" destOrd="0" presId="urn:microsoft.com/office/officeart/2008/layout/LinedList"/>
    <dgm:cxn modelId="{883B06D1-B375-45F9-B7C0-C25E2E0FA797}" type="presParOf" srcId="{55434F12-49C0-43DC-8E1E-D8BFCB86A196}" destId="{88120778-02D8-4F60-B314-1C50622579F1}" srcOrd="0" destOrd="0" presId="urn:microsoft.com/office/officeart/2008/layout/LinedList"/>
    <dgm:cxn modelId="{170F2A0E-2DEB-434C-A1B3-578FD978DDF1}" type="presParOf" srcId="{55434F12-49C0-43DC-8E1E-D8BFCB86A196}" destId="{2D4C0064-EB6C-4AD9-AE5C-908A98357F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F08CD-28F9-4CB1-BC90-B32BB84BB0A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34708D-7B47-4C54-A177-CCD57004BAEF}">
      <dgm:prSet/>
      <dgm:spPr/>
      <dgm:t>
        <a:bodyPr/>
        <a:lstStyle/>
        <a:p>
          <a:r>
            <a:rPr lang="ru-RU"/>
            <a:t>Все предметы соразмерны росту, руке, физическим возможностям детей.</a:t>
          </a:r>
          <a:endParaRPr lang="en-US"/>
        </a:p>
      </dgm:t>
    </dgm:pt>
    <dgm:pt modelId="{728058AC-9DD5-45B5-AA4D-F169F6F07F24}" type="parTrans" cxnId="{08E750C5-F40D-4ABE-8C7E-7A7E4EA3A39C}">
      <dgm:prSet/>
      <dgm:spPr/>
      <dgm:t>
        <a:bodyPr/>
        <a:lstStyle/>
        <a:p>
          <a:endParaRPr lang="en-US"/>
        </a:p>
      </dgm:t>
    </dgm:pt>
    <dgm:pt modelId="{E56EF8A1-12FC-446B-B620-4166050C4340}" type="sibTrans" cxnId="{08E750C5-F40D-4ABE-8C7E-7A7E4EA3A39C}">
      <dgm:prSet/>
      <dgm:spPr/>
      <dgm:t>
        <a:bodyPr/>
        <a:lstStyle/>
        <a:p>
          <a:endParaRPr lang="en-US"/>
        </a:p>
      </dgm:t>
    </dgm:pt>
    <dgm:pt modelId="{4F6A3469-CF47-4789-BE4B-3CC6548CB9E1}">
      <dgm:prSet/>
      <dgm:spPr/>
      <dgm:t>
        <a:bodyPr/>
        <a:lstStyle/>
        <a:p>
          <a:r>
            <a:rPr lang="ru-RU"/>
            <a:t>Помещение просторное, хорошо просматриваемое взором ребёнка.</a:t>
          </a:r>
          <a:endParaRPr lang="en-US"/>
        </a:p>
      </dgm:t>
    </dgm:pt>
    <dgm:pt modelId="{AA43E57F-4045-4131-9101-A0710BFF326A}" type="parTrans" cxnId="{807A2125-AECB-46E1-B78B-8C37A9F12F93}">
      <dgm:prSet/>
      <dgm:spPr/>
      <dgm:t>
        <a:bodyPr/>
        <a:lstStyle/>
        <a:p>
          <a:endParaRPr lang="en-US"/>
        </a:p>
      </dgm:t>
    </dgm:pt>
    <dgm:pt modelId="{2D3146EC-4BED-4089-A0AD-F89A5605875A}" type="sibTrans" cxnId="{807A2125-AECB-46E1-B78B-8C37A9F12F93}">
      <dgm:prSet/>
      <dgm:spPr/>
      <dgm:t>
        <a:bodyPr/>
        <a:lstStyle/>
        <a:p>
          <a:endParaRPr lang="en-US"/>
        </a:p>
      </dgm:t>
    </dgm:pt>
    <dgm:pt modelId="{861CB92A-2371-47D6-9A96-3CF8DEC605BE}">
      <dgm:prSet/>
      <dgm:spPr/>
      <dgm:t>
        <a:bodyPr/>
        <a:lstStyle/>
        <a:p>
          <a:r>
            <a:rPr lang="ru-RU"/>
            <a:t>Среда комфортная и безопасная.</a:t>
          </a:r>
          <a:endParaRPr lang="en-US"/>
        </a:p>
      </dgm:t>
    </dgm:pt>
    <dgm:pt modelId="{860E6FE4-53CD-4FE9-8FD4-086033583560}" type="parTrans" cxnId="{B08F2A40-44C5-40D6-A247-26E97AF05839}">
      <dgm:prSet/>
      <dgm:spPr/>
      <dgm:t>
        <a:bodyPr/>
        <a:lstStyle/>
        <a:p>
          <a:endParaRPr lang="en-US"/>
        </a:p>
      </dgm:t>
    </dgm:pt>
    <dgm:pt modelId="{ED02DC21-9A53-462F-BABF-DEE254172C77}" type="sibTrans" cxnId="{B08F2A40-44C5-40D6-A247-26E97AF05839}">
      <dgm:prSet/>
      <dgm:spPr/>
      <dgm:t>
        <a:bodyPr/>
        <a:lstStyle/>
        <a:p>
          <a:endParaRPr lang="en-US"/>
        </a:p>
      </dgm:t>
    </dgm:pt>
    <dgm:pt modelId="{5645773B-428A-4436-87CD-B5AB09B90A6C}" type="pres">
      <dgm:prSet presAssocID="{D30F08CD-28F9-4CB1-BC90-B32BB84BB0A5}" presName="outerComposite" presStyleCnt="0">
        <dgm:presLayoutVars>
          <dgm:chMax val="5"/>
          <dgm:dir/>
          <dgm:resizeHandles val="exact"/>
        </dgm:presLayoutVars>
      </dgm:prSet>
      <dgm:spPr/>
    </dgm:pt>
    <dgm:pt modelId="{42D3081C-2E5C-44C3-B608-63E06BC72365}" type="pres">
      <dgm:prSet presAssocID="{D30F08CD-28F9-4CB1-BC90-B32BB84BB0A5}" presName="dummyMaxCanvas" presStyleCnt="0">
        <dgm:presLayoutVars/>
      </dgm:prSet>
      <dgm:spPr/>
    </dgm:pt>
    <dgm:pt modelId="{22BCB29E-4AD9-4BE2-A7FE-E1D572266393}" type="pres">
      <dgm:prSet presAssocID="{D30F08CD-28F9-4CB1-BC90-B32BB84BB0A5}" presName="ThreeNodes_1" presStyleLbl="node1" presStyleIdx="0" presStyleCnt="3">
        <dgm:presLayoutVars>
          <dgm:bulletEnabled val="1"/>
        </dgm:presLayoutVars>
      </dgm:prSet>
      <dgm:spPr/>
    </dgm:pt>
    <dgm:pt modelId="{EB39DB90-6D29-44F7-8B6B-FE80CB453BB3}" type="pres">
      <dgm:prSet presAssocID="{D30F08CD-28F9-4CB1-BC90-B32BB84BB0A5}" presName="ThreeNodes_2" presStyleLbl="node1" presStyleIdx="1" presStyleCnt="3">
        <dgm:presLayoutVars>
          <dgm:bulletEnabled val="1"/>
        </dgm:presLayoutVars>
      </dgm:prSet>
      <dgm:spPr/>
    </dgm:pt>
    <dgm:pt modelId="{0A3AABE8-BA07-4466-BDE0-B949423849FF}" type="pres">
      <dgm:prSet presAssocID="{D30F08CD-28F9-4CB1-BC90-B32BB84BB0A5}" presName="ThreeNodes_3" presStyleLbl="node1" presStyleIdx="2" presStyleCnt="3">
        <dgm:presLayoutVars>
          <dgm:bulletEnabled val="1"/>
        </dgm:presLayoutVars>
      </dgm:prSet>
      <dgm:spPr/>
    </dgm:pt>
    <dgm:pt modelId="{0C12D875-BD80-474E-9CFE-0D19DBE079CF}" type="pres">
      <dgm:prSet presAssocID="{D30F08CD-28F9-4CB1-BC90-B32BB84BB0A5}" presName="ThreeConn_1-2" presStyleLbl="fgAccFollowNode1" presStyleIdx="0" presStyleCnt="2">
        <dgm:presLayoutVars>
          <dgm:bulletEnabled val="1"/>
        </dgm:presLayoutVars>
      </dgm:prSet>
      <dgm:spPr/>
    </dgm:pt>
    <dgm:pt modelId="{57B90BB2-DDE7-4FC0-A3B0-75B1AF2AEAA4}" type="pres">
      <dgm:prSet presAssocID="{D30F08CD-28F9-4CB1-BC90-B32BB84BB0A5}" presName="ThreeConn_2-3" presStyleLbl="fgAccFollowNode1" presStyleIdx="1" presStyleCnt="2">
        <dgm:presLayoutVars>
          <dgm:bulletEnabled val="1"/>
        </dgm:presLayoutVars>
      </dgm:prSet>
      <dgm:spPr/>
    </dgm:pt>
    <dgm:pt modelId="{0FBA3684-35B3-4DA1-9DC1-E6A456259D7C}" type="pres">
      <dgm:prSet presAssocID="{D30F08CD-28F9-4CB1-BC90-B32BB84BB0A5}" presName="ThreeNodes_1_text" presStyleLbl="node1" presStyleIdx="2" presStyleCnt="3">
        <dgm:presLayoutVars>
          <dgm:bulletEnabled val="1"/>
        </dgm:presLayoutVars>
      </dgm:prSet>
      <dgm:spPr/>
    </dgm:pt>
    <dgm:pt modelId="{D69BF0C0-0C5F-4EB8-BF50-AB088B2A818D}" type="pres">
      <dgm:prSet presAssocID="{D30F08CD-28F9-4CB1-BC90-B32BB84BB0A5}" presName="ThreeNodes_2_text" presStyleLbl="node1" presStyleIdx="2" presStyleCnt="3">
        <dgm:presLayoutVars>
          <dgm:bulletEnabled val="1"/>
        </dgm:presLayoutVars>
      </dgm:prSet>
      <dgm:spPr/>
    </dgm:pt>
    <dgm:pt modelId="{A269E94A-FC92-4140-B85A-7465CA635CFB}" type="pres">
      <dgm:prSet presAssocID="{D30F08CD-28F9-4CB1-BC90-B32BB84BB0A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91E2504-3D11-4EE7-BD3A-F0A240E082E1}" type="presOf" srcId="{4F6A3469-CF47-4789-BE4B-3CC6548CB9E1}" destId="{EB39DB90-6D29-44F7-8B6B-FE80CB453BB3}" srcOrd="0" destOrd="0" presId="urn:microsoft.com/office/officeart/2005/8/layout/vProcess5"/>
    <dgm:cxn modelId="{807A2125-AECB-46E1-B78B-8C37A9F12F93}" srcId="{D30F08CD-28F9-4CB1-BC90-B32BB84BB0A5}" destId="{4F6A3469-CF47-4789-BE4B-3CC6548CB9E1}" srcOrd="1" destOrd="0" parTransId="{AA43E57F-4045-4131-9101-A0710BFF326A}" sibTransId="{2D3146EC-4BED-4089-A0AD-F89A5605875A}"/>
    <dgm:cxn modelId="{FD2D2339-1A74-4935-AE7A-0A39DCB9A336}" type="presOf" srcId="{A934708D-7B47-4C54-A177-CCD57004BAEF}" destId="{0FBA3684-35B3-4DA1-9DC1-E6A456259D7C}" srcOrd="1" destOrd="0" presId="urn:microsoft.com/office/officeart/2005/8/layout/vProcess5"/>
    <dgm:cxn modelId="{B08F2A40-44C5-40D6-A247-26E97AF05839}" srcId="{D30F08CD-28F9-4CB1-BC90-B32BB84BB0A5}" destId="{861CB92A-2371-47D6-9A96-3CF8DEC605BE}" srcOrd="2" destOrd="0" parTransId="{860E6FE4-53CD-4FE9-8FD4-086033583560}" sibTransId="{ED02DC21-9A53-462F-BABF-DEE254172C77}"/>
    <dgm:cxn modelId="{57FE9B64-87F5-410E-A7A4-D21F5BBD0B08}" type="presOf" srcId="{4F6A3469-CF47-4789-BE4B-3CC6548CB9E1}" destId="{D69BF0C0-0C5F-4EB8-BF50-AB088B2A818D}" srcOrd="1" destOrd="0" presId="urn:microsoft.com/office/officeart/2005/8/layout/vProcess5"/>
    <dgm:cxn modelId="{9A20ED85-E656-4C4F-A56B-87FF124BA881}" type="presOf" srcId="{A934708D-7B47-4C54-A177-CCD57004BAEF}" destId="{22BCB29E-4AD9-4BE2-A7FE-E1D572266393}" srcOrd="0" destOrd="0" presId="urn:microsoft.com/office/officeart/2005/8/layout/vProcess5"/>
    <dgm:cxn modelId="{1937B7A4-29B0-4B60-885F-86DA99A8B9F7}" type="presOf" srcId="{861CB92A-2371-47D6-9A96-3CF8DEC605BE}" destId="{A269E94A-FC92-4140-B85A-7465CA635CFB}" srcOrd="1" destOrd="0" presId="urn:microsoft.com/office/officeart/2005/8/layout/vProcess5"/>
    <dgm:cxn modelId="{60561EA7-B0AF-411B-A44D-E6B18B3A23A5}" type="presOf" srcId="{D30F08CD-28F9-4CB1-BC90-B32BB84BB0A5}" destId="{5645773B-428A-4436-87CD-B5AB09B90A6C}" srcOrd="0" destOrd="0" presId="urn:microsoft.com/office/officeart/2005/8/layout/vProcess5"/>
    <dgm:cxn modelId="{9E5ADEAB-0FB2-494F-81E5-E88DDE0A6FC5}" type="presOf" srcId="{861CB92A-2371-47D6-9A96-3CF8DEC605BE}" destId="{0A3AABE8-BA07-4466-BDE0-B949423849FF}" srcOrd="0" destOrd="0" presId="urn:microsoft.com/office/officeart/2005/8/layout/vProcess5"/>
    <dgm:cxn modelId="{08E750C5-F40D-4ABE-8C7E-7A7E4EA3A39C}" srcId="{D30F08CD-28F9-4CB1-BC90-B32BB84BB0A5}" destId="{A934708D-7B47-4C54-A177-CCD57004BAEF}" srcOrd="0" destOrd="0" parTransId="{728058AC-9DD5-45B5-AA4D-F169F6F07F24}" sibTransId="{E56EF8A1-12FC-446B-B620-4166050C4340}"/>
    <dgm:cxn modelId="{4DDB53D8-4D3E-4F88-8B25-3F5ABD6B53FD}" type="presOf" srcId="{E56EF8A1-12FC-446B-B620-4166050C4340}" destId="{0C12D875-BD80-474E-9CFE-0D19DBE079CF}" srcOrd="0" destOrd="0" presId="urn:microsoft.com/office/officeart/2005/8/layout/vProcess5"/>
    <dgm:cxn modelId="{195F37F9-DBE6-4DB1-958A-6202F43D2746}" type="presOf" srcId="{2D3146EC-4BED-4089-A0AD-F89A5605875A}" destId="{57B90BB2-DDE7-4FC0-A3B0-75B1AF2AEAA4}" srcOrd="0" destOrd="0" presId="urn:microsoft.com/office/officeart/2005/8/layout/vProcess5"/>
    <dgm:cxn modelId="{BEA03779-BB82-4D64-A69F-D6B414661D54}" type="presParOf" srcId="{5645773B-428A-4436-87CD-B5AB09B90A6C}" destId="{42D3081C-2E5C-44C3-B608-63E06BC72365}" srcOrd="0" destOrd="0" presId="urn:microsoft.com/office/officeart/2005/8/layout/vProcess5"/>
    <dgm:cxn modelId="{166AA0A4-DA0A-447E-A0A9-A01A7D683351}" type="presParOf" srcId="{5645773B-428A-4436-87CD-B5AB09B90A6C}" destId="{22BCB29E-4AD9-4BE2-A7FE-E1D572266393}" srcOrd="1" destOrd="0" presId="urn:microsoft.com/office/officeart/2005/8/layout/vProcess5"/>
    <dgm:cxn modelId="{74E245DA-1F76-489F-98DB-85826BD8CC28}" type="presParOf" srcId="{5645773B-428A-4436-87CD-B5AB09B90A6C}" destId="{EB39DB90-6D29-44F7-8B6B-FE80CB453BB3}" srcOrd="2" destOrd="0" presId="urn:microsoft.com/office/officeart/2005/8/layout/vProcess5"/>
    <dgm:cxn modelId="{A1F906CC-88E4-454E-95FF-59EDE7210E3F}" type="presParOf" srcId="{5645773B-428A-4436-87CD-B5AB09B90A6C}" destId="{0A3AABE8-BA07-4466-BDE0-B949423849FF}" srcOrd="3" destOrd="0" presId="urn:microsoft.com/office/officeart/2005/8/layout/vProcess5"/>
    <dgm:cxn modelId="{E54607A5-14CC-4376-9089-63FD8FDE34E3}" type="presParOf" srcId="{5645773B-428A-4436-87CD-B5AB09B90A6C}" destId="{0C12D875-BD80-474E-9CFE-0D19DBE079CF}" srcOrd="4" destOrd="0" presId="urn:microsoft.com/office/officeart/2005/8/layout/vProcess5"/>
    <dgm:cxn modelId="{CBECAB35-F011-4A66-89E5-5BC6ED3A4911}" type="presParOf" srcId="{5645773B-428A-4436-87CD-B5AB09B90A6C}" destId="{57B90BB2-DDE7-4FC0-A3B0-75B1AF2AEAA4}" srcOrd="5" destOrd="0" presId="urn:microsoft.com/office/officeart/2005/8/layout/vProcess5"/>
    <dgm:cxn modelId="{E16206E7-6799-4601-91BC-A185481D76B4}" type="presParOf" srcId="{5645773B-428A-4436-87CD-B5AB09B90A6C}" destId="{0FBA3684-35B3-4DA1-9DC1-E6A456259D7C}" srcOrd="6" destOrd="0" presId="urn:microsoft.com/office/officeart/2005/8/layout/vProcess5"/>
    <dgm:cxn modelId="{3961330E-2343-4576-A7AF-E882BFB0025F}" type="presParOf" srcId="{5645773B-428A-4436-87CD-B5AB09B90A6C}" destId="{D69BF0C0-0C5F-4EB8-BF50-AB088B2A818D}" srcOrd="7" destOrd="0" presId="urn:microsoft.com/office/officeart/2005/8/layout/vProcess5"/>
    <dgm:cxn modelId="{B683A30C-1D36-42AE-9F0D-9AF6272C5087}" type="presParOf" srcId="{5645773B-428A-4436-87CD-B5AB09B90A6C}" destId="{A269E94A-FC92-4140-B85A-7465CA635CF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200D9-A8B3-4FE0-BF13-58EC2B211EC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D3380AC-955A-45BE-A677-F2443700CB3A}">
      <dgm:prSet/>
      <dgm:spPr/>
      <dgm:t>
        <a:bodyPr/>
        <a:lstStyle/>
        <a:p>
          <a:r>
            <a:rPr lang="ru-RU"/>
            <a:t>Абрамова Н. А., Ширшова Е. Г. Развивающая предметно-пространственная среда в условиях реализации ФГОС дошкольного образования // Научный поиск. 2015. № 3.5. С. 20–22.</a:t>
          </a:r>
          <a:endParaRPr lang="en-US"/>
        </a:p>
      </dgm:t>
    </dgm:pt>
    <dgm:pt modelId="{D1421A2D-095F-4441-9DD4-8E27C7648896}" type="parTrans" cxnId="{5F876E22-21B2-4426-BE8B-3FF98700EF12}">
      <dgm:prSet/>
      <dgm:spPr/>
      <dgm:t>
        <a:bodyPr/>
        <a:lstStyle/>
        <a:p>
          <a:endParaRPr lang="en-US"/>
        </a:p>
      </dgm:t>
    </dgm:pt>
    <dgm:pt modelId="{3C14822D-4AEE-49FE-9250-FC4F1A93CC79}" type="sibTrans" cxnId="{5F876E22-21B2-4426-BE8B-3FF98700EF1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9622690-E8D2-4B3D-92A6-2CBA72C72B30}">
      <dgm:prSet/>
      <dgm:spPr/>
      <dgm:t>
        <a:bodyPr/>
        <a:lstStyle/>
        <a:p>
          <a:r>
            <a:rPr lang="ru-RU"/>
            <a:t>Новосёлова С. Л. Развивающая предметная среда детства. Мир Квадро // Дошкольное воспитание. 1998. № 4. С. 79–85.</a:t>
          </a:r>
          <a:endParaRPr lang="en-US"/>
        </a:p>
      </dgm:t>
    </dgm:pt>
    <dgm:pt modelId="{DFCCCA67-BF43-4CD9-B67E-A8B1E7981FC2}" type="parTrans" cxnId="{B0163882-2867-47C1-88C3-32A941C61EF9}">
      <dgm:prSet/>
      <dgm:spPr/>
      <dgm:t>
        <a:bodyPr/>
        <a:lstStyle/>
        <a:p>
          <a:endParaRPr lang="en-US"/>
        </a:p>
      </dgm:t>
    </dgm:pt>
    <dgm:pt modelId="{27FD8F74-53B9-472A-B66D-171BD534864E}" type="sibTrans" cxnId="{B0163882-2867-47C1-88C3-32A941C61EF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36AC44A-4764-42AE-8224-ACC38220B27F}">
      <dgm:prSet/>
      <dgm:spPr/>
      <dgm:t>
        <a:bodyPr/>
        <a:lstStyle/>
        <a:p>
          <a:r>
            <a:rPr lang="ru-RU"/>
            <a:t>Павлова Л. Н. Раннее детство: предметно-развивающая среда и воспитание. Методическое пособие для педагогов групп раннего возраста. М. :  Центр «Школьная книга». 2004. 80 с.</a:t>
          </a:r>
          <a:endParaRPr lang="en-US"/>
        </a:p>
      </dgm:t>
    </dgm:pt>
    <dgm:pt modelId="{BE6075B4-74C1-48CB-826F-3EE08CE2F6CC}" type="parTrans" cxnId="{189E3F85-699F-4CDC-B56B-10818C28574B}">
      <dgm:prSet/>
      <dgm:spPr/>
      <dgm:t>
        <a:bodyPr/>
        <a:lstStyle/>
        <a:p>
          <a:endParaRPr lang="en-US"/>
        </a:p>
      </dgm:t>
    </dgm:pt>
    <dgm:pt modelId="{89815116-3064-4724-8B94-8EDDDB594225}" type="sibTrans" cxnId="{189E3F85-699F-4CDC-B56B-10818C28574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DB0DDE4-A865-4432-9656-8AAC5954A95B}">
      <dgm:prSet/>
      <dgm:spPr/>
      <dgm:t>
        <a:bodyPr/>
        <a:lstStyle/>
        <a:p>
          <a:r>
            <a:rPr lang="ru-RU" dirty="0"/>
            <a:t>Психология развития. Словарь / Под. ред. А.Л. Венгера / Энциклопедический словарь в шести томах / Ред.-сост. Л. А. Карпенко. Под общ. ред. А. В. Петровского. М.:2005. 176 с.</a:t>
          </a:r>
          <a:endParaRPr lang="en-US" dirty="0"/>
        </a:p>
      </dgm:t>
    </dgm:pt>
    <dgm:pt modelId="{AA83D1C8-EB13-4A32-AD48-D825724A9B32}" type="parTrans" cxnId="{9A229138-0633-4073-8C9A-C4C829C2964C}">
      <dgm:prSet/>
      <dgm:spPr/>
      <dgm:t>
        <a:bodyPr/>
        <a:lstStyle/>
        <a:p>
          <a:endParaRPr lang="en-US"/>
        </a:p>
      </dgm:t>
    </dgm:pt>
    <dgm:pt modelId="{A468ABE1-7094-4AD8-8EE1-7891DFC2B0C2}" type="sibTrans" cxnId="{9A229138-0633-4073-8C9A-C4C829C2964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34FAF21-973E-4D74-832A-E4F7E74E8ACA}">
      <dgm:prSet/>
      <dgm:spPr/>
      <dgm:t>
        <a:bodyPr/>
        <a:lstStyle/>
        <a:p>
          <a:r>
            <a:rPr lang="ru-RU" dirty="0"/>
            <a:t>Методические рекомендации для педагогических работников дошкольных образовательных организаций и родителей детей дошкольного возраста / О.А. </a:t>
          </a:r>
          <a:r>
            <a:rPr lang="ru-RU" dirty="0" err="1"/>
            <a:t>Карабанова,и</a:t>
          </a:r>
          <a:r>
            <a:rPr lang="ru-RU" dirty="0"/>
            <a:t> др. М.2014. 96 с. </a:t>
          </a:r>
          <a:endParaRPr lang="en-US" dirty="0"/>
        </a:p>
      </dgm:t>
    </dgm:pt>
    <dgm:pt modelId="{85F6F5B8-3604-44B1-8FDC-F777A35F2992}" type="parTrans" cxnId="{C607C775-AD05-4F6A-A4BE-DB127D453B37}">
      <dgm:prSet/>
      <dgm:spPr/>
      <dgm:t>
        <a:bodyPr/>
        <a:lstStyle/>
        <a:p>
          <a:endParaRPr lang="en-US"/>
        </a:p>
      </dgm:t>
    </dgm:pt>
    <dgm:pt modelId="{3DD7265D-5475-48E5-A664-D44A1FB36864}" type="sibTrans" cxnId="{C607C775-AD05-4F6A-A4BE-DB127D453B37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4D65958-4ED9-4A62-878E-2989B10035CB}" type="pres">
      <dgm:prSet presAssocID="{711200D9-A8B3-4FE0-BF13-58EC2B211ECE}" presName="linearFlow" presStyleCnt="0">
        <dgm:presLayoutVars>
          <dgm:dir/>
          <dgm:animLvl val="lvl"/>
          <dgm:resizeHandles val="exact"/>
        </dgm:presLayoutVars>
      </dgm:prSet>
      <dgm:spPr/>
    </dgm:pt>
    <dgm:pt modelId="{6CEB6881-2E19-4128-A4E5-D04A66A8B72E}" type="pres">
      <dgm:prSet presAssocID="{1D3380AC-955A-45BE-A677-F2443700CB3A}" presName="compositeNode" presStyleCnt="0"/>
      <dgm:spPr/>
    </dgm:pt>
    <dgm:pt modelId="{BED80872-A012-4C18-9E4F-AA721B3D76E9}" type="pres">
      <dgm:prSet presAssocID="{1D3380AC-955A-45BE-A677-F2443700CB3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101EA33-4B25-4B14-8724-5F7879DD49D0}" type="pres">
      <dgm:prSet presAssocID="{1D3380AC-955A-45BE-A677-F2443700CB3A}" presName="parSh" presStyleCnt="0"/>
      <dgm:spPr/>
    </dgm:pt>
    <dgm:pt modelId="{1CE3A70A-E076-447C-AF00-486CDAA65BD5}" type="pres">
      <dgm:prSet presAssocID="{1D3380AC-955A-45BE-A677-F2443700CB3A}" presName="lineNode" presStyleLbl="alignAccFollowNode1" presStyleIdx="0" presStyleCnt="15"/>
      <dgm:spPr/>
    </dgm:pt>
    <dgm:pt modelId="{6499F842-DB9E-4C0F-AC2E-E6C768622D42}" type="pres">
      <dgm:prSet presAssocID="{1D3380AC-955A-45BE-A677-F2443700CB3A}" presName="lineArrowNode" presStyleLbl="alignAccFollowNode1" presStyleIdx="1" presStyleCnt="15"/>
      <dgm:spPr/>
    </dgm:pt>
    <dgm:pt modelId="{C5FFC81C-9D44-4DD6-BDB5-920DC894A507}" type="pres">
      <dgm:prSet presAssocID="{3C14822D-4AEE-49FE-9250-FC4F1A93CC79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FDA12051-9721-40A7-8487-E582B5EA9732}" type="pres">
      <dgm:prSet presAssocID="{3C14822D-4AEE-49FE-9250-FC4F1A93CC79}" presName="spacerBetweenCircleAndCallout" presStyleCnt="0">
        <dgm:presLayoutVars/>
      </dgm:prSet>
      <dgm:spPr/>
    </dgm:pt>
    <dgm:pt modelId="{FCBC30C0-EAD2-4EDA-8E76-68AE1142840C}" type="pres">
      <dgm:prSet presAssocID="{1D3380AC-955A-45BE-A677-F2443700CB3A}" presName="nodeText" presStyleLbl="alignAccFollowNode1" presStyleIdx="2" presStyleCnt="15">
        <dgm:presLayoutVars>
          <dgm:bulletEnabled val="1"/>
        </dgm:presLayoutVars>
      </dgm:prSet>
      <dgm:spPr/>
    </dgm:pt>
    <dgm:pt modelId="{D023C404-6D97-4AC0-B975-2723DB1416F0}" type="pres">
      <dgm:prSet presAssocID="{3C14822D-4AEE-49FE-9250-FC4F1A93CC79}" presName="sibTransComposite" presStyleCnt="0"/>
      <dgm:spPr/>
    </dgm:pt>
    <dgm:pt modelId="{28D71107-E6F5-4AA5-896F-C7EA3AA9140C}" type="pres">
      <dgm:prSet presAssocID="{F9622690-E8D2-4B3D-92A6-2CBA72C72B30}" presName="compositeNode" presStyleCnt="0"/>
      <dgm:spPr/>
    </dgm:pt>
    <dgm:pt modelId="{36014D30-12B3-4D8A-8773-1955B4B4F706}" type="pres">
      <dgm:prSet presAssocID="{F9622690-E8D2-4B3D-92A6-2CBA72C72B3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D66304F-7D3C-429E-BFA5-7005B7898A92}" type="pres">
      <dgm:prSet presAssocID="{F9622690-E8D2-4B3D-92A6-2CBA72C72B30}" presName="parSh" presStyleCnt="0"/>
      <dgm:spPr/>
    </dgm:pt>
    <dgm:pt modelId="{3AF873D5-0DB2-4A96-87F7-634F58FC1318}" type="pres">
      <dgm:prSet presAssocID="{F9622690-E8D2-4B3D-92A6-2CBA72C72B30}" presName="lineNode" presStyleLbl="alignAccFollowNode1" presStyleIdx="3" presStyleCnt="15"/>
      <dgm:spPr/>
    </dgm:pt>
    <dgm:pt modelId="{36ED54C5-4055-4ED2-9EF4-C9D7A66D36A5}" type="pres">
      <dgm:prSet presAssocID="{F9622690-E8D2-4B3D-92A6-2CBA72C72B30}" presName="lineArrowNode" presStyleLbl="alignAccFollowNode1" presStyleIdx="4" presStyleCnt="15"/>
      <dgm:spPr/>
    </dgm:pt>
    <dgm:pt modelId="{495C371E-3246-4316-B39A-803CCE9744F4}" type="pres">
      <dgm:prSet presAssocID="{27FD8F74-53B9-472A-B66D-171BD534864E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2CB2520A-4561-4937-92C2-6D6C0E6BABE6}" type="pres">
      <dgm:prSet presAssocID="{27FD8F74-53B9-472A-B66D-171BD534864E}" presName="spacerBetweenCircleAndCallout" presStyleCnt="0">
        <dgm:presLayoutVars/>
      </dgm:prSet>
      <dgm:spPr/>
    </dgm:pt>
    <dgm:pt modelId="{7A5FCFA5-B98A-4361-8011-47D0E45A65A3}" type="pres">
      <dgm:prSet presAssocID="{F9622690-E8D2-4B3D-92A6-2CBA72C72B30}" presName="nodeText" presStyleLbl="alignAccFollowNode1" presStyleIdx="5" presStyleCnt="15">
        <dgm:presLayoutVars>
          <dgm:bulletEnabled val="1"/>
        </dgm:presLayoutVars>
      </dgm:prSet>
      <dgm:spPr/>
    </dgm:pt>
    <dgm:pt modelId="{204C30F5-139C-4AEB-81AB-7AC3498EC0C1}" type="pres">
      <dgm:prSet presAssocID="{27FD8F74-53B9-472A-B66D-171BD534864E}" presName="sibTransComposite" presStyleCnt="0"/>
      <dgm:spPr/>
    </dgm:pt>
    <dgm:pt modelId="{95F03B04-1B42-4A9C-B751-D7B5628656AA}" type="pres">
      <dgm:prSet presAssocID="{E36AC44A-4764-42AE-8224-ACC38220B27F}" presName="compositeNode" presStyleCnt="0"/>
      <dgm:spPr/>
    </dgm:pt>
    <dgm:pt modelId="{63698DDD-DB33-4535-B0C3-DC70DD6A8DCE}" type="pres">
      <dgm:prSet presAssocID="{E36AC44A-4764-42AE-8224-ACC38220B27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47F6749-1A4C-459C-A323-896891D0327E}" type="pres">
      <dgm:prSet presAssocID="{E36AC44A-4764-42AE-8224-ACC38220B27F}" presName="parSh" presStyleCnt="0"/>
      <dgm:spPr/>
    </dgm:pt>
    <dgm:pt modelId="{EC8A0D63-37E1-480B-A169-643912D39CED}" type="pres">
      <dgm:prSet presAssocID="{E36AC44A-4764-42AE-8224-ACC38220B27F}" presName="lineNode" presStyleLbl="alignAccFollowNode1" presStyleIdx="6" presStyleCnt="15"/>
      <dgm:spPr/>
    </dgm:pt>
    <dgm:pt modelId="{09706E24-A367-4B41-A08F-07AB1441F9B9}" type="pres">
      <dgm:prSet presAssocID="{E36AC44A-4764-42AE-8224-ACC38220B27F}" presName="lineArrowNode" presStyleLbl="alignAccFollowNode1" presStyleIdx="7" presStyleCnt="15"/>
      <dgm:spPr/>
    </dgm:pt>
    <dgm:pt modelId="{BB1BC277-E373-4785-A4C3-761DBA4CC920}" type="pres">
      <dgm:prSet presAssocID="{89815116-3064-4724-8B94-8EDDDB594225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58EAC519-942B-4221-A443-B2F79F0D46FD}" type="pres">
      <dgm:prSet presAssocID="{89815116-3064-4724-8B94-8EDDDB594225}" presName="spacerBetweenCircleAndCallout" presStyleCnt="0">
        <dgm:presLayoutVars/>
      </dgm:prSet>
      <dgm:spPr/>
    </dgm:pt>
    <dgm:pt modelId="{7980FC5C-1A68-4399-BA1D-DA38F2E239E1}" type="pres">
      <dgm:prSet presAssocID="{E36AC44A-4764-42AE-8224-ACC38220B27F}" presName="nodeText" presStyleLbl="alignAccFollowNode1" presStyleIdx="8" presStyleCnt="15">
        <dgm:presLayoutVars>
          <dgm:bulletEnabled val="1"/>
        </dgm:presLayoutVars>
      </dgm:prSet>
      <dgm:spPr/>
    </dgm:pt>
    <dgm:pt modelId="{F5EA2B3D-C578-4A7E-833E-30960C08EB4E}" type="pres">
      <dgm:prSet presAssocID="{89815116-3064-4724-8B94-8EDDDB594225}" presName="sibTransComposite" presStyleCnt="0"/>
      <dgm:spPr/>
    </dgm:pt>
    <dgm:pt modelId="{5504712A-FC47-49B9-A6A7-E04372A7BE0F}" type="pres">
      <dgm:prSet presAssocID="{BDB0DDE4-A865-4432-9656-8AAC5954A95B}" presName="compositeNode" presStyleCnt="0"/>
      <dgm:spPr/>
    </dgm:pt>
    <dgm:pt modelId="{C614279B-2A09-41D7-A2E2-43BCE74E87ED}" type="pres">
      <dgm:prSet presAssocID="{BDB0DDE4-A865-4432-9656-8AAC5954A95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1D8FD89-7AAA-4AA0-AE8C-807C9DA402A2}" type="pres">
      <dgm:prSet presAssocID="{BDB0DDE4-A865-4432-9656-8AAC5954A95B}" presName="parSh" presStyleCnt="0"/>
      <dgm:spPr/>
    </dgm:pt>
    <dgm:pt modelId="{384D73E2-F5FC-416A-8A91-C61754A9EC9E}" type="pres">
      <dgm:prSet presAssocID="{BDB0DDE4-A865-4432-9656-8AAC5954A95B}" presName="lineNode" presStyleLbl="alignAccFollowNode1" presStyleIdx="9" presStyleCnt="15"/>
      <dgm:spPr/>
    </dgm:pt>
    <dgm:pt modelId="{827EB701-334A-44F6-97D8-AB156E14FBAD}" type="pres">
      <dgm:prSet presAssocID="{BDB0DDE4-A865-4432-9656-8AAC5954A95B}" presName="lineArrowNode" presStyleLbl="alignAccFollowNode1" presStyleIdx="10" presStyleCnt="15"/>
      <dgm:spPr/>
    </dgm:pt>
    <dgm:pt modelId="{BB525123-075F-45EF-8881-FCDD58D22688}" type="pres">
      <dgm:prSet presAssocID="{A468ABE1-7094-4AD8-8EE1-7891DFC2B0C2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A174A24-AA18-486C-AE1D-CBC5143D082B}" type="pres">
      <dgm:prSet presAssocID="{A468ABE1-7094-4AD8-8EE1-7891DFC2B0C2}" presName="spacerBetweenCircleAndCallout" presStyleCnt="0">
        <dgm:presLayoutVars/>
      </dgm:prSet>
      <dgm:spPr/>
    </dgm:pt>
    <dgm:pt modelId="{6D3170E5-1221-4116-A6D6-7DD3DBD2C96C}" type="pres">
      <dgm:prSet presAssocID="{BDB0DDE4-A865-4432-9656-8AAC5954A95B}" presName="nodeText" presStyleLbl="alignAccFollowNode1" presStyleIdx="11" presStyleCnt="15">
        <dgm:presLayoutVars>
          <dgm:bulletEnabled val="1"/>
        </dgm:presLayoutVars>
      </dgm:prSet>
      <dgm:spPr/>
    </dgm:pt>
    <dgm:pt modelId="{F9E7C318-9258-4690-9C38-582A50FA6191}" type="pres">
      <dgm:prSet presAssocID="{A468ABE1-7094-4AD8-8EE1-7891DFC2B0C2}" presName="sibTransComposite" presStyleCnt="0"/>
      <dgm:spPr/>
    </dgm:pt>
    <dgm:pt modelId="{3D8C1B1E-6F45-45CA-A181-8EBAB5F6BE0B}" type="pres">
      <dgm:prSet presAssocID="{034FAF21-973E-4D74-832A-E4F7E74E8ACA}" presName="compositeNode" presStyleCnt="0"/>
      <dgm:spPr/>
    </dgm:pt>
    <dgm:pt modelId="{A1523491-ACAB-41A2-AA90-85713B432C91}" type="pres">
      <dgm:prSet presAssocID="{034FAF21-973E-4D74-832A-E4F7E74E8AC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240D8EE-CE6E-4AA9-B20F-0ACB467A7B28}" type="pres">
      <dgm:prSet presAssocID="{034FAF21-973E-4D74-832A-E4F7E74E8ACA}" presName="parSh" presStyleCnt="0"/>
      <dgm:spPr/>
    </dgm:pt>
    <dgm:pt modelId="{D84E0ED3-7153-4B6C-BD95-F6D791D5BD48}" type="pres">
      <dgm:prSet presAssocID="{034FAF21-973E-4D74-832A-E4F7E74E8ACA}" presName="lineNode" presStyleLbl="alignAccFollowNode1" presStyleIdx="12" presStyleCnt="15"/>
      <dgm:spPr/>
    </dgm:pt>
    <dgm:pt modelId="{5A3E082B-A5BB-4E67-99BE-4B06A645B509}" type="pres">
      <dgm:prSet presAssocID="{034FAF21-973E-4D74-832A-E4F7E74E8ACA}" presName="lineArrowNode" presStyleLbl="alignAccFollowNode1" presStyleIdx="13" presStyleCnt="15"/>
      <dgm:spPr/>
    </dgm:pt>
    <dgm:pt modelId="{1E960520-1246-4A77-A981-52DE9187BD8F}" type="pres">
      <dgm:prSet presAssocID="{3DD7265D-5475-48E5-A664-D44A1FB36864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C68A8DA1-B02C-4F26-899F-CF42E45B7367}" type="pres">
      <dgm:prSet presAssocID="{3DD7265D-5475-48E5-A664-D44A1FB36864}" presName="spacerBetweenCircleAndCallout" presStyleCnt="0">
        <dgm:presLayoutVars/>
      </dgm:prSet>
      <dgm:spPr/>
    </dgm:pt>
    <dgm:pt modelId="{D2F5D5DA-9AED-4543-A0D6-BD58911727DC}" type="pres">
      <dgm:prSet presAssocID="{034FAF21-973E-4D74-832A-E4F7E74E8ACA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7FC4D310-98B7-4701-BB71-46E4E913CF7A}" type="presOf" srcId="{3DD7265D-5475-48E5-A664-D44A1FB36864}" destId="{1E960520-1246-4A77-A981-52DE9187BD8F}" srcOrd="0" destOrd="0" presId="urn:microsoft.com/office/officeart/2016/7/layout/LinearArrowProcessNumbered"/>
    <dgm:cxn modelId="{5F876E22-21B2-4426-BE8B-3FF98700EF12}" srcId="{711200D9-A8B3-4FE0-BF13-58EC2B211ECE}" destId="{1D3380AC-955A-45BE-A677-F2443700CB3A}" srcOrd="0" destOrd="0" parTransId="{D1421A2D-095F-4441-9DD4-8E27C7648896}" sibTransId="{3C14822D-4AEE-49FE-9250-FC4F1A93CC79}"/>
    <dgm:cxn modelId="{4D7E272A-BE26-46F7-8F4A-8E72455A6943}" type="presOf" srcId="{F9622690-E8D2-4B3D-92A6-2CBA72C72B30}" destId="{7A5FCFA5-B98A-4361-8011-47D0E45A65A3}" srcOrd="0" destOrd="0" presId="urn:microsoft.com/office/officeart/2016/7/layout/LinearArrowProcessNumbered"/>
    <dgm:cxn modelId="{211A7D35-87F3-41B4-8C5D-7A74EEB4B79A}" type="presOf" srcId="{E36AC44A-4764-42AE-8224-ACC38220B27F}" destId="{7980FC5C-1A68-4399-BA1D-DA38F2E239E1}" srcOrd="0" destOrd="0" presId="urn:microsoft.com/office/officeart/2016/7/layout/LinearArrowProcessNumbered"/>
    <dgm:cxn modelId="{9A229138-0633-4073-8C9A-C4C829C2964C}" srcId="{711200D9-A8B3-4FE0-BF13-58EC2B211ECE}" destId="{BDB0DDE4-A865-4432-9656-8AAC5954A95B}" srcOrd="3" destOrd="0" parTransId="{AA83D1C8-EB13-4A32-AD48-D825724A9B32}" sibTransId="{A468ABE1-7094-4AD8-8EE1-7891DFC2B0C2}"/>
    <dgm:cxn modelId="{3C2A2648-6D27-454B-8BC6-5A79D73C9D0B}" type="presOf" srcId="{27FD8F74-53B9-472A-B66D-171BD534864E}" destId="{495C371E-3246-4316-B39A-803CCE9744F4}" srcOrd="0" destOrd="0" presId="urn:microsoft.com/office/officeart/2016/7/layout/LinearArrowProcessNumbered"/>
    <dgm:cxn modelId="{7EE06171-E13A-4375-9B8C-D1A3FB421C01}" type="presOf" srcId="{A468ABE1-7094-4AD8-8EE1-7891DFC2B0C2}" destId="{BB525123-075F-45EF-8881-FCDD58D22688}" srcOrd="0" destOrd="0" presId="urn:microsoft.com/office/officeart/2016/7/layout/LinearArrowProcessNumbered"/>
    <dgm:cxn modelId="{FC39C355-4BC4-4239-82E3-54DC5F8D434E}" type="presOf" srcId="{711200D9-A8B3-4FE0-BF13-58EC2B211ECE}" destId="{A4D65958-4ED9-4A62-878E-2989B10035CB}" srcOrd="0" destOrd="0" presId="urn:microsoft.com/office/officeart/2016/7/layout/LinearArrowProcessNumbered"/>
    <dgm:cxn modelId="{C607C775-AD05-4F6A-A4BE-DB127D453B37}" srcId="{711200D9-A8B3-4FE0-BF13-58EC2B211ECE}" destId="{034FAF21-973E-4D74-832A-E4F7E74E8ACA}" srcOrd="4" destOrd="0" parTransId="{85F6F5B8-3604-44B1-8FDC-F777A35F2992}" sibTransId="{3DD7265D-5475-48E5-A664-D44A1FB36864}"/>
    <dgm:cxn modelId="{593BA27D-C9B2-4BC9-A249-1F1324E776E9}" type="presOf" srcId="{034FAF21-973E-4D74-832A-E4F7E74E8ACA}" destId="{D2F5D5DA-9AED-4543-A0D6-BD58911727DC}" srcOrd="0" destOrd="0" presId="urn:microsoft.com/office/officeart/2016/7/layout/LinearArrowProcessNumbered"/>
    <dgm:cxn modelId="{B0163882-2867-47C1-88C3-32A941C61EF9}" srcId="{711200D9-A8B3-4FE0-BF13-58EC2B211ECE}" destId="{F9622690-E8D2-4B3D-92A6-2CBA72C72B30}" srcOrd="1" destOrd="0" parTransId="{DFCCCA67-BF43-4CD9-B67E-A8B1E7981FC2}" sibTransId="{27FD8F74-53B9-472A-B66D-171BD534864E}"/>
    <dgm:cxn modelId="{189E3F85-699F-4CDC-B56B-10818C28574B}" srcId="{711200D9-A8B3-4FE0-BF13-58EC2B211ECE}" destId="{E36AC44A-4764-42AE-8224-ACC38220B27F}" srcOrd="2" destOrd="0" parTransId="{BE6075B4-74C1-48CB-826F-3EE08CE2F6CC}" sibTransId="{89815116-3064-4724-8B94-8EDDDB594225}"/>
    <dgm:cxn modelId="{937C6290-664F-4E11-ACB7-6D7FD1F9934C}" type="presOf" srcId="{89815116-3064-4724-8B94-8EDDDB594225}" destId="{BB1BC277-E373-4785-A4C3-761DBA4CC920}" srcOrd="0" destOrd="0" presId="urn:microsoft.com/office/officeart/2016/7/layout/LinearArrowProcessNumbered"/>
    <dgm:cxn modelId="{8EFEDCDA-1EE2-4A48-9F9A-54FB28C7ACD3}" type="presOf" srcId="{BDB0DDE4-A865-4432-9656-8AAC5954A95B}" destId="{6D3170E5-1221-4116-A6D6-7DD3DBD2C96C}" srcOrd="0" destOrd="0" presId="urn:microsoft.com/office/officeart/2016/7/layout/LinearArrowProcessNumbered"/>
    <dgm:cxn modelId="{8B359BE0-2EA6-4F4D-A325-14D021E6EA43}" type="presOf" srcId="{1D3380AC-955A-45BE-A677-F2443700CB3A}" destId="{FCBC30C0-EAD2-4EDA-8E76-68AE1142840C}" srcOrd="0" destOrd="0" presId="urn:microsoft.com/office/officeart/2016/7/layout/LinearArrowProcessNumbered"/>
    <dgm:cxn modelId="{0EAED0E8-3BCB-455E-BC11-2A99F633006C}" type="presOf" srcId="{3C14822D-4AEE-49FE-9250-FC4F1A93CC79}" destId="{C5FFC81C-9D44-4DD6-BDB5-920DC894A507}" srcOrd="0" destOrd="0" presId="urn:microsoft.com/office/officeart/2016/7/layout/LinearArrowProcessNumbered"/>
    <dgm:cxn modelId="{1394EFFD-3480-4577-A7BF-7427E75C403F}" type="presParOf" srcId="{A4D65958-4ED9-4A62-878E-2989B10035CB}" destId="{6CEB6881-2E19-4128-A4E5-D04A66A8B72E}" srcOrd="0" destOrd="0" presId="urn:microsoft.com/office/officeart/2016/7/layout/LinearArrowProcessNumbered"/>
    <dgm:cxn modelId="{1F0EFB83-3A4E-4667-A19B-728BD51F8618}" type="presParOf" srcId="{6CEB6881-2E19-4128-A4E5-D04A66A8B72E}" destId="{BED80872-A012-4C18-9E4F-AA721B3D76E9}" srcOrd="0" destOrd="0" presId="urn:microsoft.com/office/officeart/2016/7/layout/LinearArrowProcessNumbered"/>
    <dgm:cxn modelId="{56805139-7BEF-4558-A28C-EDB770076F86}" type="presParOf" srcId="{6CEB6881-2E19-4128-A4E5-D04A66A8B72E}" destId="{E101EA33-4B25-4B14-8724-5F7879DD49D0}" srcOrd="1" destOrd="0" presId="urn:microsoft.com/office/officeart/2016/7/layout/LinearArrowProcessNumbered"/>
    <dgm:cxn modelId="{8C2AB68F-2BBC-4E6B-ACCA-98AD7F3EF51C}" type="presParOf" srcId="{E101EA33-4B25-4B14-8724-5F7879DD49D0}" destId="{1CE3A70A-E076-447C-AF00-486CDAA65BD5}" srcOrd="0" destOrd="0" presId="urn:microsoft.com/office/officeart/2016/7/layout/LinearArrowProcessNumbered"/>
    <dgm:cxn modelId="{83303571-45C3-49DE-9F55-F3D95B4F9B72}" type="presParOf" srcId="{E101EA33-4B25-4B14-8724-5F7879DD49D0}" destId="{6499F842-DB9E-4C0F-AC2E-E6C768622D42}" srcOrd="1" destOrd="0" presId="urn:microsoft.com/office/officeart/2016/7/layout/LinearArrowProcessNumbered"/>
    <dgm:cxn modelId="{1D61ED7B-0E8F-4E34-A401-4EF8F1B1A5B5}" type="presParOf" srcId="{E101EA33-4B25-4B14-8724-5F7879DD49D0}" destId="{C5FFC81C-9D44-4DD6-BDB5-920DC894A507}" srcOrd="2" destOrd="0" presId="urn:microsoft.com/office/officeart/2016/7/layout/LinearArrowProcessNumbered"/>
    <dgm:cxn modelId="{536E5FA5-BFE3-4034-B6E6-6E3D9B4CF0F0}" type="presParOf" srcId="{E101EA33-4B25-4B14-8724-5F7879DD49D0}" destId="{FDA12051-9721-40A7-8487-E582B5EA9732}" srcOrd="3" destOrd="0" presId="urn:microsoft.com/office/officeart/2016/7/layout/LinearArrowProcessNumbered"/>
    <dgm:cxn modelId="{1F40228D-BFE2-4EBE-9922-F2D3DAC52464}" type="presParOf" srcId="{6CEB6881-2E19-4128-A4E5-D04A66A8B72E}" destId="{FCBC30C0-EAD2-4EDA-8E76-68AE1142840C}" srcOrd="2" destOrd="0" presId="urn:microsoft.com/office/officeart/2016/7/layout/LinearArrowProcessNumbered"/>
    <dgm:cxn modelId="{50ED12B4-950C-4D73-AABB-C225CDFE019F}" type="presParOf" srcId="{A4D65958-4ED9-4A62-878E-2989B10035CB}" destId="{D023C404-6D97-4AC0-B975-2723DB1416F0}" srcOrd="1" destOrd="0" presId="urn:microsoft.com/office/officeart/2016/7/layout/LinearArrowProcessNumbered"/>
    <dgm:cxn modelId="{42CCB764-6E1C-4042-8C5E-8AC86BE6D878}" type="presParOf" srcId="{A4D65958-4ED9-4A62-878E-2989B10035CB}" destId="{28D71107-E6F5-4AA5-896F-C7EA3AA9140C}" srcOrd="2" destOrd="0" presId="urn:microsoft.com/office/officeart/2016/7/layout/LinearArrowProcessNumbered"/>
    <dgm:cxn modelId="{1521EEEE-E071-4560-8F9B-A21DA336F56E}" type="presParOf" srcId="{28D71107-E6F5-4AA5-896F-C7EA3AA9140C}" destId="{36014D30-12B3-4D8A-8773-1955B4B4F706}" srcOrd="0" destOrd="0" presId="urn:microsoft.com/office/officeart/2016/7/layout/LinearArrowProcessNumbered"/>
    <dgm:cxn modelId="{DA3D56E5-539D-4B77-A6E9-C6D0F21706BB}" type="presParOf" srcId="{28D71107-E6F5-4AA5-896F-C7EA3AA9140C}" destId="{7D66304F-7D3C-429E-BFA5-7005B7898A92}" srcOrd="1" destOrd="0" presId="urn:microsoft.com/office/officeart/2016/7/layout/LinearArrowProcessNumbered"/>
    <dgm:cxn modelId="{FEF6A6AD-7EE8-4C42-84BF-3F75499CDFCA}" type="presParOf" srcId="{7D66304F-7D3C-429E-BFA5-7005B7898A92}" destId="{3AF873D5-0DB2-4A96-87F7-634F58FC1318}" srcOrd="0" destOrd="0" presId="urn:microsoft.com/office/officeart/2016/7/layout/LinearArrowProcessNumbered"/>
    <dgm:cxn modelId="{591611A9-D07A-4C43-AA03-0B943FD9CABA}" type="presParOf" srcId="{7D66304F-7D3C-429E-BFA5-7005B7898A92}" destId="{36ED54C5-4055-4ED2-9EF4-C9D7A66D36A5}" srcOrd="1" destOrd="0" presId="urn:microsoft.com/office/officeart/2016/7/layout/LinearArrowProcessNumbered"/>
    <dgm:cxn modelId="{AEE84A6C-81C8-43FF-8763-2F5CEC1FA4BB}" type="presParOf" srcId="{7D66304F-7D3C-429E-BFA5-7005B7898A92}" destId="{495C371E-3246-4316-B39A-803CCE9744F4}" srcOrd="2" destOrd="0" presId="urn:microsoft.com/office/officeart/2016/7/layout/LinearArrowProcessNumbered"/>
    <dgm:cxn modelId="{569E3EEE-C7E4-4EB8-86D4-52DF19A35BD9}" type="presParOf" srcId="{7D66304F-7D3C-429E-BFA5-7005B7898A92}" destId="{2CB2520A-4561-4937-92C2-6D6C0E6BABE6}" srcOrd="3" destOrd="0" presId="urn:microsoft.com/office/officeart/2016/7/layout/LinearArrowProcessNumbered"/>
    <dgm:cxn modelId="{4FDC210C-FDA3-46AB-BE97-83E4C654488B}" type="presParOf" srcId="{28D71107-E6F5-4AA5-896F-C7EA3AA9140C}" destId="{7A5FCFA5-B98A-4361-8011-47D0E45A65A3}" srcOrd="2" destOrd="0" presId="urn:microsoft.com/office/officeart/2016/7/layout/LinearArrowProcessNumbered"/>
    <dgm:cxn modelId="{663A0B1C-766E-4D84-8052-FCF0646F7BBB}" type="presParOf" srcId="{A4D65958-4ED9-4A62-878E-2989B10035CB}" destId="{204C30F5-139C-4AEB-81AB-7AC3498EC0C1}" srcOrd="3" destOrd="0" presId="urn:microsoft.com/office/officeart/2016/7/layout/LinearArrowProcessNumbered"/>
    <dgm:cxn modelId="{CDB177A1-2B86-4E90-9C9A-3141D33734E4}" type="presParOf" srcId="{A4D65958-4ED9-4A62-878E-2989B10035CB}" destId="{95F03B04-1B42-4A9C-B751-D7B5628656AA}" srcOrd="4" destOrd="0" presId="urn:microsoft.com/office/officeart/2016/7/layout/LinearArrowProcessNumbered"/>
    <dgm:cxn modelId="{B6E50DC3-B1D3-4F6B-B28D-BD17A3118D69}" type="presParOf" srcId="{95F03B04-1B42-4A9C-B751-D7B5628656AA}" destId="{63698DDD-DB33-4535-B0C3-DC70DD6A8DCE}" srcOrd="0" destOrd="0" presId="urn:microsoft.com/office/officeart/2016/7/layout/LinearArrowProcessNumbered"/>
    <dgm:cxn modelId="{808A547D-1D6E-4399-9902-7CBED3CC9937}" type="presParOf" srcId="{95F03B04-1B42-4A9C-B751-D7B5628656AA}" destId="{947F6749-1A4C-459C-A323-896891D0327E}" srcOrd="1" destOrd="0" presId="urn:microsoft.com/office/officeart/2016/7/layout/LinearArrowProcessNumbered"/>
    <dgm:cxn modelId="{E6C36ACD-E821-4401-B26E-0D5B30130763}" type="presParOf" srcId="{947F6749-1A4C-459C-A323-896891D0327E}" destId="{EC8A0D63-37E1-480B-A169-643912D39CED}" srcOrd="0" destOrd="0" presId="urn:microsoft.com/office/officeart/2016/7/layout/LinearArrowProcessNumbered"/>
    <dgm:cxn modelId="{BFCA69D1-8934-4430-B480-4F7F10185B3D}" type="presParOf" srcId="{947F6749-1A4C-459C-A323-896891D0327E}" destId="{09706E24-A367-4B41-A08F-07AB1441F9B9}" srcOrd="1" destOrd="0" presId="urn:microsoft.com/office/officeart/2016/7/layout/LinearArrowProcessNumbered"/>
    <dgm:cxn modelId="{0DAD8A2F-8B61-49C7-8184-9052CB85D916}" type="presParOf" srcId="{947F6749-1A4C-459C-A323-896891D0327E}" destId="{BB1BC277-E373-4785-A4C3-761DBA4CC920}" srcOrd="2" destOrd="0" presId="urn:microsoft.com/office/officeart/2016/7/layout/LinearArrowProcessNumbered"/>
    <dgm:cxn modelId="{08C20CAD-B6FE-417F-91E1-709E2738CE7D}" type="presParOf" srcId="{947F6749-1A4C-459C-A323-896891D0327E}" destId="{58EAC519-942B-4221-A443-B2F79F0D46FD}" srcOrd="3" destOrd="0" presId="urn:microsoft.com/office/officeart/2016/7/layout/LinearArrowProcessNumbered"/>
    <dgm:cxn modelId="{AEE3E305-30EC-4969-9FD7-3DE1638C95BA}" type="presParOf" srcId="{95F03B04-1B42-4A9C-B751-D7B5628656AA}" destId="{7980FC5C-1A68-4399-BA1D-DA38F2E239E1}" srcOrd="2" destOrd="0" presId="urn:microsoft.com/office/officeart/2016/7/layout/LinearArrowProcessNumbered"/>
    <dgm:cxn modelId="{C96D6118-9FC4-4690-8EE3-BC77BB97B574}" type="presParOf" srcId="{A4D65958-4ED9-4A62-878E-2989B10035CB}" destId="{F5EA2B3D-C578-4A7E-833E-30960C08EB4E}" srcOrd="5" destOrd="0" presId="urn:microsoft.com/office/officeart/2016/7/layout/LinearArrowProcessNumbered"/>
    <dgm:cxn modelId="{770E66C9-E6E9-482B-98AB-66A0ED8B1DEF}" type="presParOf" srcId="{A4D65958-4ED9-4A62-878E-2989B10035CB}" destId="{5504712A-FC47-49B9-A6A7-E04372A7BE0F}" srcOrd="6" destOrd="0" presId="urn:microsoft.com/office/officeart/2016/7/layout/LinearArrowProcessNumbered"/>
    <dgm:cxn modelId="{41B505F3-044A-4BFD-A1FF-46D2D586208A}" type="presParOf" srcId="{5504712A-FC47-49B9-A6A7-E04372A7BE0F}" destId="{C614279B-2A09-41D7-A2E2-43BCE74E87ED}" srcOrd="0" destOrd="0" presId="urn:microsoft.com/office/officeart/2016/7/layout/LinearArrowProcessNumbered"/>
    <dgm:cxn modelId="{E2065EA2-CFDE-4B4E-B11A-E602391B7B9A}" type="presParOf" srcId="{5504712A-FC47-49B9-A6A7-E04372A7BE0F}" destId="{21D8FD89-7AAA-4AA0-AE8C-807C9DA402A2}" srcOrd="1" destOrd="0" presId="urn:microsoft.com/office/officeart/2016/7/layout/LinearArrowProcessNumbered"/>
    <dgm:cxn modelId="{A72A2899-480A-4D31-B202-EE30A7E13C6F}" type="presParOf" srcId="{21D8FD89-7AAA-4AA0-AE8C-807C9DA402A2}" destId="{384D73E2-F5FC-416A-8A91-C61754A9EC9E}" srcOrd="0" destOrd="0" presId="urn:microsoft.com/office/officeart/2016/7/layout/LinearArrowProcessNumbered"/>
    <dgm:cxn modelId="{55019849-DA5D-4DB1-A1B8-AB58D614EC7A}" type="presParOf" srcId="{21D8FD89-7AAA-4AA0-AE8C-807C9DA402A2}" destId="{827EB701-334A-44F6-97D8-AB156E14FBAD}" srcOrd="1" destOrd="0" presId="urn:microsoft.com/office/officeart/2016/7/layout/LinearArrowProcessNumbered"/>
    <dgm:cxn modelId="{0D1B205B-CE11-4C78-9A66-E1B45D1B51FF}" type="presParOf" srcId="{21D8FD89-7AAA-4AA0-AE8C-807C9DA402A2}" destId="{BB525123-075F-45EF-8881-FCDD58D22688}" srcOrd="2" destOrd="0" presId="urn:microsoft.com/office/officeart/2016/7/layout/LinearArrowProcessNumbered"/>
    <dgm:cxn modelId="{38ABA4D6-E984-4592-9E08-9AC321686DBD}" type="presParOf" srcId="{21D8FD89-7AAA-4AA0-AE8C-807C9DA402A2}" destId="{CA174A24-AA18-486C-AE1D-CBC5143D082B}" srcOrd="3" destOrd="0" presId="urn:microsoft.com/office/officeart/2016/7/layout/LinearArrowProcessNumbered"/>
    <dgm:cxn modelId="{80FDCB41-09C9-41D8-80C9-8BD0D9575CFD}" type="presParOf" srcId="{5504712A-FC47-49B9-A6A7-E04372A7BE0F}" destId="{6D3170E5-1221-4116-A6D6-7DD3DBD2C96C}" srcOrd="2" destOrd="0" presId="urn:microsoft.com/office/officeart/2016/7/layout/LinearArrowProcessNumbered"/>
    <dgm:cxn modelId="{F57AAD4D-F3E4-420E-BAA7-0373772DC57A}" type="presParOf" srcId="{A4D65958-4ED9-4A62-878E-2989B10035CB}" destId="{F9E7C318-9258-4690-9C38-582A50FA6191}" srcOrd="7" destOrd="0" presId="urn:microsoft.com/office/officeart/2016/7/layout/LinearArrowProcessNumbered"/>
    <dgm:cxn modelId="{BA2FDD55-DD0D-4566-B58F-C1347F99AFB2}" type="presParOf" srcId="{A4D65958-4ED9-4A62-878E-2989B10035CB}" destId="{3D8C1B1E-6F45-45CA-A181-8EBAB5F6BE0B}" srcOrd="8" destOrd="0" presId="urn:microsoft.com/office/officeart/2016/7/layout/LinearArrowProcessNumbered"/>
    <dgm:cxn modelId="{21F25FFC-DA26-4D9E-BB0B-464988C5ECDE}" type="presParOf" srcId="{3D8C1B1E-6F45-45CA-A181-8EBAB5F6BE0B}" destId="{A1523491-ACAB-41A2-AA90-85713B432C91}" srcOrd="0" destOrd="0" presId="urn:microsoft.com/office/officeart/2016/7/layout/LinearArrowProcessNumbered"/>
    <dgm:cxn modelId="{3689B98D-0B71-4D6B-82E8-8FDAF1C5F659}" type="presParOf" srcId="{3D8C1B1E-6F45-45CA-A181-8EBAB5F6BE0B}" destId="{5240D8EE-CE6E-4AA9-B20F-0ACB467A7B28}" srcOrd="1" destOrd="0" presId="urn:microsoft.com/office/officeart/2016/7/layout/LinearArrowProcessNumbered"/>
    <dgm:cxn modelId="{7C5A37F2-FE60-4052-8DFB-68EC00744404}" type="presParOf" srcId="{5240D8EE-CE6E-4AA9-B20F-0ACB467A7B28}" destId="{D84E0ED3-7153-4B6C-BD95-F6D791D5BD48}" srcOrd="0" destOrd="0" presId="urn:microsoft.com/office/officeart/2016/7/layout/LinearArrowProcessNumbered"/>
    <dgm:cxn modelId="{B844B139-498D-41EB-B598-600A1C0CF145}" type="presParOf" srcId="{5240D8EE-CE6E-4AA9-B20F-0ACB467A7B28}" destId="{5A3E082B-A5BB-4E67-99BE-4B06A645B509}" srcOrd="1" destOrd="0" presId="urn:microsoft.com/office/officeart/2016/7/layout/LinearArrowProcessNumbered"/>
    <dgm:cxn modelId="{31ED4DF6-A280-42A2-85A3-3FF8D047A358}" type="presParOf" srcId="{5240D8EE-CE6E-4AA9-B20F-0ACB467A7B28}" destId="{1E960520-1246-4A77-A981-52DE9187BD8F}" srcOrd="2" destOrd="0" presId="urn:microsoft.com/office/officeart/2016/7/layout/LinearArrowProcessNumbered"/>
    <dgm:cxn modelId="{6A8651EF-95D0-4DC3-A21A-283F74BC5536}" type="presParOf" srcId="{5240D8EE-CE6E-4AA9-B20F-0ACB467A7B28}" destId="{C68A8DA1-B02C-4F26-899F-CF42E45B7367}" srcOrd="3" destOrd="0" presId="urn:microsoft.com/office/officeart/2016/7/layout/LinearArrowProcessNumbered"/>
    <dgm:cxn modelId="{FDD300FD-4E07-4A1F-B83E-9E61DADC82E8}" type="presParOf" srcId="{3D8C1B1E-6F45-45CA-A181-8EBAB5F6BE0B}" destId="{D2F5D5DA-9AED-4543-A0D6-BD58911727D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C4990-C8A1-4F67-B815-D3304EE60D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E81A68-AE38-42B9-978E-30CEEE3628B1}">
      <dgm:prSet/>
      <dgm:spPr/>
      <dgm:t>
        <a:bodyPr/>
        <a:lstStyle/>
        <a:p>
          <a:r>
            <a:rPr lang="en-US"/>
            <a:t>Ключевые вопросы</a:t>
          </a:r>
        </a:p>
      </dgm:t>
    </dgm:pt>
    <dgm:pt modelId="{5BB1DEF8-94CD-4F1D-ADC3-4F284C66235C}" type="parTrans" cxnId="{E151CA31-867D-4E37-A637-4E0BC7518ADD}">
      <dgm:prSet/>
      <dgm:spPr/>
      <dgm:t>
        <a:bodyPr/>
        <a:lstStyle/>
        <a:p>
          <a:endParaRPr lang="en-US"/>
        </a:p>
      </dgm:t>
    </dgm:pt>
    <dgm:pt modelId="{36FB854F-D463-4619-B688-7B417273860C}" type="sibTrans" cxnId="{E151CA31-867D-4E37-A637-4E0BC7518ADD}">
      <dgm:prSet/>
      <dgm:spPr/>
      <dgm:t>
        <a:bodyPr/>
        <a:lstStyle/>
        <a:p>
          <a:endParaRPr lang="en-US"/>
        </a:p>
      </dgm:t>
    </dgm:pt>
    <dgm:pt modelId="{DB481EF3-7F20-4CE4-975A-B51668941FC8}">
      <dgm:prSet/>
      <dgm:spPr/>
      <dgm:t>
        <a:bodyPr/>
        <a:lstStyle/>
        <a:p>
          <a:r>
            <a:rPr lang="ru-RU"/>
            <a:t>Этапы организации развивающей предметно-пространственной среды в первой младшей группе.</a:t>
          </a:r>
          <a:endParaRPr lang="en-US"/>
        </a:p>
      </dgm:t>
    </dgm:pt>
    <dgm:pt modelId="{5D0FCB85-671B-4EC1-B825-C3FA34D2749C}" type="parTrans" cxnId="{912640E2-FB13-40F3-A66E-EEE9DDD9C811}">
      <dgm:prSet/>
      <dgm:spPr/>
      <dgm:t>
        <a:bodyPr/>
        <a:lstStyle/>
        <a:p>
          <a:endParaRPr lang="en-US"/>
        </a:p>
      </dgm:t>
    </dgm:pt>
    <dgm:pt modelId="{33A90161-2678-4D3F-B9B6-AAD79E1258BD}" type="sibTrans" cxnId="{912640E2-FB13-40F3-A66E-EEE9DDD9C811}">
      <dgm:prSet/>
      <dgm:spPr/>
      <dgm:t>
        <a:bodyPr/>
        <a:lstStyle/>
        <a:p>
          <a:endParaRPr lang="en-US"/>
        </a:p>
      </dgm:t>
    </dgm:pt>
    <dgm:pt modelId="{DBE31B73-686A-41EB-BB12-EA6C053C2A0F}">
      <dgm:prSet/>
      <dgm:spPr/>
      <dgm:t>
        <a:bodyPr/>
        <a:lstStyle/>
        <a:p>
          <a:r>
            <a:rPr lang="ru-RU"/>
            <a:t>Диагностика эффективности развивающей предметно-пространственной среды.</a:t>
          </a:r>
          <a:endParaRPr lang="en-US"/>
        </a:p>
      </dgm:t>
    </dgm:pt>
    <dgm:pt modelId="{B62A489B-1CD2-4784-A6E3-D4B22B6FA534}" type="parTrans" cxnId="{07CB644C-9FC5-4AB8-859E-ED9292A1D9D6}">
      <dgm:prSet/>
      <dgm:spPr/>
      <dgm:t>
        <a:bodyPr/>
        <a:lstStyle/>
        <a:p>
          <a:endParaRPr lang="en-US"/>
        </a:p>
      </dgm:t>
    </dgm:pt>
    <dgm:pt modelId="{D3B21195-1525-443F-A6FD-706761F9C1DE}" type="sibTrans" cxnId="{07CB644C-9FC5-4AB8-859E-ED9292A1D9D6}">
      <dgm:prSet/>
      <dgm:spPr/>
      <dgm:t>
        <a:bodyPr/>
        <a:lstStyle/>
        <a:p>
          <a:endParaRPr lang="en-US"/>
        </a:p>
      </dgm:t>
    </dgm:pt>
    <dgm:pt modelId="{53F00BE5-0550-494B-8CC7-8F4D8049F6B1}" type="pres">
      <dgm:prSet presAssocID="{C73C4990-C8A1-4F67-B815-D3304EE60D8C}" presName="vert0" presStyleCnt="0">
        <dgm:presLayoutVars>
          <dgm:dir/>
          <dgm:animOne val="branch"/>
          <dgm:animLvl val="lvl"/>
        </dgm:presLayoutVars>
      </dgm:prSet>
      <dgm:spPr/>
    </dgm:pt>
    <dgm:pt modelId="{F239D986-1B28-47D6-81B2-75AC1E2FA69E}" type="pres">
      <dgm:prSet presAssocID="{5CE81A68-AE38-42B9-978E-30CEEE3628B1}" presName="thickLine" presStyleLbl="alignNode1" presStyleIdx="0" presStyleCnt="1"/>
      <dgm:spPr/>
    </dgm:pt>
    <dgm:pt modelId="{894CF572-97A6-46B0-923B-CBAB53496A01}" type="pres">
      <dgm:prSet presAssocID="{5CE81A68-AE38-42B9-978E-30CEEE3628B1}" presName="horz1" presStyleCnt="0"/>
      <dgm:spPr/>
    </dgm:pt>
    <dgm:pt modelId="{F68B20D9-47DA-4901-BA38-4216520DC462}" type="pres">
      <dgm:prSet presAssocID="{5CE81A68-AE38-42B9-978E-30CEEE3628B1}" presName="tx1" presStyleLbl="revTx" presStyleIdx="0" presStyleCnt="3"/>
      <dgm:spPr/>
    </dgm:pt>
    <dgm:pt modelId="{3A365884-BE68-4C85-8D2C-0EF1DBAC00F1}" type="pres">
      <dgm:prSet presAssocID="{5CE81A68-AE38-42B9-978E-30CEEE3628B1}" presName="vert1" presStyleCnt="0"/>
      <dgm:spPr/>
    </dgm:pt>
    <dgm:pt modelId="{65182381-648C-451B-861B-9F3BA16F84B9}" type="pres">
      <dgm:prSet presAssocID="{DB481EF3-7F20-4CE4-975A-B51668941FC8}" presName="vertSpace2a" presStyleCnt="0"/>
      <dgm:spPr/>
    </dgm:pt>
    <dgm:pt modelId="{026191D7-CC09-4834-B555-DF9874E39596}" type="pres">
      <dgm:prSet presAssocID="{DB481EF3-7F20-4CE4-975A-B51668941FC8}" presName="horz2" presStyleCnt="0"/>
      <dgm:spPr/>
    </dgm:pt>
    <dgm:pt modelId="{0C279C95-33E1-40EC-B07F-BE35B7E7814B}" type="pres">
      <dgm:prSet presAssocID="{DB481EF3-7F20-4CE4-975A-B51668941FC8}" presName="horzSpace2" presStyleCnt="0"/>
      <dgm:spPr/>
    </dgm:pt>
    <dgm:pt modelId="{4306ADE8-1A68-445C-9419-6F0C1272DF8E}" type="pres">
      <dgm:prSet presAssocID="{DB481EF3-7F20-4CE4-975A-B51668941FC8}" presName="tx2" presStyleLbl="revTx" presStyleIdx="1" presStyleCnt="3"/>
      <dgm:spPr/>
    </dgm:pt>
    <dgm:pt modelId="{FE57F1DF-FF01-47D6-BECB-84987CA65CF3}" type="pres">
      <dgm:prSet presAssocID="{DB481EF3-7F20-4CE4-975A-B51668941FC8}" presName="vert2" presStyleCnt="0"/>
      <dgm:spPr/>
    </dgm:pt>
    <dgm:pt modelId="{5037E7C5-C2E2-415B-A0BB-EA701AD15AA8}" type="pres">
      <dgm:prSet presAssocID="{DB481EF3-7F20-4CE4-975A-B51668941FC8}" presName="thinLine2b" presStyleLbl="callout" presStyleIdx="0" presStyleCnt="2"/>
      <dgm:spPr/>
    </dgm:pt>
    <dgm:pt modelId="{25C364FC-43DD-453C-AD7B-624F798CA5F6}" type="pres">
      <dgm:prSet presAssocID="{DB481EF3-7F20-4CE4-975A-B51668941FC8}" presName="vertSpace2b" presStyleCnt="0"/>
      <dgm:spPr/>
    </dgm:pt>
    <dgm:pt modelId="{87C8A3D9-F912-4340-9F1E-6AF39589E136}" type="pres">
      <dgm:prSet presAssocID="{DBE31B73-686A-41EB-BB12-EA6C053C2A0F}" presName="horz2" presStyleCnt="0"/>
      <dgm:spPr/>
    </dgm:pt>
    <dgm:pt modelId="{DAEFC5F0-C849-4415-AA8A-5907F0114B94}" type="pres">
      <dgm:prSet presAssocID="{DBE31B73-686A-41EB-BB12-EA6C053C2A0F}" presName="horzSpace2" presStyleCnt="0"/>
      <dgm:spPr/>
    </dgm:pt>
    <dgm:pt modelId="{E3C7AB8E-E606-48B4-B3B8-D52F12888073}" type="pres">
      <dgm:prSet presAssocID="{DBE31B73-686A-41EB-BB12-EA6C053C2A0F}" presName="tx2" presStyleLbl="revTx" presStyleIdx="2" presStyleCnt="3"/>
      <dgm:spPr/>
    </dgm:pt>
    <dgm:pt modelId="{084736D8-E429-4850-8D4D-76E2B98F14C5}" type="pres">
      <dgm:prSet presAssocID="{DBE31B73-686A-41EB-BB12-EA6C053C2A0F}" presName="vert2" presStyleCnt="0"/>
      <dgm:spPr/>
    </dgm:pt>
    <dgm:pt modelId="{FA6A77C0-3D49-4479-B1B5-2A374C13DF0A}" type="pres">
      <dgm:prSet presAssocID="{DBE31B73-686A-41EB-BB12-EA6C053C2A0F}" presName="thinLine2b" presStyleLbl="callout" presStyleIdx="1" presStyleCnt="2"/>
      <dgm:spPr/>
    </dgm:pt>
    <dgm:pt modelId="{178606E0-1BA1-4849-8F46-61A9A0C59689}" type="pres">
      <dgm:prSet presAssocID="{DBE31B73-686A-41EB-BB12-EA6C053C2A0F}" presName="vertSpace2b" presStyleCnt="0"/>
      <dgm:spPr/>
    </dgm:pt>
  </dgm:ptLst>
  <dgm:cxnLst>
    <dgm:cxn modelId="{E151CA31-867D-4E37-A637-4E0BC7518ADD}" srcId="{C73C4990-C8A1-4F67-B815-D3304EE60D8C}" destId="{5CE81A68-AE38-42B9-978E-30CEEE3628B1}" srcOrd="0" destOrd="0" parTransId="{5BB1DEF8-94CD-4F1D-ADC3-4F284C66235C}" sibTransId="{36FB854F-D463-4619-B688-7B417273860C}"/>
    <dgm:cxn modelId="{B9236669-953F-41C8-A6A5-951CC1CB6BE7}" type="presOf" srcId="{DB481EF3-7F20-4CE4-975A-B51668941FC8}" destId="{4306ADE8-1A68-445C-9419-6F0C1272DF8E}" srcOrd="0" destOrd="0" presId="urn:microsoft.com/office/officeart/2008/layout/LinedList"/>
    <dgm:cxn modelId="{07CB644C-9FC5-4AB8-859E-ED9292A1D9D6}" srcId="{5CE81A68-AE38-42B9-978E-30CEEE3628B1}" destId="{DBE31B73-686A-41EB-BB12-EA6C053C2A0F}" srcOrd="1" destOrd="0" parTransId="{B62A489B-1CD2-4784-A6E3-D4B22B6FA534}" sibTransId="{D3B21195-1525-443F-A6FD-706761F9C1DE}"/>
    <dgm:cxn modelId="{ED2BB082-DD4D-4DD5-A0A3-626C232F0C53}" type="presOf" srcId="{C73C4990-C8A1-4F67-B815-D3304EE60D8C}" destId="{53F00BE5-0550-494B-8CC7-8F4D8049F6B1}" srcOrd="0" destOrd="0" presId="urn:microsoft.com/office/officeart/2008/layout/LinedList"/>
    <dgm:cxn modelId="{1F3FCB86-9325-4239-AFA1-638569430FA5}" type="presOf" srcId="{DBE31B73-686A-41EB-BB12-EA6C053C2A0F}" destId="{E3C7AB8E-E606-48B4-B3B8-D52F12888073}" srcOrd="0" destOrd="0" presId="urn:microsoft.com/office/officeart/2008/layout/LinedList"/>
    <dgm:cxn modelId="{119FAA8C-BB3F-41F8-9AA1-B90460834C63}" type="presOf" srcId="{5CE81A68-AE38-42B9-978E-30CEEE3628B1}" destId="{F68B20D9-47DA-4901-BA38-4216520DC462}" srcOrd="0" destOrd="0" presId="urn:microsoft.com/office/officeart/2008/layout/LinedList"/>
    <dgm:cxn modelId="{912640E2-FB13-40F3-A66E-EEE9DDD9C811}" srcId="{5CE81A68-AE38-42B9-978E-30CEEE3628B1}" destId="{DB481EF3-7F20-4CE4-975A-B51668941FC8}" srcOrd="0" destOrd="0" parTransId="{5D0FCB85-671B-4EC1-B825-C3FA34D2749C}" sibTransId="{33A90161-2678-4D3F-B9B6-AAD79E1258BD}"/>
    <dgm:cxn modelId="{BC42032F-22B7-4CC9-8D19-D1A59C525359}" type="presParOf" srcId="{53F00BE5-0550-494B-8CC7-8F4D8049F6B1}" destId="{F239D986-1B28-47D6-81B2-75AC1E2FA69E}" srcOrd="0" destOrd="0" presId="urn:microsoft.com/office/officeart/2008/layout/LinedList"/>
    <dgm:cxn modelId="{664377DF-ACE4-4C4B-892C-D66B32ED1C3E}" type="presParOf" srcId="{53F00BE5-0550-494B-8CC7-8F4D8049F6B1}" destId="{894CF572-97A6-46B0-923B-CBAB53496A01}" srcOrd="1" destOrd="0" presId="urn:microsoft.com/office/officeart/2008/layout/LinedList"/>
    <dgm:cxn modelId="{4770BF19-0003-4EAD-A48D-4EF3EA3A9462}" type="presParOf" srcId="{894CF572-97A6-46B0-923B-CBAB53496A01}" destId="{F68B20D9-47DA-4901-BA38-4216520DC462}" srcOrd="0" destOrd="0" presId="urn:microsoft.com/office/officeart/2008/layout/LinedList"/>
    <dgm:cxn modelId="{B3E76A97-C027-47AC-B3C3-B57E4473E3B7}" type="presParOf" srcId="{894CF572-97A6-46B0-923B-CBAB53496A01}" destId="{3A365884-BE68-4C85-8D2C-0EF1DBAC00F1}" srcOrd="1" destOrd="0" presId="urn:microsoft.com/office/officeart/2008/layout/LinedList"/>
    <dgm:cxn modelId="{739453F2-7ACD-4A68-A1A4-68B2E41FD694}" type="presParOf" srcId="{3A365884-BE68-4C85-8D2C-0EF1DBAC00F1}" destId="{65182381-648C-451B-861B-9F3BA16F84B9}" srcOrd="0" destOrd="0" presId="urn:microsoft.com/office/officeart/2008/layout/LinedList"/>
    <dgm:cxn modelId="{87B3D5C7-3649-48A4-B4CF-ECE62D4040C6}" type="presParOf" srcId="{3A365884-BE68-4C85-8D2C-0EF1DBAC00F1}" destId="{026191D7-CC09-4834-B555-DF9874E39596}" srcOrd="1" destOrd="0" presId="urn:microsoft.com/office/officeart/2008/layout/LinedList"/>
    <dgm:cxn modelId="{E8DABCEB-3E46-420F-A2FE-3DA9530F4556}" type="presParOf" srcId="{026191D7-CC09-4834-B555-DF9874E39596}" destId="{0C279C95-33E1-40EC-B07F-BE35B7E7814B}" srcOrd="0" destOrd="0" presId="urn:microsoft.com/office/officeart/2008/layout/LinedList"/>
    <dgm:cxn modelId="{1C07FBFF-75C4-4164-8670-AC05C7ABA8CD}" type="presParOf" srcId="{026191D7-CC09-4834-B555-DF9874E39596}" destId="{4306ADE8-1A68-445C-9419-6F0C1272DF8E}" srcOrd="1" destOrd="0" presId="urn:microsoft.com/office/officeart/2008/layout/LinedList"/>
    <dgm:cxn modelId="{44C99628-A745-4B20-82BF-18D0C09A1A2A}" type="presParOf" srcId="{026191D7-CC09-4834-B555-DF9874E39596}" destId="{FE57F1DF-FF01-47D6-BECB-84987CA65CF3}" srcOrd="2" destOrd="0" presId="urn:microsoft.com/office/officeart/2008/layout/LinedList"/>
    <dgm:cxn modelId="{0F6B3AD3-D8FF-41EB-BDE4-A673753D33B6}" type="presParOf" srcId="{3A365884-BE68-4C85-8D2C-0EF1DBAC00F1}" destId="{5037E7C5-C2E2-415B-A0BB-EA701AD15AA8}" srcOrd="2" destOrd="0" presId="urn:microsoft.com/office/officeart/2008/layout/LinedList"/>
    <dgm:cxn modelId="{5F9CEC8A-019E-45BD-A32D-16EF8211707B}" type="presParOf" srcId="{3A365884-BE68-4C85-8D2C-0EF1DBAC00F1}" destId="{25C364FC-43DD-453C-AD7B-624F798CA5F6}" srcOrd="3" destOrd="0" presId="urn:microsoft.com/office/officeart/2008/layout/LinedList"/>
    <dgm:cxn modelId="{035C09C3-DE9E-469E-B58B-69356F879253}" type="presParOf" srcId="{3A365884-BE68-4C85-8D2C-0EF1DBAC00F1}" destId="{87C8A3D9-F912-4340-9F1E-6AF39589E136}" srcOrd="4" destOrd="0" presId="urn:microsoft.com/office/officeart/2008/layout/LinedList"/>
    <dgm:cxn modelId="{3125E4A3-F97D-42EC-AFCD-47B362DF0F51}" type="presParOf" srcId="{87C8A3D9-F912-4340-9F1E-6AF39589E136}" destId="{DAEFC5F0-C849-4415-AA8A-5907F0114B94}" srcOrd="0" destOrd="0" presId="urn:microsoft.com/office/officeart/2008/layout/LinedList"/>
    <dgm:cxn modelId="{618E3937-2AD7-4BC2-94ED-8CB145CB78E2}" type="presParOf" srcId="{87C8A3D9-F912-4340-9F1E-6AF39589E136}" destId="{E3C7AB8E-E606-48B4-B3B8-D52F12888073}" srcOrd="1" destOrd="0" presId="urn:microsoft.com/office/officeart/2008/layout/LinedList"/>
    <dgm:cxn modelId="{28BC3594-02FE-499A-B343-26F057124B96}" type="presParOf" srcId="{87C8A3D9-F912-4340-9F1E-6AF39589E136}" destId="{084736D8-E429-4850-8D4D-76E2B98F14C5}" srcOrd="2" destOrd="0" presId="urn:microsoft.com/office/officeart/2008/layout/LinedList"/>
    <dgm:cxn modelId="{9EE452E8-D0CD-454D-9C87-BEA3FEA6B582}" type="presParOf" srcId="{3A365884-BE68-4C85-8D2C-0EF1DBAC00F1}" destId="{FA6A77C0-3D49-4479-B1B5-2A374C13DF0A}" srcOrd="5" destOrd="0" presId="urn:microsoft.com/office/officeart/2008/layout/LinedList"/>
    <dgm:cxn modelId="{6AE628F0-3A12-4E64-BAF4-20C7325AB875}" type="presParOf" srcId="{3A365884-BE68-4C85-8D2C-0EF1DBAC00F1}" destId="{178606E0-1BA1-4849-8F46-61A9A0C5968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EF2AC4-4B44-4ECB-827F-9EC16B7227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2AD356-A01A-4EC0-96FA-E53C19760B5E}">
      <dgm:prSet/>
      <dgm:spPr/>
      <dgm:t>
        <a:bodyPr/>
        <a:lstStyle/>
        <a:p>
          <a:r>
            <a:rPr lang="ru-RU"/>
            <a:t>Куклы.</a:t>
          </a:r>
          <a:endParaRPr lang="en-US"/>
        </a:p>
      </dgm:t>
    </dgm:pt>
    <dgm:pt modelId="{3A77E616-9F59-47AA-961C-085D8DE94F2C}" type="parTrans" cxnId="{60A9DC97-7072-4042-9377-13555904D0FA}">
      <dgm:prSet/>
      <dgm:spPr/>
      <dgm:t>
        <a:bodyPr/>
        <a:lstStyle/>
        <a:p>
          <a:endParaRPr lang="en-US"/>
        </a:p>
      </dgm:t>
    </dgm:pt>
    <dgm:pt modelId="{ABA340F9-CA75-4192-904A-46769638879A}" type="sibTrans" cxnId="{60A9DC97-7072-4042-9377-13555904D0FA}">
      <dgm:prSet/>
      <dgm:spPr/>
      <dgm:t>
        <a:bodyPr/>
        <a:lstStyle/>
        <a:p>
          <a:endParaRPr lang="en-US"/>
        </a:p>
      </dgm:t>
    </dgm:pt>
    <dgm:pt modelId="{3614856F-5B06-4C02-99B6-87010E1C52E1}">
      <dgm:prSet/>
      <dgm:spPr/>
      <dgm:t>
        <a:bodyPr/>
        <a:lstStyle/>
        <a:p>
          <a:r>
            <a:rPr lang="ru-RU"/>
            <a:t>Животные.</a:t>
          </a:r>
          <a:endParaRPr lang="en-US"/>
        </a:p>
      </dgm:t>
    </dgm:pt>
    <dgm:pt modelId="{CD50FF97-26D8-4D2F-9ADA-C104325DA179}" type="parTrans" cxnId="{AEBBFEC7-34C5-4A84-A079-EF1EE4419023}">
      <dgm:prSet/>
      <dgm:spPr/>
      <dgm:t>
        <a:bodyPr/>
        <a:lstStyle/>
        <a:p>
          <a:endParaRPr lang="en-US"/>
        </a:p>
      </dgm:t>
    </dgm:pt>
    <dgm:pt modelId="{4B8FCAA4-E1E2-4E40-8123-C75FDD50DC96}" type="sibTrans" cxnId="{AEBBFEC7-34C5-4A84-A079-EF1EE4419023}">
      <dgm:prSet/>
      <dgm:spPr/>
      <dgm:t>
        <a:bodyPr/>
        <a:lstStyle/>
        <a:p>
          <a:endParaRPr lang="en-US"/>
        </a:p>
      </dgm:t>
    </dgm:pt>
    <dgm:pt modelId="{74F9D793-3901-48A6-9494-1A12C1E14F44}">
      <dgm:prSet/>
      <dgm:spPr/>
      <dgm:t>
        <a:bodyPr/>
        <a:lstStyle/>
        <a:p>
          <a:r>
            <a:rPr lang="ru-RU"/>
            <a:t>Стилизованные модели.</a:t>
          </a:r>
          <a:endParaRPr lang="en-US"/>
        </a:p>
      </dgm:t>
    </dgm:pt>
    <dgm:pt modelId="{3F08B1E1-CCE0-482C-8DF8-608C47867F50}" type="parTrans" cxnId="{8F76AFDA-DF9E-4E00-9671-ADC38DC8FE89}">
      <dgm:prSet/>
      <dgm:spPr/>
      <dgm:t>
        <a:bodyPr/>
        <a:lstStyle/>
        <a:p>
          <a:endParaRPr lang="en-US"/>
        </a:p>
      </dgm:t>
    </dgm:pt>
    <dgm:pt modelId="{7047C807-9A2F-42DC-8981-36119141830A}" type="sibTrans" cxnId="{8F76AFDA-DF9E-4E00-9671-ADC38DC8FE89}">
      <dgm:prSet/>
      <dgm:spPr/>
      <dgm:t>
        <a:bodyPr/>
        <a:lstStyle/>
        <a:p>
          <a:endParaRPr lang="en-US"/>
        </a:p>
      </dgm:t>
    </dgm:pt>
    <dgm:pt modelId="{4D9BDB80-721B-4390-A932-7CDA47B40583}">
      <dgm:prSet/>
      <dgm:spPr/>
      <dgm:t>
        <a:bodyPr/>
        <a:lstStyle/>
        <a:p>
          <a:r>
            <a:rPr lang="ru-RU"/>
            <a:t>Предметы быта, труда и культуры.</a:t>
          </a:r>
          <a:endParaRPr lang="en-US"/>
        </a:p>
      </dgm:t>
    </dgm:pt>
    <dgm:pt modelId="{FBB4D26E-B991-4C69-BE00-55D9835A932D}" type="parTrans" cxnId="{C469C1E2-B802-470D-B3D8-5A0B93ABD311}">
      <dgm:prSet/>
      <dgm:spPr/>
      <dgm:t>
        <a:bodyPr/>
        <a:lstStyle/>
        <a:p>
          <a:endParaRPr lang="en-US"/>
        </a:p>
      </dgm:t>
    </dgm:pt>
    <dgm:pt modelId="{1E2A00CF-FD2E-4C65-8C73-27EBD752A16F}" type="sibTrans" cxnId="{C469C1E2-B802-470D-B3D8-5A0B93ABD311}">
      <dgm:prSet/>
      <dgm:spPr/>
      <dgm:t>
        <a:bodyPr/>
        <a:lstStyle/>
        <a:p>
          <a:endParaRPr lang="en-US"/>
        </a:p>
      </dgm:t>
    </dgm:pt>
    <dgm:pt modelId="{3F3DB13D-5F92-415C-8644-48BAD65A6A3F}">
      <dgm:prSet/>
      <dgm:spPr/>
      <dgm:t>
        <a:bodyPr/>
        <a:lstStyle/>
        <a:p>
          <a:r>
            <a:rPr lang="ru-RU"/>
            <a:t>Сюжетно-транспотрные.</a:t>
          </a:r>
          <a:endParaRPr lang="en-US"/>
        </a:p>
      </dgm:t>
    </dgm:pt>
    <dgm:pt modelId="{46202C66-72C3-4A2D-B00A-F96F8A165AAC}" type="parTrans" cxnId="{10A1E2CD-548B-49F9-9EF7-C139F01ECF37}">
      <dgm:prSet/>
      <dgm:spPr/>
      <dgm:t>
        <a:bodyPr/>
        <a:lstStyle/>
        <a:p>
          <a:endParaRPr lang="en-US"/>
        </a:p>
      </dgm:t>
    </dgm:pt>
    <dgm:pt modelId="{376C2EE5-1CB7-4BA2-A019-0370FD6F3D7A}" type="sibTrans" cxnId="{10A1E2CD-548B-49F9-9EF7-C139F01ECF37}">
      <dgm:prSet/>
      <dgm:spPr/>
      <dgm:t>
        <a:bodyPr/>
        <a:lstStyle/>
        <a:p>
          <a:endParaRPr lang="en-US"/>
        </a:p>
      </dgm:t>
    </dgm:pt>
    <dgm:pt modelId="{044DB0DD-A565-480E-B4AC-F6B070564C78}">
      <dgm:prSet/>
      <dgm:spPr/>
      <dgm:t>
        <a:bodyPr/>
        <a:lstStyle/>
        <a:p>
          <a:r>
            <a:rPr lang="ru-RU"/>
            <a:t>Предметы-заместители.</a:t>
          </a:r>
          <a:endParaRPr lang="en-US"/>
        </a:p>
      </dgm:t>
    </dgm:pt>
    <dgm:pt modelId="{FC55F8E2-77EA-485F-9770-7244C2CD9D2E}" type="parTrans" cxnId="{BF8156DF-DCA7-4389-A78F-96E92380FEED}">
      <dgm:prSet/>
      <dgm:spPr/>
      <dgm:t>
        <a:bodyPr/>
        <a:lstStyle/>
        <a:p>
          <a:endParaRPr lang="en-US"/>
        </a:p>
      </dgm:t>
    </dgm:pt>
    <dgm:pt modelId="{BDE39F7D-47A8-4283-A1E0-053E63469B39}" type="sibTrans" cxnId="{BF8156DF-DCA7-4389-A78F-96E92380FEED}">
      <dgm:prSet/>
      <dgm:spPr/>
      <dgm:t>
        <a:bodyPr/>
        <a:lstStyle/>
        <a:p>
          <a:endParaRPr lang="en-US"/>
        </a:p>
      </dgm:t>
    </dgm:pt>
    <dgm:pt modelId="{0D7D520E-E970-4931-9E21-70D7A79143EA}" type="pres">
      <dgm:prSet presAssocID="{D2EF2AC4-4B44-4ECB-827F-9EC16B722714}" presName="vert0" presStyleCnt="0">
        <dgm:presLayoutVars>
          <dgm:dir/>
          <dgm:animOne val="branch"/>
          <dgm:animLvl val="lvl"/>
        </dgm:presLayoutVars>
      </dgm:prSet>
      <dgm:spPr/>
    </dgm:pt>
    <dgm:pt modelId="{53D859E5-B20E-438B-9AC7-2A5FF8A9DB69}" type="pres">
      <dgm:prSet presAssocID="{1B2AD356-A01A-4EC0-96FA-E53C19760B5E}" presName="thickLine" presStyleLbl="alignNode1" presStyleIdx="0" presStyleCnt="6"/>
      <dgm:spPr/>
    </dgm:pt>
    <dgm:pt modelId="{208EF420-D7B9-4651-90A9-91C56CD5A518}" type="pres">
      <dgm:prSet presAssocID="{1B2AD356-A01A-4EC0-96FA-E53C19760B5E}" presName="horz1" presStyleCnt="0"/>
      <dgm:spPr/>
    </dgm:pt>
    <dgm:pt modelId="{CBDE80E8-A7BF-481E-92FB-9C98E6785501}" type="pres">
      <dgm:prSet presAssocID="{1B2AD356-A01A-4EC0-96FA-E53C19760B5E}" presName="tx1" presStyleLbl="revTx" presStyleIdx="0" presStyleCnt="6"/>
      <dgm:spPr/>
    </dgm:pt>
    <dgm:pt modelId="{5404BDDC-B002-459C-B659-13CAF3490B0E}" type="pres">
      <dgm:prSet presAssocID="{1B2AD356-A01A-4EC0-96FA-E53C19760B5E}" presName="vert1" presStyleCnt="0"/>
      <dgm:spPr/>
    </dgm:pt>
    <dgm:pt modelId="{CAD28748-B150-4017-B28D-4F9D3871E562}" type="pres">
      <dgm:prSet presAssocID="{3614856F-5B06-4C02-99B6-87010E1C52E1}" presName="thickLine" presStyleLbl="alignNode1" presStyleIdx="1" presStyleCnt="6"/>
      <dgm:spPr/>
    </dgm:pt>
    <dgm:pt modelId="{9F37B271-FCAB-437D-A212-32D843C60EBB}" type="pres">
      <dgm:prSet presAssocID="{3614856F-5B06-4C02-99B6-87010E1C52E1}" presName="horz1" presStyleCnt="0"/>
      <dgm:spPr/>
    </dgm:pt>
    <dgm:pt modelId="{BEABAAAE-DA5F-4FD4-871C-D4B6F6BFDF7A}" type="pres">
      <dgm:prSet presAssocID="{3614856F-5B06-4C02-99B6-87010E1C52E1}" presName="tx1" presStyleLbl="revTx" presStyleIdx="1" presStyleCnt="6"/>
      <dgm:spPr/>
    </dgm:pt>
    <dgm:pt modelId="{76AFE89D-5C98-4C83-B593-698CDE561898}" type="pres">
      <dgm:prSet presAssocID="{3614856F-5B06-4C02-99B6-87010E1C52E1}" presName="vert1" presStyleCnt="0"/>
      <dgm:spPr/>
    </dgm:pt>
    <dgm:pt modelId="{9F656041-9E95-41D3-9E8B-70B0658A58AB}" type="pres">
      <dgm:prSet presAssocID="{74F9D793-3901-48A6-9494-1A12C1E14F44}" presName="thickLine" presStyleLbl="alignNode1" presStyleIdx="2" presStyleCnt="6"/>
      <dgm:spPr/>
    </dgm:pt>
    <dgm:pt modelId="{770CED77-E349-4FEC-B28F-D24F5A7320EF}" type="pres">
      <dgm:prSet presAssocID="{74F9D793-3901-48A6-9494-1A12C1E14F44}" presName="horz1" presStyleCnt="0"/>
      <dgm:spPr/>
    </dgm:pt>
    <dgm:pt modelId="{5D3003F1-20E4-4EC1-8D19-4C1F19973160}" type="pres">
      <dgm:prSet presAssocID="{74F9D793-3901-48A6-9494-1A12C1E14F44}" presName="tx1" presStyleLbl="revTx" presStyleIdx="2" presStyleCnt="6"/>
      <dgm:spPr/>
    </dgm:pt>
    <dgm:pt modelId="{DFF23BC4-D3C9-453E-A427-733068AC8FED}" type="pres">
      <dgm:prSet presAssocID="{74F9D793-3901-48A6-9494-1A12C1E14F44}" presName="vert1" presStyleCnt="0"/>
      <dgm:spPr/>
    </dgm:pt>
    <dgm:pt modelId="{EB00B2BD-DB9C-471D-B6B6-114F7BECAB2C}" type="pres">
      <dgm:prSet presAssocID="{4D9BDB80-721B-4390-A932-7CDA47B40583}" presName="thickLine" presStyleLbl="alignNode1" presStyleIdx="3" presStyleCnt="6"/>
      <dgm:spPr/>
    </dgm:pt>
    <dgm:pt modelId="{49429860-1128-47E9-88E1-67E1E796DDD3}" type="pres">
      <dgm:prSet presAssocID="{4D9BDB80-721B-4390-A932-7CDA47B40583}" presName="horz1" presStyleCnt="0"/>
      <dgm:spPr/>
    </dgm:pt>
    <dgm:pt modelId="{7354CF7E-0CF4-472F-B651-BC4B17749C81}" type="pres">
      <dgm:prSet presAssocID="{4D9BDB80-721B-4390-A932-7CDA47B40583}" presName="tx1" presStyleLbl="revTx" presStyleIdx="3" presStyleCnt="6"/>
      <dgm:spPr/>
    </dgm:pt>
    <dgm:pt modelId="{3060A124-B544-4DE6-9B3B-1A391A155A59}" type="pres">
      <dgm:prSet presAssocID="{4D9BDB80-721B-4390-A932-7CDA47B40583}" presName="vert1" presStyleCnt="0"/>
      <dgm:spPr/>
    </dgm:pt>
    <dgm:pt modelId="{BC8C637F-AA87-4463-B858-4B0DCA8B9A7E}" type="pres">
      <dgm:prSet presAssocID="{3F3DB13D-5F92-415C-8644-48BAD65A6A3F}" presName="thickLine" presStyleLbl="alignNode1" presStyleIdx="4" presStyleCnt="6"/>
      <dgm:spPr/>
    </dgm:pt>
    <dgm:pt modelId="{6D147BBC-C71B-4820-BBD2-CBEE76F47439}" type="pres">
      <dgm:prSet presAssocID="{3F3DB13D-5F92-415C-8644-48BAD65A6A3F}" presName="horz1" presStyleCnt="0"/>
      <dgm:spPr/>
    </dgm:pt>
    <dgm:pt modelId="{343C2C88-3CA8-4A5C-9B74-B928CF9011E1}" type="pres">
      <dgm:prSet presAssocID="{3F3DB13D-5F92-415C-8644-48BAD65A6A3F}" presName="tx1" presStyleLbl="revTx" presStyleIdx="4" presStyleCnt="6"/>
      <dgm:spPr/>
    </dgm:pt>
    <dgm:pt modelId="{740204CD-E3E0-4EE7-BABA-40370A545B90}" type="pres">
      <dgm:prSet presAssocID="{3F3DB13D-5F92-415C-8644-48BAD65A6A3F}" presName="vert1" presStyleCnt="0"/>
      <dgm:spPr/>
    </dgm:pt>
    <dgm:pt modelId="{DF784277-1B69-4A6D-B919-A783DCF2E881}" type="pres">
      <dgm:prSet presAssocID="{044DB0DD-A565-480E-B4AC-F6B070564C78}" presName="thickLine" presStyleLbl="alignNode1" presStyleIdx="5" presStyleCnt="6"/>
      <dgm:spPr/>
    </dgm:pt>
    <dgm:pt modelId="{53FD8BFE-6CA7-40B4-ACA9-BB2984B6E908}" type="pres">
      <dgm:prSet presAssocID="{044DB0DD-A565-480E-B4AC-F6B070564C78}" presName="horz1" presStyleCnt="0"/>
      <dgm:spPr/>
    </dgm:pt>
    <dgm:pt modelId="{5F7FB49C-766E-4D10-924E-E119C622E8DB}" type="pres">
      <dgm:prSet presAssocID="{044DB0DD-A565-480E-B4AC-F6B070564C78}" presName="tx1" presStyleLbl="revTx" presStyleIdx="5" presStyleCnt="6"/>
      <dgm:spPr/>
    </dgm:pt>
    <dgm:pt modelId="{D6959B0C-C3D3-4695-9E80-D9DCA2EFFB90}" type="pres">
      <dgm:prSet presAssocID="{044DB0DD-A565-480E-B4AC-F6B070564C78}" presName="vert1" presStyleCnt="0"/>
      <dgm:spPr/>
    </dgm:pt>
  </dgm:ptLst>
  <dgm:cxnLst>
    <dgm:cxn modelId="{FDE90D19-E9B7-4B5F-9197-7CC9D3105470}" type="presOf" srcId="{044DB0DD-A565-480E-B4AC-F6B070564C78}" destId="{5F7FB49C-766E-4D10-924E-E119C622E8DB}" srcOrd="0" destOrd="0" presId="urn:microsoft.com/office/officeart/2008/layout/LinedList"/>
    <dgm:cxn modelId="{033ED14A-82D5-4CE9-B9AF-D6D52F9CFCC3}" type="presOf" srcId="{74F9D793-3901-48A6-9494-1A12C1E14F44}" destId="{5D3003F1-20E4-4EC1-8D19-4C1F19973160}" srcOrd="0" destOrd="0" presId="urn:microsoft.com/office/officeart/2008/layout/LinedList"/>
    <dgm:cxn modelId="{8D85054B-E891-4FF1-A37C-FCD98D04220A}" type="presOf" srcId="{D2EF2AC4-4B44-4ECB-827F-9EC16B722714}" destId="{0D7D520E-E970-4931-9E21-70D7A79143EA}" srcOrd="0" destOrd="0" presId="urn:microsoft.com/office/officeart/2008/layout/LinedList"/>
    <dgm:cxn modelId="{60A9DC97-7072-4042-9377-13555904D0FA}" srcId="{D2EF2AC4-4B44-4ECB-827F-9EC16B722714}" destId="{1B2AD356-A01A-4EC0-96FA-E53C19760B5E}" srcOrd="0" destOrd="0" parTransId="{3A77E616-9F59-47AA-961C-085D8DE94F2C}" sibTransId="{ABA340F9-CA75-4192-904A-46769638879A}"/>
    <dgm:cxn modelId="{ACC4DCAC-2F9D-4C26-B7BC-1E0B303D16C4}" type="presOf" srcId="{3614856F-5B06-4C02-99B6-87010E1C52E1}" destId="{BEABAAAE-DA5F-4FD4-871C-D4B6F6BFDF7A}" srcOrd="0" destOrd="0" presId="urn:microsoft.com/office/officeart/2008/layout/LinedList"/>
    <dgm:cxn modelId="{5AE304C6-F51E-4A8B-B029-35FE0275D032}" type="presOf" srcId="{3F3DB13D-5F92-415C-8644-48BAD65A6A3F}" destId="{343C2C88-3CA8-4A5C-9B74-B928CF9011E1}" srcOrd="0" destOrd="0" presId="urn:microsoft.com/office/officeart/2008/layout/LinedList"/>
    <dgm:cxn modelId="{C270FAC7-CE71-4288-8EE8-80F51A38B00F}" type="presOf" srcId="{1B2AD356-A01A-4EC0-96FA-E53C19760B5E}" destId="{CBDE80E8-A7BF-481E-92FB-9C98E6785501}" srcOrd="0" destOrd="0" presId="urn:microsoft.com/office/officeart/2008/layout/LinedList"/>
    <dgm:cxn modelId="{AEBBFEC7-34C5-4A84-A079-EF1EE4419023}" srcId="{D2EF2AC4-4B44-4ECB-827F-9EC16B722714}" destId="{3614856F-5B06-4C02-99B6-87010E1C52E1}" srcOrd="1" destOrd="0" parTransId="{CD50FF97-26D8-4D2F-9ADA-C104325DA179}" sibTransId="{4B8FCAA4-E1E2-4E40-8123-C75FDD50DC96}"/>
    <dgm:cxn modelId="{10A1E2CD-548B-49F9-9EF7-C139F01ECF37}" srcId="{D2EF2AC4-4B44-4ECB-827F-9EC16B722714}" destId="{3F3DB13D-5F92-415C-8644-48BAD65A6A3F}" srcOrd="4" destOrd="0" parTransId="{46202C66-72C3-4A2D-B00A-F96F8A165AAC}" sibTransId="{376C2EE5-1CB7-4BA2-A019-0370FD6F3D7A}"/>
    <dgm:cxn modelId="{527EA7CE-BB52-4A70-95C1-1436CEEFC132}" type="presOf" srcId="{4D9BDB80-721B-4390-A932-7CDA47B40583}" destId="{7354CF7E-0CF4-472F-B651-BC4B17749C81}" srcOrd="0" destOrd="0" presId="urn:microsoft.com/office/officeart/2008/layout/LinedList"/>
    <dgm:cxn modelId="{8F76AFDA-DF9E-4E00-9671-ADC38DC8FE89}" srcId="{D2EF2AC4-4B44-4ECB-827F-9EC16B722714}" destId="{74F9D793-3901-48A6-9494-1A12C1E14F44}" srcOrd="2" destOrd="0" parTransId="{3F08B1E1-CCE0-482C-8DF8-608C47867F50}" sibTransId="{7047C807-9A2F-42DC-8981-36119141830A}"/>
    <dgm:cxn modelId="{BF8156DF-DCA7-4389-A78F-96E92380FEED}" srcId="{D2EF2AC4-4B44-4ECB-827F-9EC16B722714}" destId="{044DB0DD-A565-480E-B4AC-F6B070564C78}" srcOrd="5" destOrd="0" parTransId="{FC55F8E2-77EA-485F-9770-7244C2CD9D2E}" sibTransId="{BDE39F7D-47A8-4283-A1E0-053E63469B39}"/>
    <dgm:cxn modelId="{C469C1E2-B802-470D-B3D8-5A0B93ABD311}" srcId="{D2EF2AC4-4B44-4ECB-827F-9EC16B722714}" destId="{4D9BDB80-721B-4390-A932-7CDA47B40583}" srcOrd="3" destOrd="0" parTransId="{FBB4D26E-B991-4C69-BE00-55D9835A932D}" sibTransId="{1E2A00CF-FD2E-4C65-8C73-27EBD752A16F}"/>
    <dgm:cxn modelId="{93C30FB1-B7C7-4042-B868-B00830CE6C81}" type="presParOf" srcId="{0D7D520E-E970-4931-9E21-70D7A79143EA}" destId="{53D859E5-B20E-438B-9AC7-2A5FF8A9DB69}" srcOrd="0" destOrd="0" presId="urn:microsoft.com/office/officeart/2008/layout/LinedList"/>
    <dgm:cxn modelId="{F60C78BE-7B5F-4541-8D7F-DB597EDFD85A}" type="presParOf" srcId="{0D7D520E-E970-4931-9E21-70D7A79143EA}" destId="{208EF420-D7B9-4651-90A9-91C56CD5A518}" srcOrd="1" destOrd="0" presId="urn:microsoft.com/office/officeart/2008/layout/LinedList"/>
    <dgm:cxn modelId="{9D789CB8-36C4-4DEF-808B-069B4309354D}" type="presParOf" srcId="{208EF420-D7B9-4651-90A9-91C56CD5A518}" destId="{CBDE80E8-A7BF-481E-92FB-9C98E6785501}" srcOrd="0" destOrd="0" presId="urn:microsoft.com/office/officeart/2008/layout/LinedList"/>
    <dgm:cxn modelId="{BE041BCE-3512-47BE-A828-E60165FE3467}" type="presParOf" srcId="{208EF420-D7B9-4651-90A9-91C56CD5A518}" destId="{5404BDDC-B002-459C-B659-13CAF3490B0E}" srcOrd="1" destOrd="0" presId="urn:microsoft.com/office/officeart/2008/layout/LinedList"/>
    <dgm:cxn modelId="{DA70A267-D9DB-4A9B-A9F3-0A300FBA8FF3}" type="presParOf" srcId="{0D7D520E-E970-4931-9E21-70D7A79143EA}" destId="{CAD28748-B150-4017-B28D-4F9D3871E562}" srcOrd="2" destOrd="0" presId="urn:microsoft.com/office/officeart/2008/layout/LinedList"/>
    <dgm:cxn modelId="{D20D51B4-A03C-4585-8442-B738AB1BD420}" type="presParOf" srcId="{0D7D520E-E970-4931-9E21-70D7A79143EA}" destId="{9F37B271-FCAB-437D-A212-32D843C60EBB}" srcOrd="3" destOrd="0" presId="urn:microsoft.com/office/officeart/2008/layout/LinedList"/>
    <dgm:cxn modelId="{4E62CC16-4A29-4483-B774-45410CF7B1F3}" type="presParOf" srcId="{9F37B271-FCAB-437D-A212-32D843C60EBB}" destId="{BEABAAAE-DA5F-4FD4-871C-D4B6F6BFDF7A}" srcOrd="0" destOrd="0" presId="urn:microsoft.com/office/officeart/2008/layout/LinedList"/>
    <dgm:cxn modelId="{AEDB59EC-08CA-4471-912A-64504FD41C1E}" type="presParOf" srcId="{9F37B271-FCAB-437D-A212-32D843C60EBB}" destId="{76AFE89D-5C98-4C83-B593-698CDE561898}" srcOrd="1" destOrd="0" presId="urn:microsoft.com/office/officeart/2008/layout/LinedList"/>
    <dgm:cxn modelId="{49C94268-C3A2-4D7B-A8AC-3FC9D9023CB0}" type="presParOf" srcId="{0D7D520E-E970-4931-9E21-70D7A79143EA}" destId="{9F656041-9E95-41D3-9E8B-70B0658A58AB}" srcOrd="4" destOrd="0" presId="urn:microsoft.com/office/officeart/2008/layout/LinedList"/>
    <dgm:cxn modelId="{2AB7D9A0-B261-429F-8DC6-4BC18BF578AC}" type="presParOf" srcId="{0D7D520E-E970-4931-9E21-70D7A79143EA}" destId="{770CED77-E349-4FEC-B28F-D24F5A7320EF}" srcOrd="5" destOrd="0" presId="urn:microsoft.com/office/officeart/2008/layout/LinedList"/>
    <dgm:cxn modelId="{07BC99C8-45B6-40C8-8C3A-2BBA0A95085D}" type="presParOf" srcId="{770CED77-E349-4FEC-B28F-D24F5A7320EF}" destId="{5D3003F1-20E4-4EC1-8D19-4C1F19973160}" srcOrd="0" destOrd="0" presId="urn:microsoft.com/office/officeart/2008/layout/LinedList"/>
    <dgm:cxn modelId="{3252C143-CE75-49F6-95AA-C4F99EE5DC57}" type="presParOf" srcId="{770CED77-E349-4FEC-B28F-D24F5A7320EF}" destId="{DFF23BC4-D3C9-453E-A427-733068AC8FED}" srcOrd="1" destOrd="0" presId="urn:microsoft.com/office/officeart/2008/layout/LinedList"/>
    <dgm:cxn modelId="{87B7D365-77B1-4639-8D49-12D3C0F38491}" type="presParOf" srcId="{0D7D520E-E970-4931-9E21-70D7A79143EA}" destId="{EB00B2BD-DB9C-471D-B6B6-114F7BECAB2C}" srcOrd="6" destOrd="0" presId="urn:microsoft.com/office/officeart/2008/layout/LinedList"/>
    <dgm:cxn modelId="{466C3340-2C81-48FD-A31C-F2CAAB10B5C1}" type="presParOf" srcId="{0D7D520E-E970-4931-9E21-70D7A79143EA}" destId="{49429860-1128-47E9-88E1-67E1E796DDD3}" srcOrd="7" destOrd="0" presId="urn:microsoft.com/office/officeart/2008/layout/LinedList"/>
    <dgm:cxn modelId="{A7565496-3F5B-4941-BBA8-2C47A6C61E15}" type="presParOf" srcId="{49429860-1128-47E9-88E1-67E1E796DDD3}" destId="{7354CF7E-0CF4-472F-B651-BC4B17749C81}" srcOrd="0" destOrd="0" presId="urn:microsoft.com/office/officeart/2008/layout/LinedList"/>
    <dgm:cxn modelId="{F223524E-0F1F-4A9A-BB77-D2769C3EAEF5}" type="presParOf" srcId="{49429860-1128-47E9-88E1-67E1E796DDD3}" destId="{3060A124-B544-4DE6-9B3B-1A391A155A59}" srcOrd="1" destOrd="0" presId="urn:microsoft.com/office/officeart/2008/layout/LinedList"/>
    <dgm:cxn modelId="{000FB76A-A570-41EF-A053-DA828D9931DD}" type="presParOf" srcId="{0D7D520E-E970-4931-9E21-70D7A79143EA}" destId="{BC8C637F-AA87-4463-B858-4B0DCA8B9A7E}" srcOrd="8" destOrd="0" presId="urn:microsoft.com/office/officeart/2008/layout/LinedList"/>
    <dgm:cxn modelId="{F775AD74-5FA0-49BB-9E85-36E54800CD90}" type="presParOf" srcId="{0D7D520E-E970-4931-9E21-70D7A79143EA}" destId="{6D147BBC-C71B-4820-BBD2-CBEE76F47439}" srcOrd="9" destOrd="0" presId="urn:microsoft.com/office/officeart/2008/layout/LinedList"/>
    <dgm:cxn modelId="{8A8F7088-03D4-415F-9FE0-F87E410CD5D4}" type="presParOf" srcId="{6D147BBC-C71B-4820-BBD2-CBEE76F47439}" destId="{343C2C88-3CA8-4A5C-9B74-B928CF9011E1}" srcOrd="0" destOrd="0" presId="urn:microsoft.com/office/officeart/2008/layout/LinedList"/>
    <dgm:cxn modelId="{EC1634A5-3FB5-45A4-AB2F-6035E3F95145}" type="presParOf" srcId="{6D147BBC-C71B-4820-BBD2-CBEE76F47439}" destId="{740204CD-E3E0-4EE7-BABA-40370A545B90}" srcOrd="1" destOrd="0" presId="urn:microsoft.com/office/officeart/2008/layout/LinedList"/>
    <dgm:cxn modelId="{D37B9FFE-1AE9-45DC-98ED-961229CEB5B9}" type="presParOf" srcId="{0D7D520E-E970-4931-9E21-70D7A79143EA}" destId="{DF784277-1B69-4A6D-B919-A783DCF2E881}" srcOrd="10" destOrd="0" presId="urn:microsoft.com/office/officeart/2008/layout/LinedList"/>
    <dgm:cxn modelId="{A237EED1-0D50-4D69-ABBE-9D3C7C684C07}" type="presParOf" srcId="{0D7D520E-E970-4931-9E21-70D7A79143EA}" destId="{53FD8BFE-6CA7-40B4-ACA9-BB2984B6E908}" srcOrd="11" destOrd="0" presId="urn:microsoft.com/office/officeart/2008/layout/LinedList"/>
    <dgm:cxn modelId="{D519D98F-773F-4954-A64C-198CAC21E87C}" type="presParOf" srcId="{53FD8BFE-6CA7-40B4-ACA9-BB2984B6E908}" destId="{5F7FB49C-766E-4D10-924E-E119C622E8DB}" srcOrd="0" destOrd="0" presId="urn:microsoft.com/office/officeart/2008/layout/LinedList"/>
    <dgm:cxn modelId="{589950A9-C05C-4011-81AE-36D99FFA3A93}" type="presParOf" srcId="{53FD8BFE-6CA7-40B4-ACA9-BB2984B6E908}" destId="{D6959B0C-C3D3-4695-9E80-D9DCA2EFFB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F9369D-C101-46F0-B616-BE2C848DD1E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2D79A9-8917-411F-AEB3-4A4E23B253F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Куклы.</a:t>
          </a:r>
          <a:endParaRPr lang="en-US"/>
        </a:p>
      </dgm:t>
    </dgm:pt>
    <dgm:pt modelId="{3473BC35-CA2C-4438-B8C2-91568D3C36B6}" type="parTrans" cxnId="{205C5A65-81E4-4814-9835-67DD09D08833}">
      <dgm:prSet/>
      <dgm:spPr/>
      <dgm:t>
        <a:bodyPr/>
        <a:lstStyle/>
        <a:p>
          <a:endParaRPr lang="en-US"/>
        </a:p>
      </dgm:t>
    </dgm:pt>
    <dgm:pt modelId="{24920AE0-112D-48E0-BFD0-25BEB2FAA3E7}" type="sibTrans" cxnId="{205C5A65-81E4-4814-9835-67DD09D08833}">
      <dgm:prSet/>
      <dgm:spPr/>
      <dgm:t>
        <a:bodyPr/>
        <a:lstStyle/>
        <a:p>
          <a:endParaRPr lang="en-US"/>
        </a:p>
      </dgm:t>
    </dgm:pt>
    <dgm:pt modelId="{E69634A3-EFEF-4D55-A281-2FF4EB8EEF4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Игрушечные животные.</a:t>
          </a:r>
          <a:endParaRPr lang="en-US"/>
        </a:p>
      </dgm:t>
    </dgm:pt>
    <dgm:pt modelId="{D391C525-4865-4005-B916-A3BCADB054D2}" type="parTrans" cxnId="{7185F0F5-A8C3-4326-B447-3E5529499107}">
      <dgm:prSet/>
      <dgm:spPr/>
      <dgm:t>
        <a:bodyPr/>
        <a:lstStyle/>
        <a:p>
          <a:endParaRPr lang="en-US"/>
        </a:p>
      </dgm:t>
    </dgm:pt>
    <dgm:pt modelId="{2DA68B87-F4D8-48B4-8EE8-9D2882C418D9}" type="sibTrans" cxnId="{7185F0F5-A8C3-4326-B447-3E5529499107}">
      <dgm:prSet/>
      <dgm:spPr/>
      <dgm:t>
        <a:bodyPr/>
        <a:lstStyle/>
        <a:p>
          <a:endParaRPr lang="en-US"/>
        </a:p>
      </dgm:t>
    </dgm:pt>
    <dgm:pt modelId="{15FE81FB-B54E-4FA0-9654-D9E69B6EB3A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Машины с кузовом.</a:t>
          </a:r>
          <a:endParaRPr lang="en-US"/>
        </a:p>
      </dgm:t>
    </dgm:pt>
    <dgm:pt modelId="{8BEB2DD1-A3EC-44C7-913D-865EA4BC20B0}" type="parTrans" cxnId="{35423B54-AC46-4E38-B050-623F3D991EC0}">
      <dgm:prSet/>
      <dgm:spPr/>
      <dgm:t>
        <a:bodyPr/>
        <a:lstStyle/>
        <a:p>
          <a:endParaRPr lang="en-US"/>
        </a:p>
      </dgm:t>
    </dgm:pt>
    <dgm:pt modelId="{E0EDF926-9212-4C8E-8505-E639963649AD}" type="sibTrans" cxnId="{35423B54-AC46-4E38-B050-623F3D991EC0}">
      <dgm:prSet/>
      <dgm:spPr/>
      <dgm:t>
        <a:bodyPr/>
        <a:lstStyle/>
        <a:p>
          <a:endParaRPr lang="en-US"/>
        </a:p>
      </dgm:t>
    </dgm:pt>
    <dgm:pt modelId="{319335C9-2A1F-43A7-96D1-E722DA4A971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Предметы-заместители.</a:t>
          </a:r>
          <a:endParaRPr lang="en-US"/>
        </a:p>
      </dgm:t>
    </dgm:pt>
    <dgm:pt modelId="{2DAB0A4D-4389-4AD9-A400-63244588A6CF}" type="parTrans" cxnId="{8FE9EC9C-E925-4922-9FF8-D5DDB51BE311}">
      <dgm:prSet/>
      <dgm:spPr/>
      <dgm:t>
        <a:bodyPr/>
        <a:lstStyle/>
        <a:p>
          <a:endParaRPr lang="en-US"/>
        </a:p>
      </dgm:t>
    </dgm:pt>
    <dgm:pt modelId="{EA815332-52A6-4BF9-ADE2-6697B6679381}" type="sibTrans" cxnId="{8FE9EC9C-E925-4922-9FF8-D5DDB51BE311}">
      <dgm:prSet/>
      <dgm:spPr/>
      <dgm:t>
        <a:bodyPr/>
        <a:lstStyle/>
        <a:p>
          <a:endParaRPr lang="en-US"/>
        </a:p>
      </dgm:t>
    </dgm:pt>
    <dgm:pt modelId="{C6308D8D-FF5C-4609-BB5A-945A53F733C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Игрушки-самоделки.</a:t>
          </a:r>
          <a:endParaRPr lang="en-US"/>
        </a:p>
      </dgm:t>
    </dgm:pt>
    <dgm:pt modelId="{CDACF21C-AE55-4A22-B699-1FD297140485}" type="parTrans" cxnId="{5AF7EAD2-9C1C-466F-AEB4-BD5406362992}">
      <dgm:prSet/>
      <dgm:spPr/>
      <dgm:t>
        <a:bodyPr/>
        <a:lstStyle/>
        <a:p>
          <a:endParaRPr lang="en-US"/>
        </a:p>
      </dgm:t>
    </dgm:pt>
    <dgm:pt modelId="{23089A91-8BB5-4505-8A3D-BB982CD3F5B1}" type="sibTrans" cxnId="{5AF7EAD2-9C1C-466F-AEB4-BD5406362992}">
      <dgm:prSet/>
      <dgm:spPr/>
      <dgm:t>
        <a:bodyPr/>
        <a:lstStyle/>
        <a:p>
          <a:endParaRPr lang="en-US"/>
        </a:p>
      </dgm:t>
    </dgm:pt>
    <dgm:pt modelId="{72594EA7-6A72-4485-A01A-CE4AFB12B041}" type="pres">
      <dgm:prSet presAssocID="{F4F9369D-C101-46F0-B616-BE2C848DD1EA}" presName="root" presStyleCnt="0">
        <dgm:presLayoutVars>
          <dgm:dir/>
          <dgm:resizeHandles val="exact"/>
        </dgm:presLayoutVars>
      </dgm:prSet>
      <dgm:spPr/>
    </dgm:pt>
    <dgm:pt modelId="{A96DD475-8857-4BBE-B482-603E6D765AA1}" type="pres">
      <dgm:prSet presAssocID="{DB2D79A9-8917-411F-AEB3-4A4E23B253F7}" presName="compNode" presStyleCnt="0"/>
      <dgm:spPr/>
    </dgm:pt>
    <dgm:pt modelId="{A52176B5-7BE1-4857-AB25-31EA1C044A58}" type="pres">
      <dgm:prSet presAssocID="{DB2D79A9-8917-411F-AEB3-4A4E23B253F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CB12AA64-6D18-4CBC-954E-9108B8481129}" type="pres">
      <dgm:prSet presAssocID="{DB2D79A9-8917-411F-AEB3-4A4E23B253F7}" presName="spaceRect" presStyleCnt="0"/>
      <dgm:spPr/>
    </dgm:pt>
    <dgm:pt modelId="{60561E52-D954-4AD1-AEE6-BEEAB61B744B}" type="pres">
      <dgm:prSet presAssocID="{DB2D79A9-8917-411F-AEB3-4A4E23B253F7}" presName="textRect" presStyleLbl="revTx" presStyleIdx="0" presStyleCnt="5">
        <dgm:presLayoutVars>
          <dgm:chMax val="1"/>
          <dgm:chPref val="1"/>
        </dgm:presLayoutVars>
      </dgm:prSet>
      <dgm:spPr/>
    </dgm:pt>
    <dgm:pt modelId="{737DF977-4EDF-4A20-AA9B-18C985D782BD}" type="pres">
      <dgm:prSet presAssocID="{24920AE0-112D-48E0-BFD0-25BEB2FAA3E7}" presName="sibTrans" presStyleCnt="0"/>
      <dgm:spPr/>
    </dgm:pt>
    <dgm:pt modelId="{A62BFE3C-372A-4DE6-B8EC-808388565DDF}" type="pres">
      <dgm:prSet presAssocID="{E69634A3-EFEF-4D55-A281-2FF4EB8EEF4C}" presName="compNode" presStyleCnt="0"/>
      <dgm:spPr/>
    </dgm:pt>
    <dgm:pt modelId="{EB60B5DE-BC60-4DCB-B46A-D8D5A00F608C}" type="pres">
      <dgm:prSet presAssocID="{E69634A3-EFEF-4D55-A281-2FF4EB8EEF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Ветеринар"/>
        </a:ext>
      </dgm:extLst>
    </dgm:pt>
    <dgm:pt modelId="{DAA1EC26-1AEF-4238-8BEF-2564910BC395}" type="pres">
      <dgm:prSet presAssocID="{E69634A3-EFEF-4D55-A281-2FF4EB8EEF4C}" presName="spaceRect" presStyleCnt="0"/>
      <dgm:spPr/>
    </dgm:pt>
    <dgm:pt modelId="{5E263C47-2808-4740-9A47-D48983342DF9}" type="pres">
      <dgm:prSet presAssocID="{E69634A3-EFEF-4D55-A281-2FF4EB8EEF4C}" presName="textRect" presStyleLbl="revTx" presStyleIdx="1" presStyleCnt="5">
        <dgm:presLayoutVars>
          <dgm:chMax val="1"/>
          <dgm:chPref val="1"/>
        </dgm:presLayoutVars>
      </dgm:prSet>
      <dgm:spPr/>
    </dgm:pt>
    <dgm:pt modelId="{12E1E0E3-70A0-409D-8415-C70F4FEB7EFD}" type="pres">
      <dgm:prSet presAssocID="{2DA68B87-F4D8-48B4-8EE8-9D2882C418D9}" presName="sibTrans" presStyleCnt="0"/>
      <dgm:spPr/>
    </dgm:pt>
    <dgm:pt modelId="{19948DF7-6D5A-4AE3-A62B-CFB5703C5DCB}" type="pres">
      <dgm:prSet presAssocID="{15FE81FB-B54E-4FA0-9654-D9E69B6EB3AA}" presName="compNode" presStyleCnt="0"/>
      <dgm:spPr/>
    </dgm:pt>
    <dgm:pt modelId="{8380EA93-E28B-4811-9922-6436106312ED}" type="pres">
      <dgm:prSet presAssocID="{15FE81FB-B54E-4FA0-9654-D9E69B6EB3A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Автомобиль"/>
        </a:ext>
      </dgm:extLst>
    </dgm:pt>
    <dgm:pt modelId="{2B193C49-1AC9-4608-9E3B-0B6A887A0EBC}" type="pres">
      <dgm:prSet presAssocID="{15FE81FB-B54E-4FA0-9654-D9E69B6EB3AA}" presName="spaceRect" presStyleCnt="0"/>
      <dgm:spPr/>
    </dgm:pt>
    <dgm:pt modelId="{064E4B45-5242-4FCE-AE36-7D2941AC0DF4}" type="pres">
      <dgm:prSet presAssocID="{15FE81FB-B54E-4FA0-9654-D9E69B6EB3AA}" presName="textRect" presStyleLbl="revTx" presStyleIdx="2" presStyleCnt="5">
        <dgm:presLayoutVars>
          <dgm:chMax val="1"/>
          <dgm:chPref val="1"/>
        </dgm:presLayoutVars>
      </dgm:prSet>
      <dgm:spPr/>
    </dgm:pt>
    <dgm:pt modelId="{147DF35D-F279-4FDF-AB49-5C7788110941}" type="pres">
      <dgm:prSet presAssocID="{E0EDF926-9212-4C8E-8505-E639963649AD}" presName="sibTrans" presStyleCnt="0"/>
      <dgm:spPr/>
    </dgm:pt>
    <dgm:pt modelId="{0C0A537E-A97E-4E62-B61E-1E0131EA56CA}" type="pres">
      <dgm:prSet presAssocID="{319335C9-2A1F-43A7-96D1-E722DA4A9714}" presName="compNode" presStyleCnt="0"/>
      <dgm:spPr/>
    </dgm:pt>
    <dgm:pt modelId="{A1194747-A550-4198-ADE7-77CDA53C2266}" type="pres">
      <dgm:prSet presAssocID="{319335C9-2A1F-43A7-96D1-E722DA4A971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Автобус"/>
        </a:ext>
      </dgm:extLst>
    </dgm:pt>
    <dgm:pt modelId="{39C173A6-1E4C-4904-B05E-D89C7D628111}" type="pres">
      <dgm:prSet presAssocID="{319335C9-2A1F-43A7-96D1-E722DA4A9714}" presName="spaceRect" presStyleCnt="0"/>
      <dgm:spPr/>
    </dgm:pt>
    <dgm:pt modelId="{5DE7D916-49BE-429A-B4FA-9A46C11F9E8C}" type="pres">
      <dgm:prSet presAssocID="{319335C9-2A1F-43A7-96D1-E722DA4A9714}" presName="textRect" presStyleLbl="revTx" presStyleIdx="3" presStyleCnt="5">
        <dgm:presLayoutVars>
          <dgm:chMax val="1"/>
          <dgm:chPref val="1"/>
        </dgm:presLayoutVars>
      </dgm:prSet>
      <dgm:spPr/>
    </dgm:pt>
    <dgm:pt modelId="{3E47A5A1-B277-474A-B1FC-C8876536910E}" type="pres">
      <dgm:prSet presAssocID="{EA815332-52A6-4BF9-ADE2-6697B6679381}" presName="sibTrans" presStyleCnt="0"/>
      <dgm:spPr/>
    </dgm:pt>
    <dgm:pt modelId="{D48239C1-5EED-45E6-85CE-EE13191EF56F}" type="pres">
      <dgm:prSet presAssocID="{C6308D8D-FF5C-4609-BB5A-945A53F733C2}" presName="compNode" presStyleCnt="0"/>
      <dgm:spPr/>
    </dgm:pt>
    <dgm:pt modelId="{71D163C2-09F7-497D-BE6F-DF1A3B28AE11}" type="pres">
      <dgm:prSet presAssocID="{C6308D8D-FF5C-4609-BB5A-945A53F733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87FEE033-1F6D-4C03-AFA7-C01683CAE6AF}" type="pres">
      <dgm:prSet presAssocID="{C6308D8D-FF5C-4609-BB5A-945A53F733C2}" presName="spaceRect" presStyleCnt="0"/>
      <dgm:spPr/>
    </dgm:pt>
    <dgm:pt modelId="{8F3B120E-930A-4164-9646-AAB60C558B84}" type="pres">
      <dgm:prSet presAssocID="{C6308D8D-FF5C-4609-BB5A-945A53F733C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625B007-52F8-4F84-AFE1-38DD140C8E48}" type="presOf" srcId="{DB2D79A9-8917-411F-AEB3-4A4E23B253F7}" destId="{60561E52-D954-4AD1-AEE6-BEEAB61B744B}" srcOrd="0" destOrd="0" presId="urn:microsoft.com/office/officeart/2018/2/layout/IconLabelList"/>
    <dgm:cxn modelId="{0DE22E18-AB94-49ED-AE9F-C7AD160B25C6}" type="presOf" srcId="{15FE81FB-B54E-4FA0-9654-D9E69B6EB3AA}" destId="{064E4B45-5242-4FCE-AE36-7D2941AC0DF4}" srcOrd="0" destOrd="0" presId="urn:microsoft.com/office/officeart/2018/2/layout/IconLabelList"/>
    <dgm:cxn modelId="{205C5A65-81E4-4814-9835-67DD09D08833}" srcId="{F4F9369D-C101-46F0-B616-BE2C848DD1EA}" destId="{DB2D79A9-8917-411F-AEB3-4A4E23B253F7}" srcOrd="0" destOrd="0" parTransId="{3473BC35-CA2C-4438-B8C2-91568D3C36B6}" sibTransId="{24920AE0-112D-48E0-BFD0-25BEB2FAA3E7}"/>
    <dgm:cxn modelId="{35423B54-AC46-4E38-B050-623F3D991EC0}" srcId="{F4F9369D-C101-46F0-B616-BE2C848DD1EA}" destId="{15FE81FB-B54E-4FA0-9654-D9E69B6EB3AA}" srcOrd="2" destOrd="0" parTransId="{8BEB2DD1-A3EC-44C7-913D-865EA4BC20B0}" sibTransId="{E0EDF926-9212-4C8E-8505-E639963649AD}"/>
    <dgm:cxn modelId="{AC20AF76-8054-43B3-B848-BDEB33179E14}" type="presOf" srcId="{319335C9-2A1F-43A7-96D1-E722DA4A9714}" destId="{5DE7D916-49BE-429A-B4FA-9A46C11F9E8C}" srcOrd="0" destOrd="0" presId="urn:microsoft.com/office/officeart/2018/2/layout/IconLabelList"/>
    <dgm:cxn modelId="{8FE9EC9C-E925-4922-9FF8-D5DDB51BE311}" srcId="{F4F9369D-C101-46F0-B616-BE2C848DD1EA}" destId="{319335C9-2A1F-43A7-96D1-E722DA4A9714}" srcOrd="3" destOrd="0" parTransId="{2DAB0A4D-4389-4AD9-A400-63244588A6CF}" sibTransId="{EA815332-52A6-4BF9-ADE2-6697B6679381}"/>
    <dgm:cxn modelId="{5AF7EAD2-9C1C-466F-AEB4-BD5406362992}" srcId="{F4F9369D-C101-46F0-B616-BE2C848DD1EA}" destId="{C6308D8D-FF5C-4609-BB5A-945A53F733C2}" srcOrd="4" destOrd="0" parTransId="{CDACF21C-AE55-4A22-B699-1FD297140485}" sibTransId="{23089A91-8BB5-4505-8A3D-BB982CD3F5B1}"/>
    <dgm:cxn modelId="{5D205EE4-5D99-414C-9F3B-7C72C4CBFD92}" type="presOf" srcId="{F4F9369D-C101-46F0-B616-BE2C848DD1EA}" destId="{72594EA7-6A72-4485-A01A-CE4AFB12B041}" srcOrd="0" destOrd="0" presId="urn:microsoft.com/office/officeart/2018/2/layout/IconLabelList"/>
    <dgm:cxn modelId="{8D588CEB-46FB-4777-9EAC-4E4C345E1F6F}" type="presOf" srcId="{E69634A3-EFEF-4D55-A281-2FF4EB8EEF4C}" destId="{5E263C47-2808-4740-9A47-D48983342DF9}" srcOrd="0" destOrd="0" presId="urn:microsoft.com/office/officeart/2018/2/layout/IconLabelList"/>
    <dgm:cxn modelId="{7185F0F5-A8C3-4326-B447-3E5529499107}" srcId="{F4F9369D-C101-46F0-B616-BE2C848DD1EA}" destId="{E69634A3-EFEF-4D55-A281-2FF4EB8EEF4C}" srcOrd="1" destOrd="0" parTransId="{D391C525-4865-4005-B916-A3BCADB054D2}" sibTransId="{2DA68B87-F4D8-48B4-8EE8-9D2882C418D9}"/>
    <dgm:cxn modelId="{86F689F7-D7BD-4481-A56F-B65DD92CDA25}" type="presOf" srcId="{C6308D8D-FF5C-4609-BB5A-945A53F733C2}" destId="{8F3B120E-930A-4164-9646-AAB60C558B84}" srcOrd="0" destOrd="0" presId="urn:microsoft.com/office/officeart/2018/2/layout/IconLabelList"/>
    <dgm:cxn modelId="{CBBAF44E-CAB4-4FF6-A62E-E8FBD64EC3EE}" type="presParOf" srcId="{72594EA7-6A72-4485-A01A-CE4AFB12B041}" destId="{A96DD475-8857-4BBE-B482-603E6D765AA1}" srcOrd="0" destOrd="0" presId="urn:microsoft.com/office/officeart/2018/2/layout/IconLabelList"/>
    <dgm:cxn modelId="{8BE0950D-BB43-4D16-8B97-718BD7527703}" type="presParOf" srcId="{A96DD475-8857-4BBE-B482-603E6D765AA1}" destId="{A52176B5-7BE1-4857-AB25-31EA1C044A58}" srcOrd="0" destOrd="0" presId="urn:microsoft.com/office/officeart/2018/2/layout/IconLabelList"/>
    <dgm:cxn modelId="{3B41B7DD-7608-4F32-96DE-6FF2EBF3F3A5}" type="presParOf" srcId="{A96DD475-8857-4BBE-B482-603E6D765AA1}" destId="{CB12AA64-6D18-4CBC-954E-9108B8481129}" srcOrd="1" destOrd="0" presId="urn:microsoft.com/office/officeart/2018/2/layout/IconLabelList"/>
    <dgm:cxn modelId="{1772942F-C655-4EEC-8B9D-9780677F99DA}" type="presParOf" srcId="{A96DD475-8857-4BBE-B482-603E6D765AA1}" destId="{60561E52-D954-4AD1-AEE6-BEEAB61B744B}" srcOrd="2" destOrd="0" presId="urn:microsoft.com/office/officeart/2018/2/layout/IconLabelList"/>
    <dgm:cxn modelId="{7091F08E-98DA-4B7A-B6D3-BDA89921F16B}" type="presParOf" srcId="{72594EA7-6A72-4485-A01A-CE4AFB12B041}" destId="{737DF977-4EDF-4A20-AA9B-18C985D782BD}" srcOrd="1" destOrd="0" presId="urn:microsoft.com/office/officeart/2018/2/layout/IconLabelList"/>
    <dgm:cxn modelId="{F81B3A31-C265-4FA0-9244-8407B0CDE938}" type="presParOf" srcId="{72594EA7-6A72-4485-A01A-CE4AFB12B041}" destId="{A62BFE3C-372A-4DE6-B8EC-808388565DDF}" srcOrd="2" destOrd="0" presId="urn:microsoft.com/office/officeart/2018/2/layout/IconLabelList"/>
    <dgm:cxn modelId="{C0B5E494-0888-4C0D-BB54-B87C096E5064}" type="presParOf" srcId="{A62BFE3C-372A-4DE6-B8EC-808388565DDF}" destId="{EB60B5DE-BC60-4DCB-B46A-D8D5A00F608C}" srcOrd="0" destOrd="0" presId="urn:microsoft.com/office/officeart/2018/2/layout/IconLabelList"/>
    <dgm:cxn modelId="{276F0AE2-4216-4F0C-9C91-9C1A8EFAFE04}" type="presParOf" srcId="{A62BFE3C-372A-4DE6-B8EC-808388565DDF}" destId="{DAA1EC26-1AEF-4238-8BEF-2564910BC395}" srcOrd="1" destOrd="0" presId="urn:microsoft.com/office/officeart/2018/2/layout/IconLabelList"/>
    <dgm:cxn modelId="{35C8F933-D07D-43E0-8A02-BB5AD090E25B}" type="presParOf" srcId="{A62BFE3C-372A-4DE6-B8EC-808388565DDF}" destId="{5E263C47-2808-4740-9A47-D48983342DF9}" srcOrd="2" destOrd="0" presId="urn:microsoft.com/office/officeart/2018/2/layout/IconLabelList"/>
    <dgm:cxn modelId="{F4E6343D-B25C-49DE-8918-6400AB050E9A}" type="presParOf" srcId="{72594EA7-6A72-4485-A01A-CE4AFB12B041}" destId="{12E1E0E3-70A0-409D-8415-C70F4FEB7EFD}" srcOrd="3" destOrd="0" presId="urn:microsoft.com/office/officeart/2018/2/layout/IconLabelList"/>
    <dgm:cxn modelId="{2C1702DE-955D-40B5-B1EF-7A9362E3F53D}" type="presParOf" srcId="{72594EA7-6A72-4485-A01A-CE4AFB12B041}" destId="{19948DF7-6D5A-4AE3-A62B-CFB5703C5DCB}" srcOrd="4" destOrd="0" presId="urn:microsoft.com/office/officeart/2018/2/layout/IconLabelList"/>
    <dgm:cxn modelId="{3340E3C2-F4E3-4C8E-81BA-E4348A1E1C71}" type="presParOf" srcId="{19948DF7-6D5A-4AE3-A62B-CFB5703C5DCB}" destId="{8380EA93-E28B-4811-9922-6436106312ED}" srcOrd="0" destOrd="0" presId="urn:microsoft.com/office/officeart/2018/2/layout/IconLabelList"/>
    <dgm:cxn modelId="{E4C5E06C-7D89-496B-AB76-271D7305A09B}" type="presParOf" srcId="{19948DF7-6D5A-4AE3-A62B-CFB5703C5DCB}" destId="{2B193C49-1AC9-4608-9E3B-0B6A887A0EBC}" srcOrd="1" destOrd="0" presId="urn:microsoft.com/office/officeart/2018/2/layout/IconLabelList"/>
    <dgm:cxn modelId="{314B538F-53CE-4A78-B9B0-C6DA1CFD1527}" type="presParOf" srcId="{19948DF7-6D5A-4AE3-A62B-CFB5703C5DCB}" destId="{064E4B45-5242-4FCE-AE36-7D2941AC0DF4}" srcOrd="2" destOrd="0" presId="urn:microsoft.com/office/officeart/2018/2/layout/IconLabelList"/>
    <dgm:cxn modelId="{0483D4C8-5B69-4640-AB05-E7235F1E7D4F}" type="presParOf" srcId="{72594EA7-6A72-4485-A01A-CE4AFB12B041}" destId="{147DF35D-F279-4FDF-AB49-5C7788110941}" srcOrd="5" destOrd="0" presId="urn:microsoft.com/office/officeart/2018/2/layout/IconLabelList"/>
    <dgm:cxn modelId="{6FA33853-2D58-40AC-B751-0DAFF00A3930}" type="presParOf" srcId="{72594EA7-6A72-4485-A01A-CE4AFB12B041}" destId="{0C0A537E-A97E-4E62-B61E-1E0131EA56CA}" srcOrd="6" destOrd="0" presId="urn:microsoft.com/office/officeart/2018/2/layout/IconLabelList"/>
    <dgm:cxn modelId="{CAC3B05C-C348-4B18-926E-30685FD3F64A}" type="presParOf" srcId="{0C0A537E-A97E-4E62-B61E-1E0131EA56CA}" destId="{A1194747-A550-4198-ADE7-77CDA53C2266}" srcOrd="0" destOrd="0" presId="urn:microsoft.com/office/officeart/2018/2/layout/IconLabelList"/>
    <dgm:cxn modelId="{7CDE2D05-76A5-445D-A1B1-3D2D2FB451EE}" type="presParOf" srcId="{0C0A537E-A97E-4E62-B61E-1E0131EA56CA}" destId="{39C173A6-1E4C-4904-B05E-D89C7D628111}" srcOrd="1" destOrd="0" presId="urn:microsoft.com/office/officeart/2018/2/layout/IconLabelList"/>
    <dgm:cxn modelId="{215BF0A6-CEF9-4B35-904F-5F1EA7A487EE}" type="presParOf" srcId="{0C0A537E-A97E-4E62-B61E-1E0131EA56CA}" destId="{5DE7D916-49BE-429A-B4FA-9A46C11F9E8C}" srcOrd="2" destOrd="0" presId="urn:microsoft.com/office/officeart/2018/2/layout/IconLabelList"/>
    <dgm:cxn modelId="{58C805B3-EF48-4B86-A8CE-81DF0F592F40}" type="presParOf" srcId="{72594EA7-6A72-4485-A01A-CE4AFB12B041}" destId="{3E47A5A1-B277-474A-B1FC-C8876536910E}" srcOrd="7" destOrd="0" presId="urn:microsoft.com/office/officeart/2018/2/layout/IconLabelList"/>
    <dgm:cxn modelId="{C24361B3-152D-4DE6-92F9-11E729F5D650}" type="presParOf" srcId="{72594EA7-6A72-4485-A01A-CE4AFB12B041}" destId="{D48239C1-5EED-45E6-85CE-EE13191EF56F}" srcOrd="8" destOrd="0" presId="urn:microsoft.com/office/officeart/2018/2/layout/IconLabelList"/>
    <dgm:cxn modelId="{C22E611F-5F69-41E5-8478-4A3499505F36}" type="presParOf" srcId="{D48239C1-5EED-45E6-85CE-EE13191EF56F}" destId="{71D163C2-09F7-497D-BE6F-DF1A3B28AE11}" srcOrd="0" destOrd="0" presId="urn:microsoft.com/office/officeart/2018/2/layout/IconLabelList"/>
    <dgm:cxn modelId="{9382AE89-43B2-4C81-83DA-F4C5821AAC03}" type="presParOf" srcId="{D48239C1-5EED-45E6-85CE-EE13191EF56F}" destId="{87FEE033-1F6D-4C03-AFA7-C01683CAE6AF}" srcOrd="1" destOrd="0" presId="urn:microsoft.com/office/officeart/2018/2/layout/IconLabelList"/>
    <dgm:cxn modelId="{88837D3D-D7EB-405E-A48B-B8C0D3868B04}" type="presParOf" srcId="{D48239C1-5EED-45E6-85CE-EE13191EF56F}" destId="{8F3B120E-930A-4164-9646-AAB60C558B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C6BF6A-1315-4753-A94A-1827A0336E2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85403D-E696-4F28-A5BB-338A05C42505}">
      <dgm:prSet/>
      <dgm:spPr/>
      <dgm:t>
        <a:bodyPr/>
        <a:lstStyle/>
        <a:p>
          <a:r>
            <a:rPr lang="ru-RU"/>
            <a:t>Физическое развитие.</a:t>
          </a:r>
          <a:endParaRPr lang="en-US"/>
        </a:p>
      </dgm:t>
    </dgm:pt>
    <dgm:pt modelId="{4F3D9799-39D0-470D-91EB-C2A89369665A}" type="parTrans" cxnId="{3F82510A-DB01-4841-BC27-7A5BEDE2CE5B}">
      <dgm:prSet/>
      <dgm:spPr/>
      <dgm:t>
        <a:bodyPr/>
        <a:lstStyle/>
        <a:p>
          <a:endParaRPr lang="en-US"/>
        </a:p>
      </dgm:t>
    </dgm:pt>
    <dgm:pt modelId="{2E7A0B4F-0426-42B1-82FB-BC751718D37C}" type="sibTrans" cxnId="{3F82510A-DB01-4841-BC27-7A5BEDE2CE5B}">
      <dgm:prSet/>
      <dgm:spPr/>
      <dgm:t>
        <a:bodyPr/>
        <a:lstStyle/>
        <a:p>
          <a:endParaRPr lang="en-US"/>
        </a:p>
      </dgm:t>
    </dgm:pt>
    <dgm:pt modelId="{C51FE21C-9FAE-48B9-88B8-BCEF6D57EE92}">
      <dgm:prSet/>
      <dgm:spPr/>
      <dgm:t>
        <a:bodyPr/>
        <a:lstStyle/>
        <a:p>
          <a:r>
            <a:rPr lang="ru-RU"/>
            <a:t>Здоровый образ жизни.</a:t>
          </a:r>
          <a:endParaRPr lang="en-US"/>
        </a:p>
      </dgm:t>
    </dgm:pt>
    <dgm:pt modelId="{C54C8429-0C91-4F66-888E-9E816F90FE80}" type="parTrans" cxnId="{DDC090D4-430B-4220-88EF-70028E509399}">
      <dgm:prSet/>
      <dgm:spPr/>
      <dgm:t>
        <a:bodyPr/>
        <a:lstStyle/>
        <a:p>
          <a:endParaRPr lang="en-US"/>
        </a:p>
      </dgm:t>
    </dgm:pt>
    <dgm:pt modelId="{90271E98-54BE-4912-8580-B05F7518CFF2}" type="sibTrans" cxnId="{DDC090D4-430B-4220-88EF-70028E509399}">
      <dgm:prSet/>
      <dgm:spPr/>
      <dgm:t>
        <a:bodyPr/>
        <a:lstStyle/>
        <a:p>
          <a:endParaRPr lang="en-US"/>
        </a:p>
      </dgm:t>
    </dgm:pt>
    <dgm:pt modelId="{974AD9F4-6546-428A-B7B3-DAF279720959}">
      <dgm:prSet/>
      <dgm:spPr/>
      <dgm:t>
        <a:bodyPr/>
        <a:lstStyle/>
        <a:p>
          <a:r>
            <a:rPr lang="ru-RU"/>
            <a:t>Положительные эмоции.</a:t>
          </a:r>
          <a:endParaRPr lang="en-US"/>
        </a:p>
      </dgm:t>
    </dgm:pt>
    <dgm:pt modelId="{97147B42-30D5-45D4-AA15-FB17149B9286}" type="parTrans" cxnId="{B84AC460-5887-4B66-B581-E35E744E7073}">
      <dgm:prSet/>
      <dgm:spPr/>
      <dgm:t>
        <a:bodyPr/>
        <a:lstStyle/>
        <a:p>
          <a:endParaRPr lang="en-US"/>
        </a:p>
      </dgm:t>
    </dgm:pt>
    <dgm:pt modelId="{92C9D76A-574D-4DD6-8F50-C91F5642FFD8}" type="sibTrans" cxnId="{B84AC460-5887-4B66-B581-E35E744E7073}">
      <dgm:prSet/>
      <dgm:spPr/>
      <dgm:t>
        <a:bodyPr/>
        <a:lstStyle/>
        <a:p>
          <a:endParaRPr lang="en-US"/>
        </a:p>
      </dgm:t>
    </dgm:pt>
    <dgm:pt modelId="{D12F8158-BDB9-44E8-A340-F760FD392A3C}">
      <dgm:prSet/>
      <dgm:spPr/>
      <dgm:t>
        <a:bodyPr/>
        <a:lstStyle/>
        <a:p>
          <a:r>
            <a:rPr lang="ru-RU"/>
            <a:t>Самостоятельность.</a:t>
          </a:r>
          <a:endParaRPr lang="en-US"/>
        </a:p>
      </dgm:t>
    </dgm:pt>
    <dgm:pt modelId="{0BBAA7A0-201A-45E7-887C-47B3DFB3113C}" type="parTrans" cxnId="{8C20EF42-5030-4546-96F8-C4D5523750F2}">
      <dgm:prSet/>
      <dgm:spPr/>
      <dgm:t>
        <a:bodyPr/>
        <a:lstStyle/>
        <a:p>
          <a:endParaRPr lang="en-US"/>
        </a:p>
      </dgm:t>
    </dgm:pt>
    <dgm:pt modelId="{AC6EE5D8-6CD6-4FEB-8E56-18654C387F3D}" type="sibTrans" cxnId="{8C20EF42-5030-4546-96F8-C4D5523750F2}">
      <dgm:prSet/>
      <dgm:spPr/>
      <dgm:t>
        <a:bodyPr/>
        <a:lstStyle/>
        <a:p>
          <a:endParaRPr lang="en-US"/>
        </a:p>
      </dgm:t>
    </dgm:pt>
    <dgm:pt modelId="{67F6DCCF-B070-4ED9-95E2-E2E3F8D8083C}">
      <dgm:prSet/>
      <dgm:spPr/>
      <dgm:t>
        <a:bodyPr/>
        <a:lstStyle/>
        <a:p>
          <a:r>
            <a:rPr lang="ru-RU"/>
            <a:t>Развитие сенсорики</a:t>
          </a:r>
          <a:r>
            <a:rPr lang="ru-RU" dirty="0"/>
            <a:t>.</a:t>
          </a:r>
          <a:endParaRPr lang="en-US" dirty="0"/>
        </a:p>
      </dgm:t>
    </dgm:pt>
    <dgm:pt modelId="{6CF3F352-6A84-44C5-B21F-39AE80BEB7E0}" type="parTrans" cxnId="{B0F671ED-5AD5-48AB-9BB5-B380D8D09DA2}">
      <dgm:prSet/>
      <dgm:spPr/>
      <dgm:t>
        <a:bodyPr/>
        <a:lstStyle/>
        <a:p>
          <a:endParaRPr lang="en-US"/>
        </a:p>
      </dgm:t>
    </dgm:pt>
    <dgm:pt modelId="{BC61087F-44ED-4D3D-80EF-638E541887B3}" type="sibTrans" cxnId="{B0F671ED-5AD5-48AB-9BB5-B380D8D09DA2}">
      <dgm:prSet/>
      <dgm:spPr/>
      <dgm:t>
        <a:bodyPr/>
        <a:lstStyle/>
        <a:p>
          <a:endParaRPr lang="en-US"/>
        </a:p>
      </dgm:t>
    </dgm:pt>
    <dgm:pt modelId="{84B8EB6C-3798-446B-A6CD-9C7AD29738BA}">
      <dgm:prSet/>
      <dgm:spPr/>
      <dgm:t>
        <a:bodyPr/>
        <a:lstStyle/>
        <a:p>
          <a:r>
            <a:rPr lang="ru-RU"/>
            <a:t>Развитие моторики.</a:t>
          </a:r>
          <a:endParaRPr lang="en-US"/>
        </a:p>
      </dgm:t>
    </dgm:pt>
    <dgm:pt modelId="{F7DEB8E4-176E-42A4-B26E-07825ECD6B15}" type="parTrans" cxnId="{A8E2EE3B-2CF7-4E84-9561-CF16B7FB5FC8}">
      <dgm:prSet/>
      <dgm:spPr/>
      <dgm:t>
        <a:bodyPr/>
        <a:lstStyle/>
        <a:p>
          <a:endParaRPr lang="en-US"/>
        </a:p>
      </dgm:t>
    </dgm:pt>
    <dgm:pt modelId="{E70123DB-5EB4-49E8-A80E-E799FEA64410}" type="sibTrans" cxnId="{A8E2EE3B-2CF7-4E84-9561-CF16B7FB5FC8}">
      <dgm:prSet/>
      <dgm:spPr/>
      <dgm:t>
        <a:bodyPr/>
        <a:lstStyle/>
        <a:p>
          <a:endParaRPr lang="en-US"/>
        </a:p>
      </dgm:t>
    </dgm:pt>
    <dgm:pt modelId="{3917A42B-D5C4-43BA-B30C-7FA041F2A39D}">
      <dgm:prSet/>
      <dgm:spPr/>
      <dgm:t>
        <a:bodyPr/>
        <a:lstStyle/>
        <a:p>
          <a:r>
            <a:rPr lang="ru-RU"/>
            <a:t>Развитие речи и мышления.</a:t>
          </a:r>
          <a:endParaRPr lang="en-US"/>
        </a:p>
      </dgm:t>
    </dgm:pt>
    <dgm:pt modelId="{B00DBD2E-B7BF-4B7C-B41B-4A1FA4A8614D}" type="parTrans" cxnId="{D9748570-26ED-4EEC-BEFE-3219F32B3E17}">
      <dgm:prSet/>
      <dgm:spPr/>
      <dgm:t>
        <a:bodyPr/>
        <a:lstStyle/>
        <a:p>
          <a:endParaRPr lang="en-US"/>
        </a:p>
      </dgm:t>
    </dgm:pt>
    <dgm:pt modelId="{6D2962E7-250B-4C9D-A81C-913274C5924C}" type="sibTrans" cxnId="{D9748570-26ED-4EEC-BEFE-3219F32B3E17}">
      <dgm:prSet/>
      <dgm:spPr/>
      <dgm:t>
        <a:bodyPr/>
        <a:lstStyle/>
        <a:p>
          <a:endParaRPr lang="en-US"/>
        </a:p>
      </dgm:t>
    </dgm:pt>
    <dgm:pt modelId="{B6EB9731-56D2-4B3F-96AB-34C18318DFA9}" type="pres">
      <dgm:prSet presAssocID="{72C6BF6A-1315-4753-A94A-1827A0336E21}" presName="vert0" presStyleCnt="0">
        <dgm:presLayoutVars>
          <dgm:dir/>
          <dgm:animOne val="branch"/>
          <dgm:animLvl val="lvl"/>
        </dgm:presLayoutVars>
      </dgm:prSet>
      <dgm:spPr/>
    </dgm:pt>
    <dgm:pt modelId="{0BC38820-70A8-4433-8DE8-3147D262CED2}" type="pres">
      <dgm:prSet presAssocID="{8185403D-E696-4F28-A5BB-338A05C42505}" presName="thickLine" presStyleLbl="alignNode1" presStyleIdx="0" presStyleCnt="7"/>
      <dgm:spPr/>
    </dgm:pt>
    <dgm:pt modelId="{90ACF9C2-CD97-4B90-BCB3-A593DAC68EE2}" type="pres">
      <dgm:prSet presAssocID="{8185403D-E696-4F28-A5BB-338A05C42505}" presName="horz1" presStyleCnt="0"/>
      <dgm:spPr/>
    </dgm:pt>
    <dgm:pt modelId="{A870CEDD-6A6A-46A4-BAD9-6EAE705DF969}" type="pres">
      <dgm:prSet presAssocID="{8185403D-E696-4F28-A5BB-338A05C42505}" presName="tx1" presStyleLbl="revTx" presStyleIdx="0" presStyleCnt="7"/>
      <dgm:spPr/>
    </dgm:pt>
    <dgm:pt modelId="{850EE95C-5BD2-4136-B67C-72F32406E542}" type="pres">
      <dgm:prSet presAssocID="{8185403D-E696-4F28-A5BB-338A05C42505}" presName="vert1" presStyleCnt="0"/>
      <dgm:spPr/>
    </dgm:pt>
    <dgm:pt modelId="{C42EC25D-A561-4F41-B4A7-D2CDCD4AC163}" type="pres">
      <dgm:prSet presAssocID="{C51FE21C-9FAE-48B9-88B8-BCEF6D57EE92}" presName="thickLine" presStyleLbl="alignNode1" presStyleIdx="1" presStyleCnt="7"/>
      <dgm:spPr/>
    </dgm:pt>
    <dgm:pt modelId="{A8A0DDE2-9A8A-447B-B3F7-BF99F776312A}" type="pres">
      <dgm:prSet presAssocID="{C51FE21C-9FAE-48B9-88B8-BCEF6D57EE92}" presName="horz1" presStyleCnt="0"/>
      <dgm:spPr/>
    </dgm:pt>
    <dgm:pt modelId="{3296DBF5-BB32-4FEB-A5AB-247D538BCD34}" type="pres">
      <dgm:prSet presAssocID="{C51FE21C-9FAE-48B9-88B8-BCEF6D57EE92}" presName="tx1" presStyleLbl="revTx" presStyleIdx="1" presStyleCnt="7"/>
      <dgm:spPr/>
    </dgm:pt>
    <dgm:pt modelId="{5D46CB73-71DF-45EA-A308-2EC29A6B18CA}" type="pres">
      <dgm:prSet presAssocID="{C51FE21C-9FAE-48B9-88B8-BCEF6D57EE92}" presName="vert1" presStyleCnt="0"/>
      <dgm:spPr/>
    </dgm:pt>
    <dgm:pt modelId="{97DEAE48-3EB9-4FC0-9F4E-00CFABE41171}" type="pres">
      <dgm:prSet presAssocID="{974AD9F4-6546-428A-B7B3-DAF279720959}" presName="thickLine" presStyleLbl="alignNode1" presStyleIdx="2" presStyleCnt="7"/>
      <dgm:spPr/>
    </dgm:pt>
    <dgm:pt modelId="{FB44DD4B-906B-4F15-AC4A-5FAE7E3D46B1}" type="pres">
      <dgm:prSet presAssocID="{974AD9F4-6546-428A-B7B3-DAF279720959}" presName="horz1" presStyleCnt="0"/>
      <dgm:spPr/>
    </dgm:pt>
    <dgm:pt modelId="{C114061A-B554-463C-BCB5-85477C343F1E}" type="pres">
      <dgm:prSet presAssocID="{974AD9F4-6546-428A-B7B3-DAF279720959}" presName="tx1" presStyleLbl="revTx" presStyleIdx="2" presStyleCnt="7"/>
      <dgm:spPr/>
    </dgm:pt>
    <dgm:pt modelId="{352F96DA-A939-4C14-8E34-83B62D347A84}" type="pres">
      <dgm:prSet presAssocID="{974AD9F4-6546-428A-B7B3-DAF279720959}" presName="vert1" presStyleCnt="0"/>
      <dgm:spPr/>
    </dgm:pt>
    <dgm:pt modelId="{4E3C53EF-AFF9-4519-AFE8-1BAEE162BEAE}" type="pres">
      <dgm:prSet presAssocID="{D12F8158-BDB9-44E8-A340-F760FD392A3C}" presName="thickLine" presStyleLbl="alignNode1" presStyleIdx="3" presStyleCnt="7"/>
      <dgm:spPr/>
    </dgm:pt>
    <dgm:pt modelId="{9B37A315-8D58-42AE-8B00-6BE11FCA0A13}" type="pres">
      <dgm:prSet presAssocID="{D12F8158-BDB9-44E8-A340-F760FD392A3C}" presName="horz1" presStyleCnt="0"/>
      <dgm:spPr/>
    </dgm:pt>
    <dgm:pt modelId="{D6E925B6-D083-4329-ACAD-ED053B95DE9F}" type="pres">
      <dgm:prSet presAssocID="{D12F8158-BDB9-44E8-A340-F760FD392A3C}" presName="tx1" presStyleLbl="revTx" presStyleIdx="3" presStyleCnt="7"/>
      <dgm:spPr/>
    </dgm:pt>
    <dgm:pt modelId="{F852EABD-4953-4CF7-A8C2-7C3745674FEE}" type="pres">
      <dgm:prSet presAssocID="{D12F8158-BDB9-44E8-A340-F760FD392A3C}" presName="vert1" presStyleCnt="0"/>
      <dgm:spPr/>
    </dgm:pt>
    <dgm:pt modelId="{5DA8A393-628F-4F66-8F85-77B7C54206C0}" type="pres">
      <dgm:prSet presAssocID="{67F6DCCF-B070-4ED9-95E2-E2E3F8D8083C}" presName="thickLine" presStyleLbl="alignNode1" presStyleIdx="4" presStyleCnt="7"/>
      <dgm:spPr/>
    </dgm:pt>
    <dgm:pt modelId="{7E8D6FDA-2138-4495-8897-3F29B2495A24}" type="pres">
      <dgm:prSet presAssocID="{67F6DCCF-B070-4ED9-95E2-E2E3F8D8083C}" presName="horz1" presStyleCnt="0"/>
      <dgm:spPr/>
    </dgm:pt>
    <dgm:pt modelId="{3EB33DC4-470F-4578-86DF-6EB1908CE9FB}" type="pres">
      <dgm:prSet presAssocID="{67F6DCCF-B070-4ED9-95E2-E2E3F8D8083C}" presName="tx1" presStyleLbl="revTx" presStyleIdx="4" presStyleCnt="7"/>
      <dgm:spPr/>
    </dgm:pt>
    <dgm:pt modelId="{F9FA5AD2-FB72-4DF2-9D4F-758951C3D117}" type="pres">
      <dgm:prSet presAssocID="{67F6DCCF-B070-4ED9-95E2-E2E3F8D8083C}" presName="vert1" presStyleCnt="0"/>
      <dgm:spPr/>
    </dgm:pt>
    <dgm:pt modelId="{1F6632A5-FF32-4BCC-9BD8-DD9E35A7264A}" type="pres">
      <dgm:prSet presAssocID="{84B8EB6C-3798-446B-A6CD-9C7AD29738BA}" presName="thickLine" presStyleLbl="alignNode1" presStyleIdx="5" presStyleCnt="7"/>
      <dgm:spPr/>
    </dgm:pt>
    <dgm:pt modelId="{6FDCDC06-5DDD-4B22-A325-1714888FE65E}" type="pres">
      <dgm:prSet presAssocID="{84B8EB6C-3798-446B-A6CD-9C7AD29738BA}" presName="horz1" presStyleCnt="0"/>
      <dgm:spPr/>
    </dgm:pt>
    <dgm:pt modelId="{D3996F7C-27A7-4C5F-9415-036E33D46CED}" type="pres">
      <dgm:prSet presAssocID="{84B8EB6C-3798-446B-A6CD-9C7AD29738BA}" presName="tx1" presStyleLbl="revTx" presStyleIdx="5" presStyleCnt="7"/>
      <dgm:spPr/>
    </dgm:pt>
    <dgm:pt modelId="{4CEC407C-64DB-4753-8A18-C325713EFE60}" type="pres">
      <dgm:prSet presAssocID="{84B8EB6C-3798-446B-A6CD-9C7AD29738BA}" presName="vert1" presStyleCnt="0"/>
      <dgm:spPr/>
    </dgm:pt>
    <dgm:pt modelId="{116D7B47-40F6-4513-8C94-5B47E8A5A62B}" type="pres">
      <dgm:prSet presAssocID="{3917A42B-D5C4-43BA-B30C-7FA041F2A39D}" presName="thickLine" presStyleLbl="alignNode1" presStyleIdx="6" presStyleCnt="7"/>
      <dgm:spPr/>
    </dgm:pt>
    <dgm:pt modelId="{E24FBA83-A640-460A-88D6-D2A4DBCAE75C}" type="pres">
      <dgm:prSet presAssocID="{3917A42B-D5C4-43BA-B30C-7FA041F2A39D}" presName="horz1" presStyleCnt="0"/>
      <dgm:spPr/>
    </dgm:pt>
    <dgm:pt modelId="{50B04165-EAB4-4036-9865-5B021E63581E}" type="pres">
      <dgm:prSet presAssocID="{3917A42B-D5C4-43BA-B30C-7FA041F2A39D}" presName="tx1" presStyleLbl="revTx" presStyleIdx="6" presStyleCnt="7"/>
      <dgm:spPr/>
    </dgm:pt>
    <dgm:pt modelId="{F3171818-5246-4775-AE4F-5DDCD7267FD5}" type="pres">
      <dgm:prSet presAssocID="{3917A42B-D5C4-43BA-B30C-7FA041F2A39D}" presName="vert1" presStyleCnt="0"/>
      <dgm:spPr/>
    </dgm:pt>
  </dgm:ptLst>
  <dgm:cxnLst>
    <dgm:cxn modelId="{3F82510A-DB01-4841-BC27-7A5BEDE2CE5B}" srcId="{72C6BF6A-1315-4753-A94A-1827A0336E21}" destId="{8185403D-E696-4F28-A5BB-338A05C42505}" srcOrd="0" destOrd="0" parTransId="{4F3D9799-39D0-470D-91EB-C2A89369665A}" sibTransId="{2E7A0B4F-0426-42B1-82FB-BC751718D37C}"/>
    <dgm:cxn modelId="{F4CD2727-12FB-4B87-AF6E-AE9EBE3FBD2B}" type="presOf" srcId="{84B8EB6C-3798-446B-A6CD-9C7AD29738BA}" destId="{D3996F7C-27A7-4C5F-9415-036E33D46CED}" srcOrd="0" destOrd="0" presId="urn:microsoft.com/office/officeart/2008/layout/LinedList"/>
    <dgm:cxn modelId="{A8E2EE3B-2CF7-4E84-9561-CF16B7FB5FC8}" srcId="{72C6BF6A-1315-4753-A94A-1827A0336E21}" destId="{84B8EB6C-3798-446B-A6CD-9C7AD29738BA}" srcOrd="5" destOrd="0" parTransId="{F7DEB8E4-176E-42A4-B26E-07825ECD6B15}" sibTransId="{E70123DB-5EB4-49E8-A80E-E799FEA64410}"/>
    <dgm:cxn modelId="{4B67203C-7FDE-41A2-A10C-56F35FD471A1}" type="presOf" srcId="{72C6BF6A-1315-4753-A94A-1827A0336E21}" destId="{B6EB9731-56D2-4B3F-96AB-34C18318DFA9}" srcOrd="0" destOrd="0" presId="urn:microsoft.com/office/officeart/2008/layout/LinedList"/>
    <dgm:cxn modelId="{B84AC460-5887-4B66-B581-E35E744E7073}" srcId="{72C6BF6A-1315-4753-A94A-1827A0336E21}" destId="{974AD9F4-6546-428A-B7B3-DAF279720959}" srcOrd="2" destOrd="0" parTransId="{97147B42-30D5-45D4-AA15-FB17149B9286}" sibTransId="{92C9D76A-574D-4DD6-8F50-C91F5642FFD8}"/>
    <dgm:cxn modelId="{8C20EF42-5030-4546-96F8-C4D5523750F2}" srcId="{72C6BF6A-1315-4753-A94A-1827A0336E21}" destId="{D12F8158-BDB9-44E8-A340-F760FD392A3C}" srcOrd="3" destOrd="0" parTransId="{0BBAA7A0-201A-45E7-887C-47B3DFB3113C}" sibTransId="{AC6EE5D8-6CD6-4FEB-8E56-18654C387F3D}"/>
    <dgm:cxn modelId="{D9748570-26ED-4EEC-BEFE-3219F32B3E17}" srcId="{72C6BF6A-1315-4753-A94A-1827A0336E21}" destId="{3917A42B-D5C4-43BA-B30C-7FA041F2A39D}" srcOrd="6" destOrd="0" parTransId="{B00DBD2E-B7BF-4B7C-B41B-4A1FA4A8614D}" sibTransId="{6D2962E7-250B-4C9D-A81C-913274C5924C}"/>
    <dgm:cxn modelId="{5579CA5A-7FDA-4587-820C-7DD4F27666FB}" type="presOf" srcId="{8185403D-E696-4F28-A5BB-338A05C42505}" destId="{A870CEDD-6A6A-46A4-BAD9-6EAE705DF969}" srcOrd="0" destOrd="0" presId="urn:microsoft.com/office/officeart/2008/layout/LinedList"/>
    <dgm:cxn modelId="{FC91BF93-4E08-4652-8321-D9040ABFDBA9}" type="presOf" srcId="{C51FE21C-9FAE-48B9-88B8-BCEF6D57EE92}" destId="{3296DBF5-BB32-4FEB-A5AB-247D538BCD34}" srcOrd="0" destOrd="0" presId="urn:microsoft.com/office/officeart/2008/layout/LinedList"/>
    <dgm:cxn modelId="{17B42196-FD12-4CB1-9C18-8765703BE910}" type="presOf" srcId="{974AD9F4-6546-428A-B7B3-DAF279720959}" destId="{C114061A-B554-463C-BCB5-85477C343F1E}" srcOrd="0" destOrd="0" presId="urn:microsoft.com/office/officeart/2008/layout/LinedList"/>
    <dgm:cxn modelId="{8A4DB2C5-C376-4C98-8C14-C022B3D5D7B5}" type="presOf" srcId="{67F6DCCF-B070-4ED9-95E2-E2E3F8D8083C}" destId="{3EB33DC4-470F-4578-86DF-6EB1908CE9FB}" srcOrd="0" destOrd="0" presId="urn:microsoft.com/office/officeart/2008/layout/LinedList"/>
    <dgm:cxn modelId="{DDC090D4-430B-4220-88EF-70028E509399}" srcId="{72C6BF6A-1315-4753-A94A-1827A0336E21}" destId="{C51FE21C-9FAE-48B9-88B8-BCEF6D57EE92}" srcOrd="1" destOrd="0" parTransId="{C54C8429-0C91-4F66-888E-9E816F90FE80}" sibTransId="{90271E98-54BE-4912-8580-B05F7518CFF2}"/>
    <dgm:cxn modelId="{292EE6DA-0D05-4BA4-9910-9747E4C1CEF0}" type="presOf" srcId="{D12F8158-BDB9-44E8-A340-F760FD392A3C}" destId="{D6E925B6-D083-4329-ACAD-ED053B95DE9F}" srcOrd="0" destOrd="0" presId="urn:microsoft.com/office/officeart/2008/layout/LinedList"/>
    <dgm:cxn modelId="{9E05E7DA-4CF8-4EB8-BC91-73D46FAD97B5}" type="presOf" srcId="{3917A42B-D5C4-43BA-B30C-7FA041F2A39D}" destId="{50B04165-EAB4-4036-9865-5B021E63581E}" srcOrd="0" destOrd="0" presId="urn:microsoft.com/office/officeart/2008/layout/LinedList"/>
    <dgm:cxn modelId="{B0F671ED-5AD5-48AB-9BB5-B380D8D09DA2}" srcId="{72C6BF6A-1315-4753-A94A-1827A0336E21}" destId="{67F6DCCF-B070-4ED9-95E2-E2E3F8D8083C}" srcOrd="4" destOrd="0" parTransId="{6CF3F352-6A84-44C5-B21F-39AE80BEB7E0}" sibTransId="{BC61087F-44ED-4D3D-80EF-638E541887B3}"/>
    <dgm:cxn modelId="{F89F8F08-06EB-45FD-9057-26AA2BDC7921}" type="presParOf" srcId="{B6EB9731-56D2-4B3F-96AB-34C18318DFA9}" destId="{0BC38820-70A8-4433-8DE8-3147D262CED2}" srcOrd="0" destOrd="0" presId="urn:microsoft.com/office/officeart/2008/layout/LinedList"/>
    <dgm:cxn modelId="{BB2FE3BD-A0A6-4C22-9490-C4F228EBA1E2}" type="presParOf" srcId="{B6EB9731-56D2-4B3F-96AB-34C18318DFA9}" destId="{90ACF9C2-CD97-4B90-BCB3-A593DAC68EE2}" srcOrd="1" destOrd="0" presId="urn:microsoft.com/office/officeart/2008/layout/LinedList"/>
    <dgm:cxn modelId="{DFE0E271-3A80-4915-BD24-0AB912D0D45A}" type="presParOf" srcId="{90ACF9C2-CD97-4B90-BCB3-A593DAC68EE2}" destId="{A870CEDD-6A6A-46A4-BAD9-6EAE705DF969}" srcOrd="0" destOrd="0" presId="urn:microsoft.com/office/officeart/2008/layout/LinedList"/>
    <dgm:cxn modelId="{8AE82122-F79A-4E39-9E63-D3348C1CC085}" type="presParOf" srcId="{90ACF9C2-CD97-4B90-BCB3-A593DAC68EE2}" destId="{850EE95C-5BD2-4136-B67C-72F32406E542}" srcOrd="1" destOrd="0" presId="urn:microsoft.com/office/officeart/2008/layout/LinedList"/>
    <dgm:cxn modelId="{E7FCD295-9456-4050-8860-810EED985FA7}" type="presParOf" srcId="{B6EB9731-56D2-4B3F-96AB-34C18318DFA9}" destId="{C42EC25D-A561-4F41-B4A7-D2CDCD4AC163}" srcOrd="2" destOrd="0" presId="urn:microsoft.com/office/officeart/2008/layout/LinedList"/>
    <dgm:cxn modelId="{F4465329-59E3-452E-BD12-2C2E48494341}" type="presParOf" srcId="{B6EB9731-56D2-4B3F-96AB-34C18318DFA9}" destId="{A8A0DDE2-9A8A-447B-B3F7-BF99F776312A}" srcOrd="3" destOrd="0" presId="urn:microsoft.com/office/officeart/2008/layout/LinedList"/>
    <dgm:cxn modelId="{78B4F42E-F54A-4F37-B12B-FF630D0E3500}" type="presParOf" srcId="{A8A0DDE2-9A8A-447B-B3F7-BF99F776312A}" destId="{3296DBF5-BB32-4FEB-A5AB-247D538BCD34}" srcOrd="0" destOrd="0" presId="urn:microsoft.com/office/officeart/2008/layout/LinedList"/>
    <dgm:cxn modelId="{799D824F-BDCF-44AC-92B9-6F888B576782}" type="presParOf" srcId="{A8A0DDE2-9A8A-447B-B3F7-BF99F776312A}" destId="{5D46CB73-71DF-45EA-A308-2EC29A6B18CA}" srcOrd="1" destOrd="0" presId="urn:microsoft.com/office/officeart/2008/layout/LinedList"/>
    <dgm:cxn modelId="{AD5850A6-B36D-4A1D-8D4C-E82869EF7DAB}" type="presParOf" srcId="{B6EB9731-56D2-4B3F-96AB-34C18318DFA9}" destId="{97DEAE48-3EB9-4FC0-9F4E-00CFABE41171}" srcOrd="4" destOrd="0" presId="urn:microsoft.com/office/officeart/2008/layout/LinedList"/>
    <dgm:cxn modelId="{E4CB10B7-E650-4C4E-A4D2-652E0BE758DA}" type="presParOf" srcId="{B6EB9731-56D2-4B3F-96AB-34C18318DFA9}" destId="{FB44DD4B-906B-4F15-AC4A-5FAE7E3D46B1}" srcOrd="5" destOrd="0" presId="urn:microsoft.com/office/officeart/2008/layout/LinedList"/>
    <dgm:cxn modelId="{EAA35089-3F1D-41C0-8590-1AC2FAB3F603}" type="presParOf" srcId="{FB44DD4B-906B-4F15-AC4A-5FAE7E3D46B1}" destId="{C114061A-B554-463C-BCB5-85477C343F1E}" srcOrd="0" destOrd="0" presId="urn:microsoft.com/office/officeart/2008/layout/LinedList"/>
    <dgm:cxn modelId="{FDB02F05-5BD3-4019-8F10-085FBEC5CFF2}" type="presParOf" srcId="{FB44DD4B-906B-4F15-AC4A-5FAE7E3D46B1}" destId="{352F96DA-A939-4C14-8E34-83B62D347A84}" srcOrd="1" destOrd="0" presId="urn:microsoft.com/office/officeart/2008/layout/LinedList"/>
    <dgm:cxn modelId="{4A3105FF-4222-4478-87EB-A3F5868FC285}" type="presParOf" srcId="{B6EB9731-56D2-4B3F-96AB-34C18318DFA9}" destId="{4E3C53EF-AFF9-4519-AFE8-1BAEE162BEAE}" srcOrd="6" destOrd="0" presId="urn:microsoft.com/office/officeart/2008/layout/LinedList"/>
    <dgm:cxn modelId="{90FAA6B7-E97B-4B75-B195-8D6981011F3C}" type="presParOf" srcId="{B6EB9731-56D2-4B3F-96AB-34C18318DFA9}" destId="{9B37A315-8D58-42AE-8B00-6BE11FCA0A13}" srcOrd="7" destOrd="0" presId="urn:microsoft.com/office/officeart/2008/layout/LinedList"/>
    <dgm:cxn modelId="{DFA3686D-3EEE-49B4-A7E3-91AA79E79160}" type="presParOf" srcId="{9B37A315-8D58-42AE-8B00-6BE11FCA0A13}" destId="{D6E925B6-D083-4329-ACAD-ED053B95DE9F}" srcOrd="0" destOrd="0" presId="urn:microsoft.com/office/officeart/2008/layout/LinedList"/>
    <dgm:cxn modelId="{2189864C-0AA1-49A7-A933-BD375E93CB56}" type="presParOf" srcId="{9B37A315-8D58-42AE-8B00-6BE11FCA0A13}" destId="{F852EABD-4953-4CF7-A8C2-7C3745674FEE}" srcOrd="1" destOrd="0" presId="urn:microsoft.com/office/officeart/2008/layout/LinedList"/>
    <dgm:cxn modelId="{546DD5E0-4906-403D-9D81-E955237D7CF6}" type="presParOf" srcId="{B6EB9731-56D2-4B3F-96AB-34C18318DFA9}" destId="{5DA8A393-628F-4F66-8F85-77B7C54206C0}" srcOrd="8" destOrd="0" presId="urn:microsoft.com/office/officeart/2008/layout/LinedList"/>
    <dgm:cxn modelId="{7360DE26-3162-4196-A627-625F6B2832FB}" type="presParOf" srcId="{B6EB9731-56D2-4B3F-96AB-34C18318DFA9}" destId="{7E8D6FDA-2138-4495-8897-3F29B2495A24}" srcOrd="9" destOrd="0" presId="urn:microsoft.com/office/officeart/2008/layout/LinedList"/>
    <dgm:cxn modelId="{D3617E79-A20F-42BB-885F-F96C0DDBAF48}" type="presParOf" srcId="{7E8D6FDA-2138-4495-8897-3F29B2495A24}" destId="{3EB33DC4-470F-4578-86DF-6EB1908CE9FB}" srcOrd="0" destOrd="0" presId="urn:microsoft.com/office/officeart/2008/layout/LinedList"/>
    <dgm:cxn modelId="{2678F9EC-9D88-4E78-AA09-5B6CB373CBE4}" type="presParOf" srcId="{7E8D6FDA-2138-4495-8897-3F29B2495A24}" destId="{F9FA5AD2-FB72-4DF2-9D4F-758951C3D117}" srcOrd="1" destOrd="0" presId="urn:microsoft.com/office/officeart/2008/layout/LinedList"/>
    <dgm:cxn modelId="{5E805D0A-400E-4375-BC81-0F2095016600}" type="presParOf" srcId="{B6EB9731-56D2-4B3F-96AB-34C18318DFA9}" destId="{1F6632A5-FF32-4BCC-9BD8-DD9E35A7264A}" srcOrd="10" destOrd="0" presId="urn:microsoft.com/office/officeart/2008/layout/LinedList"/>
    <dgm:cxn modelId="{EF69F884-629F-4311-84CA-35FD09A99E84}" type="presParOf" srcId="{B6EB9731-56D2-4B3F-96AB-34C18318DFA9}" destId="{6FDCDC06-5DDD-4B22-A325-1714888FE65E}" srcOrd="11" destOrd="0" presId="urn:microsoft.com/office/officeart/2008/layout/LinedList"/>
    <dgm:cxn modelId="{DD8F0809-3C51-45B4-BCC2-79B3864271DD}" type="presParOf" srcId="{6FDCDC06-5DDD-4B22-A325-1714888FE65E}" destId="{D3996F7C-27A7-4C5F-9415-036E33D46CED}" srcOrd="0" destOrd="0" presId="urn:microsoft.com/office/officeart/2008/layout/LinedList"/>
    <dgm:cxn modelId="{501899FA-CF8F-4178-87FC-A6B98667068F}" type="presParOf" srcId="{6FDCDC06-5DDD-4B22-A325-1714888FE65E}" destId="{4CEC407C-64DB-4753-8A18-C325713EFE60}" srcOrd="1" destOrd="0" presId="urn:microsoft.com/office/officeart/2008/layout/LinedList"/>
    <dgm:cxn modelId="{6EFB3A78-179F-4E75-B047-136A1384CF18}" type="presParOf" srcId="{B6EB9731-56D2-4B3F-96AB-34C18318DFA9}" destId="{116D7B47-40F6-4513-8C94-5B47E8A5A62B}" srcOrd="12" destOrd="0" presId="urn:microsoft.com/office/officeart/2008/layout/LinedList"/>
    <dgm:cxn modelId="{B6663A2C-4859-4D36-94E1-651E727831FB}" type="presParOf" srcId="{B6EB9731-56D2-4B3F-96AB-34C18318DFA9}" destId="{E24FBA83-A640-460A-88D6-D2A4DBCAE75C}" srcOrd="13" destOrd="0" presId="urn:microsoft.com/office/officeart/2008/layout/LinedList"/>
    <dgm:cxn modelId="{22260D8A-FA4D-4EE4-BC45-CDFC2E6C59CA}" type="presParOf" srcId="{E24FBA83-A640-460A-88D6-D2A4DBCAE75C}" destId="{50B04165-EAB4-4036-9865-5B021E63581E}" srcOrd="0" destOrd="0" presId="urn:microsoft.com/office/officeart/2008/layout/LinedList"/>
    <dgm:cxn modelId="{A7815FD7-3C42-4329-A4AC-0754FB10BEF2}" type="presParOf" srcId="{E24FBA83-A640-460A-88D6-D2A4DBCAE75C}" destId="{F3171818-5246-4775-AE4F-5DDCD7267F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CFE361-BA1F-4453-BA2F-28764795AD7C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B2071A-02A4-437B-B073-EE6F2C5D46D6}">
      <dgm:prSet/>
      <dgm:spPr/>
      <dgm:t>
        <a:bodyPr/>
        <a:lstStyle/>
        <a:p>
          <a:r>
            <a:rPr lang="ru-RU" dirty="0"/>
            <a:t>выбор воспитанниками занятия сообразно своим интересам;</a:t>
          </a:r>
          <a:endParaRPr lang="en-US" dirty="0"/>
        </a:p>
      </dgm:t>
    </dgm:pt>
    <dgm:pt modelId="{2BE5062F-ABE9-4A69-AA96-2CAE6388D0BD}" type="parTrans" cxnId="{5A2D5512-BF0B-455A-82CB-CE91BA2583D0}">
      <dgm:prSet/>
      <dgm:spPr/>
      <dgm:t>
        <a:bodyPr/>
        <a:lstStyle/>
        <a:p>
          <a:endParaRPr lang="en-US"/>
        </a:p>
      </dgm:t>
    </dgm:pt>
    <dgm:pt modelId="{EBB344D3-D268-4A28-9178-39871433F345}" type="sibTrans" cxnId="{5A2D5512-BF0B-455A-82CB-CE91BA2583D0}">
      <dgm:prSet/>
      <dgm:spPr/>
      <dgm:t>
        <a:bodyPr/>
        <a:lstStyle/>
        <a:p>
          <a:endParaRPr lang="en-US"/>
        </a:p>
      </dgm:t>
    </dgm:pt>
    <dgm:pt modelId="{9C5988BD-1442-4260-B86B-A5C1D8ED093F}">
      <dgm:prSet/>
      <dgm:spPr/>
      <dgm:t>
        <a:bodyPr/>
        <a:lstStyle/>
        <a:p>
          <a:r>
            <a:rPr lang="ru-RU"/>
            <a:t>уровень шума; </a:t>
          </a:r>
          <a:endParaRPr lang="en-US"/>
        </a:p>
      </dgm:t>
    </dgm:pt>
    <dgm:pt modelId="{CEAD1AC0-51B3-4C7F-B466-DF0328313064}" type="parTrans" cxnId="{5C7AE9ED-E984-4EE4-ABAA-3093845EF3D3}">
      <dgm:prSet/>
      <dgm:spPr/>
      <dgm:t>
        <a:bodyPr/>
        <a:lstStyle/>
        <a:p>
          <a:endParaRPr lang="en-US"/>
        </a:p>
      </dgm:t>
    </dgm:pt>
    <dgm:pt modelId="{7634253C-4CF3-48F5-B87C-683F5DB133FE}" type="sibTrans" cxnId="{5C7AE9ED-E984-4EE4-ABAA-3093845EF3D3}">
      <dgm:prSet/>
      <dgm:spPr/>
      <dgm:t>
        <a:bodyPr/>
        <a:lstStyle/>
        <a:p>
          <a:endParaRPr lang="en-US"/>
        </a:p>
      </dgm:t>
    </dgm:pt>
    <dgm:pt modelId="{D556E28E-4C82-48DA-BBF6-069C62393E53}">
      <dgm:prSet/>
      <dgm:spPr/>
      <dgm:t>
        <a:bodyPr/>
        <a:lstStyle/>
        <a:p>
          <a:r>
            <a:rPr lang="ru-RU"/>
            <a:t>конфликтность детей;</a:t>
          </a:r>
          <a:endParaRPr lang="en-US"/>
        </a:p>
      </dgm:t>
    </dgm:pt>
    <dgm:pt modelId="{DAC78F3E-70FF-4407-A238-CAFEA362009B}" type="parTrans" cxnId="{5BA0ABCF-1AC4-411D-BE28-DD97DEDF8A6F}">
      <dgm:prSet/>
      <dgm:spPr/>
      <dgm:t>
        <a:bodyPr/>
        <a:lstStyle/>
        <a:p>
          <a:endParaRPr lang="en-US"/>
        </a:p>
      </dgm:t>
    </dgm:pt>
    <dgm:pt modelId="{6E681281-E463-46F3-BE06-FA559026AE1B}" type="sibTrans" cxnId="{5BA0ABCF-1AC4-411D-BE28-DD97DEDF8A6F}">
      <dgm:prSet/>
      <dgm:spPr/>
      <dgm:t>
        <a:bodyPr/>
        <a:lstStyle/>
        <a:p>
          <a:endParaRPr lang="en-US"/>
        </a:p>
      </dgm:t>
    </dgm:pt>
    <dgm:pt modelId="{D62D59AE-4151-4170-858A-D77911725E4F}">
      <dgm:prSet/>
      <dgm:spPr/>
      <dgm:t>
        <a:bodyPr/>
        <a:lstStyle/>
        <a:p>
          <a:r>
            <a:rPr lang="ru-RU"/>
            <a:t>продуктивность и самостоятельность деятельности детей,</a:t>
          </a:r>
          <a:endParaRPr lang="en-US"/>
        </a:p>
      </dgm:t>
    </dgm:pt>
    <dgm:pt modelId="{48A40CE2-7839-4F2C-8CB0-E6825EC7CC63}" type="parTrans" cxnId="{0628830F-4FC8-43D7-AEF9-836FEAC33EF3}">
      <dgm:prSet/>
      <dgm:spPr/>
      <dgm:t>
        <a:bodyPr/>
        <a:lstStyle/>
        <a:p>
          <a:endParaRPr lang="en-US"/>
        </a:p>
      </dgm:t>
    </dgm:pt>
    <dgm:pt modelId="{24FABF98-16AD-4A9B-A1CE-4A91127B8EDA}" type="sibTrans" cxnId="{0628830F-4FC8-43D7-AEF9-836FEAC33EF3}">
      <dgm:prSet/>
      <dgm:spPr/>
      <dgm:t>
        <a:bodyPr/>
        <a:lstStyle/>
        <a:p>
          <a:endParaRPr lang="en-US"/>
        </a:p>
      </dgm:t>
    </dgm:pt>
    <dgm:pt modelId="{8160466B-4FE0-4494-88E4-F81787D9752C}">
      <dgm:prSet/>
      <dgm:spPr/>
      <dgm:t>
        <a:bodyPr/>
        <a:lstStyle/>
        <a:p>
          <a:r>
            <a:rPr lang="ru-RU"/>
            <a:t>настроение детей.</a:t>
          </a:r>
          <a:endParaRPr lang="en-US" dirty="0"/>
        </a:p>
      </dgm:t>
    </dgm:pt>
    <dgm:pt modelId="{082D66D6-BAE5-475F-8205-BD55E209BF66}" type="parTrans" cxnId="{22D7F985-41CB-4821-9860-9CBFEA707877}">
      <dgm:prSet/>
      <dgm:spPr/>
      <dgm:t>
        <a:bodyPr/>
        <a:lstStyle/>
        <a:p>
          <a:endParaRPr lang="en-US"/>
        </a:p>
      </dgm:t>
    </dgm:pt>
    <dgm:pt modelId="{4EEB548B-5510-49FA-B9C1-D0C66AACD6A6}" type="sibTrans" cxnId="{22D7F985-41CB-4821-9860-9CBFEA707877}">
      <dgm:prSet/>
      <dgm:spPr/>
      <dgm:t>
        <a:bodyPr/>
        <a:lstStyle/>
        <a:p>
          <a:endParaRPr lang="en-US"/>
        </a:p>
      </dgm:t>
    </dgm:pt>
    <dgm:pt modelId="{9D4E97A2-402C-47CF-A33A-CA77A0BF16D4}" type="pres">
      <dgm:prSet presAssocID="{56CFE361-BA1F-4453-BA2F-28764795AD7C}" presName="vert0" presStyleCnt="0">
        <dgm:presLayoutVars>
          <dgm:dir/>
          <dgm:animOne val="branch"/>
          <dgm:animLvl val="lvl"/>
        </dgm:presLayoutVars>
      </dgm:prSet>
      <dgm:spPr/>
    </dgm:pt>
    <dgm:pt modelId="{D3C748DE-84DD-40CF-819A-0967C0A514FD}" type="pres">
      <dgm:prSet presAssocID="{0BB2071A-02A4-437B-B073-EE6F2C5D46D6}" presName="thickLine" presStyleLbl="alignNode1" presStyleIdx="0" presStyleCnt="5"/>
      <dgm:spPr/>
    </dgm:pt>
    <dgm:pt modelId="{670D92FA-5BD6-4165-B5CB-27FD15800BBE}" type="pres">
      <dgm:prSet presAssocID="{0BB2071A-02A4-437B-B073-EE6F2C5D46D6}" presName="horz1" presStyleCnt="0"/>
      <dgm:spPr/>
    </dgm:pt>
    <dgm:pt modelId="{52B6B818-D549-42BF-9517-23C446573AE2}" type="pres">
      <dgm:prSet presAssocID="{0BB2071A-02A4-437B-B073-EE6F2C5D46D6}" presName="tx1" presStyleLbl="revTx" presStyleIdx="0" presStyleCnt="5"/>
      <dgm:spPr/>
    </dgm:pt>
    <dgm:pt modelId="{937F9409-BDD9-4881-B2FE-7E5579628FD5}" type="pres">
      <dgm:prSet presAssocID="{0BB2071A-02A4-437B-B073-EE6F2C5D46D6}" presName="vert1" presStyleCnt="0"/>
      <dgm:spPr/>
    </dgm:pt>
    <dgm:pt modelId="{C7308AAF-D37B-4602-A379-FD097060E7B7}" type="pres">
      <dgm:prSet presAssocID="{9C5988BD-1442-4260-B86B-A5C1D8ED093F}" presName="thickLine" presStyleLbl="alignNode1" presStyleIdx="1" presStyleCnt="5"/>
      <dgm:spPr/>
    </dgm:pt>
    <dgm:pt modelId="{A7B19895-F1F9-4B8F-A4E3-79037F15BFB6}" type="pres">
      <dgm:prSet presAssocID="{9C5988BD-1442-4260-B86B-A5C1D8ED093F}" presName="horz1" presStyleCnt="0"/>
      <dgm:spPr/>
    </dgm:pt>
    <dgm:pt modelId="{CFD7B0AC-D5A0-4D39-BB2E-5A4476AE98FC}" type="pres">
      <dgm:prSet presAssocID="{9C5988BD-1442-4260-B86B-A5C1D8ED093F}" presName="tx1" presStyleLbl="revTx" presStyleIdx="1" presStyleCnt="5"/>
      <dgm:spPr/>
    </dgm:pt>
    <dgm:pt modelId="{2D94E915-3A40-4F12-A14B-1DC8FA669C88}" type="pres">
      <dgm:prSet presAssocID="{9C5988BD-1442-4260-B86B-A5C1D8ED093F}" presName="vert1" presStyleCnt="0"/>
      <dgm:spPr/>
    </dgm:pt>
    <dgm:pt modelId="{BA78FF47-3082-4F85-A3BC-0C30F61067BE}" type="pres">
      <dgm:prSet presAssocID="{D556E28E-4C82-48DA-BBF6-069C62393E53}" presName="thickLine" presStyleLbl="alignNode1" presStyleIdx="2" presStyleCnt="5"/>
      <dgm:spPr/>
    </dgm:pt>
    <dgm:pt modelId="{4BB478E7-71AA-4EAB-8871-BB13472BE4C9}" type="pres">
      <dgm:prSet presAssocID="{D556E28E-4C82-48DA-BBF6-069C62393E53}" presName="horz1" presStyleCnt="0"/>
      <dgm:spPr/>
    </dgm:pt>
    <dgm:pt modelId="{69E46DD5-1DE8-4F52-9D40-FCCA49AF4EC3}" type="pres">
      <dgm:prSet presAssocID="{D556E28E-4C82-48DA-BBF6-069C62393E53}" presName="tx1" presStyleLbl="revTx" presStyleIdx="2" presStyleCnt="5"/>
      <dgm:spPr/>
    </dgm:pt>
    <dgm:pt modelId="{8ECD732E-C121-4196-81A6-88747F3A73F0}" type="pres">
      <dgm:prSet presAssocID="{D556E28E-4C82-48DA-BBF6-069C62393E53}" presName="vert1" presStyleCnt="0"/>
      <dgm:spPr/>
    </dgm:pt>
    <dgm:pt modelId="{23756FCA-E903-4E9A-926A-A5A11BBEA5EA}" type="pres">
      <dgm:prSet presAssocID="{D62D59AE-4151-4170-858A-D77911725E4F}" presName="thickLine" presStyleLbl="alignNode1" presStyleIdx="3" presStyleCnt="5"/>
      <dgm:spPr/>
    </dgm:pt>
    <dgm:pt modelId="{53B81514-FF59-432E-861D-8A4DE2D64B04}" type="pres">
      <dgm:prSet presAssocID="{D62D59AE-4151-4170-858A-D77911725E4F}" presName="horz1" presStyleCnt="0"/>
      <dgm:spPr/>
    </dgm:pt>
    <dgm:pt modelId="{1506B39B-4AB2-40E5-89DE-4C4B0C544A92}" type="pres">
      <dgm:prSet presAssocID="{D62D59AE-4151-4170-858A-D77911725E4F}" presName="tx1" presStyleLbl="revTx" presStyleIdx="3" presStyleCnt="5"/>
      <dgm:spPr/>
    </dgm:pt>
    <dgm:pt modelId="{71CB8A4E-D687-4539-AD50-38097824D5A1}" type="pres">
      <dgm:prSet presAssocID="{D62D59AE-4151-4170-858A-D77911725E4F}" presName="vert1" presStyleCnt="0"/>
      <dgm:spPr/>
    </dgm:pt>
    <dgm:pt modelId="{74DBC136-4D16-4DE4-8BAE-9B2681AADB17}" type="pres">
      <dgm:prSet presAssocID="{8160466B-4FE0-4494-88E4-F81787D9752C}" presName="thickLine" presStyleLbl="alignNode1" presStyleIdx="4" presStyleCnt="5"/>
      <dgm:spPr/>
    </dgm:pt>
    <dgm:pt modelId="{10E29A5B-AC13-47B6-A02F-015A6DCCEBB4}" type="pres">
      <dgm:prSet presAssocID="{8160466B-4FE0-4494-88E4-F81787D9752C}" presName="horz1" presStyleCnt="0"/>
      <dgm:spPr/>
    </dgm:pt>
    <dgm:pt modelId="{BFD86A94-59E1-41EA-A66C-36C92A86878A}" type="pres">
      <dgm:prSet presAssocID="{8160466B-4FE0-4494-88E4-F81787D9752C}" presName="tx1" presStyleLbl="revTx" presStyleIdx="4" presStyleCnt="5"/>
      <dgm:spPr/>
    </dgm:pt>
    <dgm:pt modelId="{B5325DF0-884E-456E-BEE1-E3DF4F1C7CB6}" type="pres">
      <dgm:prSet presAssocID="{8160466B-4FE0-4494-88E4-F81787D9752C}" presName="vert1" presStyleCnt="0"/>
      <dgm:spPr/>
    </dgm:pt>
  </dgm:ptLst>
  <dgm:cxnLst>
    <dgm:cxn modelId="{FEF1DE02-600D-4B37-8ADF-D808664E8C17}" type="presOf" srcId="{D556E28E-4C82-48DA-BBF6-069C62393E53}" destId="{69E46DD5-1DE8-4F52-9D40-FCCA49AF4EC3}" srcOrd="0" destOrd="0" presId="urn:microsoft.com/office/officeart/2008/layout/LinedList"/>
    <dgm:cxn modelId="{0628830F-4FC8-43D7-AEF9-836FEAC33EF3}" srcId="{56CFE361-BA1F-4453-BA2F-28764795AD7C}" destId="{D62D59AE-4151-4170-858A-D77911725E4F}" srcOrd="3" destOrd="0" parTransId="{48A40CE2-7839-4F2C-8CB0-E6825EC7CC63}" sibTransId="{24FABF98-16AD-4A9B-A1CE-4A91127B8EDA}"/>
    <dgm:cxn modelId="{5A2D5512-BF0B-455A-82CB-CE91BA2583D0}" srcId="{56CFE361-BA1F-4453-BA2F-28764795AD7C}" destId="{0BB2071A-02A4-437B-B073-EE6F2C5D46D6}" srcOrd="0" destOrd="0" parTransId="{2BE5062F-ABE9-4A69-AA96-2CAE6388D0BD}" sibTransId="{EBB344D3-D268-4A28-9178-39871433F345}"/>
    <dgm:cxn modelId="{A47A5568-69B8-4FCF-BF17-635C7635A0A9}" type="presOf" srcId="{9C5988BD-1442-4260-B86B-A5C1D8ED093F}" destId="{CFD7B0AC-D5A0-4D39-BB2E-5A4476AE98FC}" srcOrd="0" destOrd="0" presId="urn:microsoft.com/office/officeart/2008/layout/LinedList"/>
    <dgm:cxn modelId="{DFE9587A-2972-426D-B0C4-D2D43443C2AD}" type="presOf" srcId="{56CFE361-BA1F-4453-BA2F-28764795AD7C}" destId="{9D4E97A2-402C-47CF-A33A-CA77A0BF16D4}" srcOrd="0" destOrd="0" presId="urn:microsoft.com/office/officeart/2008/layout/LinedList"/>
    <dgm:cxn modelId="{22D7F985-41CB-4821-9860-9CBFEA707877}" srcId="{56CFE361-BA1F-4453-BA2F-28764795AD7C}" destId="{8160466B-4FE0-4494-88E4-F81787D9752C}" srcOrd="4" destOrd="0" parTransId="{082D66D6-BAE5-475F-8205-BD55E209BF66}" sibTransId="{4EEB548B-5510-49FA-B9C1-D0C66AACD6A6}"/>
    <dgm:cxn modelId="{5BA0ABCF-1AC4-411D-BE28-DD97DEDF8A6F}" srcId="{56CFE361-BA1F-4453-BA2F-28764795AD7C}" destId="{D556E28E-4C82-48DA-BBF6-069C62393E53}" srcOrd="2" destOrd="0" parTransId="{DAC78F3E-70FF-4407-A238-CAFEA362009B}" sibTransId="{6E681281-E463-46F3-BE06-FA559026AE1B}"/>
    <dgm:cxn modelId="{6E6838E0-7055-4957-8E69-E7E72EC79BCE}" type="presOf" srcId="{8160466B-4FE0-4494-88E4-F81787D9752C}" destId="{BFD86A94-59E1-41EA-A66C-36C92A86878A}" srcOrd="0" destOrd="0" presId="urn:microsoft.com/office/officeart/2008/layout/LinedList"/>
    <dgm:cxn modelId="{CC573CE3-AE89-457E-87F0-4989A205C953}" type="presOf" srcId="{D62D59AE-4151-4170-858A-D77911725E4F}" destId="{1506B39B-4AB2-40E5-89DE-4C4B0C544A92}" srcOrd="0" destOrd="0" presId="urn:microsoft.com/office/officeart/2008/layout/LinedList"/>
    <dgm:cxn modelId="{5C7AE9ED-E984-4EE4-ABAA-3093845EF3D3}" srcId="{56CFE361-BA1F-4453-BA2F-28764795AD7C}" destId="{9C5988BD-1442-4260-B86B-A5C1D8ED093F}" srcOrd="1" destOrd="0" parTransId="{CEAD1AC0-51B3-4C7F-B466-DF0328313064}" sibTransId="{7634253C-4CF3-48F5-B87C-683F5DB133FE}"/>
    <dgm:cxn modelId="{949A3BFE-3078-4851-825F-C649E72F98C7}" type="presOf" srcId="{0BB2071A-02A4-437B-B073-EE6F2C5D46D6}" destId="{52B6B818-D549-42BF-9517-23C446573AE2}" srcOrd="0" destOrd="0" presId="urn:microsoft.com/office/officeart/2008/layout/LinedList"/>
    <dgm:cxn modelId="{F30BDF6B-FEC2-4A76-8122-6C1DE60F659C}" type="presParOf" srcId="{9D4E97A2-402C-47CF-A33A-CA77A0BF16D4}" destId="{D3C748DE-84DD-40CF-819A-0967C0A514FD}" srcOrd="0" destOrd="0" presId="urn:microsoft.com/office/officeart/2008/layout/LinedList"/>
    <dgm:cxn modelId="{BD735E49-C106-4AAF-9A14-895C0BC1D177}" type="presParOf" srcId="{9D4E97A2-402C-47CF-A33A-CA77A0BF16D4}" destId="{670D92FA-5BD6-4165-B5CB-27FD15800BBE}" srcOrd="1" destOrd="0" presId="urn:microsoft.com/office/officeart/2008/layout/LinedList"/>
    <dgm:cxn modelId="{31DF1F3C-F603-4D52-954E-9222BC60FB75}" type="presParOf" srcId="{670D92FA-5BD6-4165-B5CB-27FD15800BBE}" destId="{52B6B818-D549-42BF-9517-23C446573AE2}" srcOrd="0" destOrd="0" presId="urn:microsoft.com/office/officeart/2008/layout/LinedList"/>
    <dgm:cxn modelId="{D6A2D1D5-1842-4ADE-9C28-2A1F9CF3EE29}" type="presParOf" srcId="{670D92FA-5BD6-4165-B5CB-27FD15800BBE}" destId="{937F9409-BDD9-4881-B2FE-7E5579628FD5}" srcOrd="1" destOrd="0" presId="urn:microsoft.com/office/officeart/2008/layout/LinedList"/>
    <dgm:cxn modelId="{6C5CEB94-E8E0-46AB-92C3-C568AF507A87}" type="presParOf" srcId="{9D4E97A2-402C-47CF-A33A-CA77A0BF16D4}" destId="{C7308AAF-D37B-4602-A379-FD097060E7B7}" srcOrd="2" destOrd="0" presId="urn:microsoft.com/office/officeart/2008/layout/LinedList"/>
    <dgm:cxn modelId="{AED267ED-CF42-4079-8377-1D605EDAB370}" type="presParOf" srcId="{9D4E97A2-402C-47CF-A33A-CA77A0BF16D4}" destId="{A7B19895-F1F9-4B8F-A4E3-79037F15BFB6}" srcOrd="3" destOrd="0" presId="urn:microsoft.com/office/officeart/2008/layout/LinedList"/>
    <dgm:cxn modelId="{BBA4D09F-8EF0-406C-B6C4-75803E472F04}" type="presParOf" srcId="{A7B19895-F1F9-4B8F-A4E3-79037F15BFB6}" destId="{CFD7B0AC-D5A0-4D39-BB2E-5A4476AE98FC}" srcOrd="0" destOrd="0" presId="urn:microsoft.com/office/officeart/2008/layout/LinedList"/>
    <dgm:cxn modelId="{2E1F7D84-1D89-4DAA-B23A-FF3DDD27A6B3}" type="presParOf" srcId="{A7B19895-F1F9-4B8F-A4E3-79037F15BFB6}" destId="{2D94E915-3A40-4F12-A14B-1DC8FA669C88}" srcOrd="1" destOrd="0" presId="urn:microsoft.com/office/officeart/2008/layout/LinedList"/>
    <dgm:cxn modelId="{DED83834-E250-4145-BD56-90032AF295F9}" type="presParOf" srcId="{9D4E97A2-402C-47CF-A33A-CA77A0BF16D4}" destId="{BA78FF47-3082-4F85-A3BC-0C30F61067BE}" srcOrd="4" destOrd="0" presId="urn:microsoft.com/office/officeart/2008/layout/LinedList"/>
    <dgm:cxn modelId="{8372FDB7-8601-4D24-B897-5ACE0756E5EC}" type="presParOf" srcId="{9D4E97A2-402C-47CF-A33A-CA77A0BF16D4}" destId="{4BB478E7-71AA-4EAB-8871-BB13472BE4C9}" srcOrd="5" destOrd="0" presId="urn:microsoft.com/office/officeart/2008/layout/LinedList"/>
    <dgm:cxn modelId="{D0E649A8-E238-4047-862F-3990A62A45E5}" type="presParOf" srcId="{4BB478E7-71AA-4EAB-8871-BB13472BE4C9}" destId="{69E46DD5-1DE8-4F52-9D40-FCCA49AF4EC3}" srcOrd="0" destOrd="0" presId="urn:microsoft.com/office/officeart/2008/layout/LinedList"/>
    <dgm:cxn modelId="{F29791EA-DEFD-4F80-88C8-5DAE00181D77}" type="presParOf" srcId="{4BB478E7-71AA-4EAB-8871-BB13472BE4C9}" destId="{8ECD732E-C121-4196-81A6-88747F3A73F0}" srcOrd="1" destOrd="0" presId="urn:microsoft.com/office/officeart/2008/layout/LinedList"/>
    <dgm:cxn modelId="{A7D0F0AD-6EFE-4B0A-B373-B1AEF1523EA9}" type="presParOf" srcId="{9D4E97A2-402C-47CF-A33A-CA77A0BF16D4}" destId="{23756FCA-E903-4E9A-926A-A5A11BBEA5EA}" srcOrd="6" destOrd="0" presId="urn:microsoft.com/office/officeart/2008/layout/LinedList"/>
    <dgm:cxn modelId="{2841EFF4-5893-4C66-86FF-51F11F0DB9AB}" type="presParOf" srcId="{9D4E97A2-402C-47CF-A33A-CA77A0BF16D4}" destId="{53B81514-FF59-432E-861D-8A4DE2D64B04}" srcOrd="7" destOrd="0" presId="urn:microsoft.com/office/officeart/2008/layout/LinedList"/>
    <dgm:cxn modelId="{F8F2681F-DB69-4BB7-AA1F-4CC6273EB3EC}" type="presParOf" srcId="{53B81514-FF59-432E-861D-8A4DE2D64B04}" destId="{1506B39B-4AB2-40E5-89DE-4C4B0C544A92}" srcOrd="0" destOrd="0" presId="urn:microsoft.com/office/officeart/2008/layout/LinedList"/>
    <dgm:cxn modelId="{1815A6ED-249C-477C-9251-E5A8789FC73D}" type="presParOf" srcId="{53B81514-FF59-432E-861D-8A4DE2D64B04}" destId="{71CB8A4E-D687-4539-AD50-38097824D5A1}" srcOrd="1" destOrd="0" presId="urn:microsoft.com/office/officeart/2008/layout/LinedList"/>
    <dgm:cxn modelId="{6337859A-E4E2-432C-AC13-0D2A2DE50A5A}" type="presParOf" srcId="{9D4E97A2-402C-47CF-A33A-CA77A0BF16D4}" destId="{74DBC136-4D16-4DE4-8BAE-9B2681AADB17}" srcOrd="8" destOrd="0" presId="urn:microsoft.com/office/officeart/2008/layout/LinedList"/>
    <dgm:cxn modelId="{FAB3779A-3971-49E5-A02C-4CA38B299EE4}" type="presParOf" srcId="{9D4E97A2-402C-47CF-A33A-CA77A0BF16D4}" destId="{10E29A5B-AC13-47B6-A02F-015A6DCCEBB4}" srcOrd="9" destOrd="0" presId="urn:microsoft.com/office/officeart/2008/layout/LinedList"/>
    <dgm:cxn modelId="{D620284A-3743-427A-BD06-D4A19F64F322}" type="presParOf" srcId="{10E29A5B-AC13-47B6-A02F-015A6DCCEBB4}" destId="{BFD86A94-59E1-41EA-A66C-36C92A86878A}" srcOrd="0" destOrd="0" presId="urn:microsoft.com/office/officeart/2008/layout/LinedList"/>
    <dgm:cxn modelId="{38293D82-4D95-470C-81BD-8BAA3A31DB70}" type="presParOf" srcId="{10E29A5B-AC13-47B6-A02F-015A6DCCEBB4}" destId="{B5325DF0-884E-456E-BEE1-E3DF4F1C7C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83862-5EBA-4CC2-AEED-50B197A40599}" type="doc">
      <dgm:prSet loTypeId="urn:microsoft.com/office/officeart/2016/7/layout/Basic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5DA8AD-3D4E-4CD4-BBFE-8C49EEC3D6AA}">
      <dgm:prSet/>
      <dgm:spPr/>
      <dgm:t>
        <a:bodyPr/>
        <a:lstStyle/>
        <a:p>
          <a:r>
            <a:rPr lang="ru-RU"/>
            <a:t>Абрамова Н. А., Ширшова Е. Г. Развивающая предметно-пространственная среда в условиях реализации ФГОС дошкольного образования // Научный поиск. 2015. № 3.5. С. 20–22.</a:t>
          </a:r>
          <a:endParaRPr lang="en-US"/>
        </a:p>
      </dgm:t>
    </dgm:pt>
    <dgm:pt modelId="{43011EAD-8720-4A84-8F8D-AB577231D3CA}" type="parTrans" cxnId="{FA1F63E0-1A39-46A7-9405-9F123CE7A012}">
      <dgm:prSet/>
      <dgm:spPr/>
      <dgm:t>
        <a:bodyPr/>
        <a:lstStyle/>
        <a:p>
          <a:endParaRPr lang="en-US"/>
        </a:p>
      </dgm:t>
    </dgm:pt>
    <dgm:pt modelId="{9E9509F7-F95B-4741-8CDC-5247DB5C6631}" type="sibTrans" cxnId="{FA1F63E0-1A39-46A7-9405-9F123CE7A012}">
      <dgm:prSet/>
      <dgm:spPr/>
      <dgm:t>
        <a:bodyPr/>
        <a:lstStyle/>
        <a:p>
          <a:endParaRPr lang="en-US"/>
        </a:p>
      </dgm:t>
    </dgm:pt>
    <dgm:pt modelId="{80C6114C-AEB6-4343-9FCA-262727DF7711}">
      <dgm:prSet/>
      <dgm:spPr/>
      <dgm:t>
        <a:bodyPr/>
        <a:lstStyle/>
        <a:p>
          <a:r>
            <a:rPr lang="ru-RU" dirty="0"/>
            <a:t>Карабанова О. А., и </a:t>
          </a:r>
          <a:r>
            <a:rPr lang="ru-RU"/>
            <a:t>др.Организация </a:t>
          </a:r>
          <a:r>
            <a:rPr lang="ru-RU" dirty="0"/>
            <a:t>развивающей предметно-пространственной среды в соответствии с федеральным государственным образовательным стандартом дошкольного образования. Методические рекомендации для педагогических работников дошкольных образовательных организаций и родителей детей дошкольного возраста М.: 2014. 96 с.</a:t>
          </a:r>
          <a:endParaRPr lang="en-US" dirty="0"/>
        </a:p>
      </dgm:t>
    </dgm:pt>
    <dgm:pt modelId="{A55008FC-2E16-4CBE-A85B-E4C9A08DB962}" type="parTrans" cxnId="{211B7BBF-5502-49D8-A1D1-C86C9B9267FC}">
      <dgm:prSet/>
      <dgm:spPr/>
      <dgm:t>
        <a:bodyPr/>
        <a:lstStyle/>
        <a:p>
          <a:endParaRPr lang="en-US"/>
        </a:p>
      </dgm:t>
    </dgm:pt>
    <dgm:pt modelId="{0105D967-ED3C-4450-9642-C5C11ABC9401}" type="sibTrans" cxnId="{211B7BBF-5502-49D8-A1D1-C86C9B9267FC}">
      <dgm:prSet/>
      <dgm:spPr/>
      <dgm:t>
        <a:bodyPr/>
        <a:lstStyle/>
        <a:p>
          <a:endParaRPr lang="en-US"/>
        </a:p>
      </dgm:t>
    </dgm:pt>
    <dgm:pt modelId="{98E2E40F-9EF6-434A-8F3C-B79951336356}">
      <dgm:prSet/>
      <dgm:spPr/>
      <dgm:t>
        <a:bodyPr/>
        <a:lstStyle/>
        <a:p>
          <a:r>
            <a:rPr lang="ru-RU"/>
            <a:t>Колесова Н. А. Проектирование развивающей предметно-пространственной среды в дошкольной образовательной организации в условиях реализации Федерального государственного образовательного стандарта дошкольного образования. Челябинск. 2020. 63 с.</a:t>
          </a:r>
          <a:endParaRPr lang="en-US"/>
        </a:p>
      </dgm:t>
    </dgm:pt>
    <dgm:pt modelId="{6C7E371B-1139-484D-9763-CCFC16FF4D14}" type="parTrans" cxnId="{1214E526-03F6-4668-99E0-C2D587104826}">
      <dgm:prSet/>
      <dgm:spPr/>
      <dgm:t>
        <a:bodyPr/>
        <a:lstStyle/>
        <a:p>
          <a:endParaRPr lang="en-US"/>
        </a:p>
      </dgm:t>
    </dgm:pt>
    <dgm:pt modelId="{FA6C4D87-F489-4EB2-AB31-98AD9BF25937}" type="sibTrans" cxnId="{1214E526-03F6-4668-99E0-C2D587104826}">
      <dgm:prSet/>
      <dgm:spPr/>
      <dgm:t>
        <a:bodyPr/>
        <a:lstStyle/>
        <a:p>
          <a:endParaRPr lang="en-US"/>
        </a:p>
      </dgm:t>
    </dgm:pt>
    <dgm:pt modelId="{6971EAAB-4C75-484C-A546-09C1E474194B}">
      <dgm:prSet/>
      <dgm:spPr/>
      <dgm:t>
        <a:bodyPr/>
        <a:lstStyle/>
        <a:p>
          <a:r>
            <a:rPr lang="ru-RU"/>
            <a:t>Новосёлова С. Л. Развивающая предметная среда детства. Мир Квадро // Дошкольное воспитание. 1998. № 4. С. 79–85.</a:t>
          </a:r>
          <a:endParaRPr lang="en-US"/>
        </a:p>
      </dgm:t>
    </dgm:pt>
    <dgm:pt modelId="{992D2905-358D-4A95-AA4E-42ACCF37850E}" type="parTrans" cxnId="{671DF8FA-7485-4700-9009-2481792D9BA5}">
      <dgm:prSet/>
      <dgm:spPr/>
      <dgm:t>
        <a:bodyPr/>
        <a:lstStyle/>
        <a:p>
          <a:endParaRPr lang="en-US"/>
        </a:p>
      </dgm:t>
    </dgm:pt>
    <dgm:pt modelId="{5A420F8F-21D3-4294-A196-460157C4C0D9}" type="sibTrans" cxnId="{671DF8FA-7485-4700-9009-2481792D9BA5}">
      <dgm:prSet/>
      <dgm:spPr/>
      <dgm:t>
        <a:bodyPr/>
        <a:lstStyle/>
        <a:p>
          <a:endParaRPr lang="en-US"/>
        </a:p>
      </dgm:t>
    </dgm:pt>
    <dgm:pt modelId="{FCA814E2-67A3-4A3D-B927-84B334700D42}">
      <dgm:prSet/>
      <dgm:spPr/>
      <dgm:t>
        <a:bodyPr/>
        <a:lstStyle/>
        <a:p>
          <a:r>
            <a:rPr lang="ru-RU"/>
            <a:t>Павлова Л. Н. Раннее детство: предметно-развивающая среда и воспитание. Методическое пособие для педагогов групп раннего возраста. М. :  Центр «Школьная книга». 2004. 80 с.</a:t>
          </a:r>
          <a:endParaRPr lang="en-US"/>
        </a:p>
      </dgm:t>
    </dgm:pt>
    <dgm:pt modelId="{C2B3643A-EDBA-4A2A-A155-0A4E860F20AC}" type="parTrans" cxnId="{43CA7144-6A29-4050-8FA2-4CE586AB9ECD}">
      <dgm:prSet/>
      <dgm:spPr/>
      <dgm:t>
        <a:bodyPr/>
        <a:lstStyle/>
        <a:p>
          <a:endParaRPr lang="en-US"/>
        </a:p>
      </dgm:t>
    </dgm:pt>
    <dgm:pt modelId="{3768C274-F701-411B-9E82-CF1B81E67E9A}" type="sibTrans" cxnId="{43CA7144-6A29-4050-8FA2-4CE586AB9ECD}">
      <dgm:prSet/>
      <dgm:spPr/>
      <dgm:t>
        <a:bodyPr/>
        <a:lstStyle/>
        <a:p>
          <a:endParaRPr lang="en-US"/>
        </a:p>
      </dgm:t>
    </dgm:pt>
    <dgm:pt modelId="{E6838943-C6B5-4D4E-8472-95BEC0E35883}">
      <dgm:prSet/>
      <dgm:spPr/>
      <dgm:t>
        <a:bodyPr/>
        <a:lstStyle/>
        <a:p>
          <a:r>
            <a:rPr lang="ru-RU"/>
            <a:t>Полякова М. Н. Предметная среда развития ребёнка дошкольного возраста. От детских садов ПИДО до наших дней // Современное дошкольное образование. 2019. № 1 (91). С. 46–57.</a:t>
          </a:r>
          <a:endParaRPr lang="en-US"/>
        </a:p>
      </dgm:t>
    </dgm:pt>
    <dgm:pt modelId="{0578D6F6-E237-4413-AF62-7FFEAE7990FB}" type="parTrans" cxnId="{BEED475E-F7E9-4397-BC5E-500F455BAE6F}">
      <dgm:prSet/>
      <dgm:spPr/>
      <dgm:t>
        <a:bodyPr/>
        <a:lstStyle/>
        <a:p>
          <a:endParaRPr lang="en-US"/>
        </a:p>
      </dgm:t>
    </dgm:pt>
    <dgm:pt modelId="{B67DB47F-E0E2-4C34-A3A7-5D4E3A79CC49}" type="sibTrans" cxnId="{BEED475E-F7E9-4397-BC5E-500F455BAE6F}">
      <dgm:prSet/>
      <dgm:spPr/>
      <dgm:t>
        <a:bodyPr/>
        <a:lstStyle/>
        <a:p>
          <a:endParaRPr lang="en-US"/>
        </a:p>
      </dgm:t>
    </dgm:pt>
    <dgm:pt modelId="{CA5F4467-59ED-4AE4-BF61-64AD369E029E}">
      <dgm:prSet/>
      <dgm:spPr/>
      <dgm:t>
        <a:bodyPr/>
        <a:lstStyle/>
        <a:p>
          <a:r>
            <a:rPr lang="ru-RU"/>
            <a:t>Психология развития. Словарь / Под. ред. А.Л. Венгера // Психологический лексикон. Энциклопедический словарь в шести томах / Ред.-сост. Л. А. Карпенко. Под общ. ред. А. В. Петровского. М.: ПЕР СЭ. 2005. 176 с.</a:t>
          </a:r>
          <a:endParaRPr lang="en-US"/>
        </a:p>
      </dgm:t>
    </dgm:pt>
    <dgm:pt modelId="{AB9FB5A7-97C4-46B3-8A6C-30A72FCAB35B}" type="parTrans" cxnId="{686355E3-AE2C-4EAD-9246-A8EE4FE39037}">
      <dgm:prSet/>
      <dgm:spPr/>
      <dgm:t>
        <a:bodyPr/>
        <a:lstStyle/>
        <a:p>
          <a:endParaRPr lang="en-US"/>
        </a:p>
      </dgm:t>
    </dgm:pt>
    <dgm:pt modelId="{60E10CEE-3BE2-4ED1-A57D-107211BD2726}" type="sibTrans" cxnId="{686355E3-AE2C-4EAD-9246-A8EE4FE39037}">
      <dgm:prSet/>
      <dgm:spPr/>
      <dgm:t>
        <a:bodyPr/>
        <a:lstStyle/>
        <a:p>
          <a:endParaRPr lang="en-US"/>
        </a:p>
      </dgm:t>
    </dgm:pt>
    <dgm:pt modelId="{6F8C9B41-FC8B-452E-9BE9-DBD8379991BE}" type="pres">
      <dgm:prSet presAssocID="{5BD83862-5EBA-4CC2-AEED-50B197A40599}" presName="Name0" presStyleCnt="0">
        <dgm:presLayoutVars>
          <dgm:dir/>
          <dgm:resizeHandles val="exact"/>
        </dgm:presLayoutVars>
      </dgm:prSet>
      <dgm:spPr/>
    </dgm:pt>
    <dgm:pt modelId="{640A1053-5A29-441D-BE59-DF3BD2E2C625}" type="pres">
      <dgm:prSet presAssocID="{635DA8AD-3D4E-4CD4-BBFE-8C49EEC3D6AA}" presName="node" presStyleLbl="node1" presStyleIdx="0" presStyleCnt="13">
        <dgm:presLayoutVars>
          <dgm:bulletEnabled val="1"/>
        </dgm:presLayoutVars>
      </dgm:prSet>
      <dgm:spPr/>
    </dgm:pt>
    <dgm:pt modelId="{3B0BD966-2C44-4192-BD9B-F633BCC11908}" type="pres">
      <dgm:prSet presAssocID="{9E9509F7-F95B-4741-8CDC-5247DB5C6631}" presName="sibTransSpacerBeforeConnector" presStyleCnt="0"/>
      <dgm:spPr/>
    </dgm:pt>
    <dgm:pt modelId="{6196C1A9-AA74-4F06-9D93-601EA7B62FE9}" type="pres">
      <dgm:prSet presAssocID="{9E9509F7-F95B-4741-8CDC-5247DB5C6631}" presName="sibTrans" presStyleLbl="node1" presStyleIdx="1" presStyleCnt="13"/>
      <dgm:spPr/>
    </dgm:pt>
    <dgm:pt modelId="{D130EE29-EE96-4C63-B4AB-C0BD994BD857}" type="pres">
      <dgm:prSet presAssocID="{9E9509F7-F95B-4741-8CDC-5247DB5C6631}" presName="sibTransSpacerAfterConnector" presStyleCnt="0"/>
      <dgm:spPr/>
    </dgm:pt>
    <dgm:pt modelId="{D4F8C735-87AC-4C11-A58F-EE7EF1204C5B}" type="pres">
      <dgm:prSet presAssocID="{80C6114C-AEB6-4343-9FCA-262727DF7711}" presName="node" presStyleLbl="node1" presStyleIdx="2" presStyleCnt="13">
        <dgm:presLayoutVars>
          <dgm:bulletEnabled val="1"/>
        </dgm:presLayoutVars>
      </dgm:prSet>
      <dgm:spPr/>
    </dgm:pt>
    <dgm:pt modelId="{6E5698B2-A6BB-492A-BA14-73E279C9CC25}" type="pres">
      <dgm:prSet presAssocID="{0105D967-ED3C-4450-9642-C5C11ABC9401}" presName="sibTransSpacerBeforeConnector" presStyleCnt="0"/>
      <dgm:spPr/>
    </dgm:pt>
    <dgm:pt modelId="{63F3E3E9-0D5A-42C0-BA9C-B6445853B0E6}" type="pres">
      <dgm:prSet presAssocID="{0105D967-ED3C-4450-9642-C5C11ABC9401}" presName="sibTrans" presStyleLbl="node1" presStyleIdx="3" presStyleCnt="13"/>
      <dgm:spPr/>
    </dgm:pt>
    <dgm:pt modelId="{20E2AF35-116D-46D3-9A16-18A7D8F8F7E9}" type="pres">
      <dgm:prSet presAssocID="{0105D967-ED3C-4450-9642-C5C11ABC9401}" presName="sibTransSpacerAfterConnector" presStyleCnt="0"/>
      <dgm:spPr/>
    </dgm:pt>
    <dgm:pt modelId="{F9E6160D-96D0-4543-975F-DC4D3B6F8E35}" type="pres">
      <dgm:prSet presAssocID="{98E2E40F-9EF6-434A-8F3C-B79951336356}" presName="node" presStyleLbl="node1" presStyleIdx="4" presStyleCnt="13">
        <dgm:presLayoutVars>
          <dgm:bulletEnabled val="1"/>
        </dgm:presLayoutVars>
      </dgm:prSet>
      <dgm:spPr/>
    </dgm:pt>
    <dgm:pt modelId="{F0936E1C-3B66-45B6-B3A9-892AF2FBE611}" type="pres">
      <dgm:prSet presAssocID="{FA6C4D87-F489-4EB2-AB31-98AD9BF25937}" presName="sibTransSpacerBeforeConnector" presStyleCnt="0"/>
      <dgm:spPr/>
    </dgm:pt>
    <dgm:pt modelId="{03A9A999-1F16-4741-80D3-A2E70E3354CE}" type="pres">
      <dgm:prSet presAssocID="{FA6C4D87-F489-4EB2-AB31-98AD9BF25937}" presName="sibTrans" presStyleLbl="node1" presStyleIdx="5" presStyleCnt="13"/>
      <dgm:spPr/>
    </dgm:pt>
    <dgm:pt modelId="{B6220309-F15D-490C-B145-36C2B15A8C28}" type="pres">
      <dgm:prSet presAssocID="{FA6C4D87-F489-4EB2-AB31-98AD9BF25937}" presName="sibTransSpacerAfterConnector" presStyleCnt="0"/>
      <dgm:spPr/>
    </dgm:pt>
    <dgm:pt modelId="{84BE2C50-B7C3-43C6-824B-5B27758A38EE}" type="pres">
      <dgm:prSet presAssocID="{6971EAAB-4C75-484C-A546-09C1E474194B}" presName="node" presStyleLbl="node1" presStyleIdx="6" presStyleCnt="13">
        <dgm:presLayoutVars>
          <dgm:bulletEnabled val="1"/>
        </dgm:presLayoutVars>
      </dgm:prSet>
      <dgm:spPr/>
    </dgm:pt>
    <dgm:pt modelId="{D9F95D54-2735-4BD2-AD79-4F43AB17E55F}" type="pres">
      <dgm:prSet presAssocID="{5A420F8F-21D3-4294-A196-460157C4C0D9}" presName="sibTransSpacerBeforeConnector" presStyleCnt="0"/>
      <dgm:spPr/>
    </dgm:pt>
    <dgm:pt modelId="{13B219E9-3DB1-46F1-884F-BF1CBB3B812E}" type="pres">
      <dgm:prSet presAssocID="{5A420F8F-21D3-4294-A196-460157C4C0D9}" presName="sibTrans" presStyleLbl="node1" presStyleIdx="7" presStyleCnt="13"/>
      <dgm:spPr/>
    </dgm:pt>
    <dgm:pt modelId="{E1788447-FC00-4069-8BE8-29F8099214F0}" type="pres">
      <dgm:prSet presAssocID="{5A420F8F-21D3-4294-A196-460157C4C0D9}" presName="sibTransSpacerAfterConnector" presStyleCnt="0"/>
      <dgm:spPr/>
    </dgm:pt>
    <dgm:pt modelId="{16D5E7A5-7955-48DE-92F2-ECF1B022DD2F}" type="pres">
      <dgm:prSet presAssocID="{FCA814E2-67A3-4A3D-B927-84B334700D42}" presName="node" presStyleLbl="node1" presStyleIdx="8" presStyleCnt="13">
        <dgm:presLayoutVars>
          <dgm:bulletEnabled val="1"/>
        </dgm:presLayoutVars>
      </dgm:prSet>
      <dgm:spPr/>
    </dgm:pt>
    <dgm:pt modelId="{709B2B54-E2C1-417A-928F-10E21B1E8D1B}" type="pres">
      <dgm:prSet presAssocID="{3768C274-F701-411B-9E82-CF1B81E67E9A}" presName="sibTransSpacerBeforeConnector" presStyleCnt="0"/>
      <dgm:spPr/>
    </dgm:pt>
    <dgm:pt modelId="{BF38FE23-C39D-4B46-AEDE-CDB59069DD1B}" type="pres">
      <dgm:prSet presAssocID="{3768C274-F701-411B-9E82-CF1B81E67E9A}" presName="sibTrans" presStyleLbl="node1" presStyleIdx="9" presStyleCnt="13"/>
      <dgm:spPr/>
    </dgm:pt>
    <dgm:pt modelId="{817DCFF3-AE2A-41A3-A893-AD8978C13807}" type="pres">
      <dgm:prSet presAssocID="{3768C274-F701-411B-9E82-CF1B81E67E9A}" presName="sibTransSpacerAfterConnector" presStyleCnt="0"/>
      <dgm:spPr/>
    </dgm:pt>
    <dgm:pt modelId="{F0646BC4-9546-488D-9C4F-F018CA3DA5E3}" type="pres">
      <dgm:prSet presAssocID="{E6838943-C6B5-4D4E-8472-95BEC0E35883}" presName="node" presStyleLbl="node1" presStyleIdx="10" presStyleCnt="13">
        <dgm:presLayoutVars>
          <dgm:bulletEnabled val="1"/>
        </dgm:presLayoutVars>
      </dgm:prSet>
      <dgm:spPr/>
    </dgm:pt>
    <dgm:pt modelId="{7DE6346E-83D5-45AD-A1B4-7174E78D8316}" type="pres">
      <dgm:prSet presAssocID="{B67DB47F-E0E2-4C34-A3A7-5D4E3A79CC49}" presName="sibTransSpacerBeforeConnector" presStyleCnt="0"/>
      <dgm:spPr/>
    </dgm:pt>
    <dgm:pt modelId="{3F8236A1-DF71-43F1-BD05-EF0A8075F298}" type="pres">
      <dgm:prSet presAssocID="{B67DB47F-E0E2-4C34-A3A7-5D4E3A79CC49}" presName="sibTrans" presStyleLbl="node1" presStyleIdx="11" presStyleCnt="13"/>
      <dgm:spPr/>
    </dgm:pt>
    <dgm:pt modelId="{2C684C42-D64B-406B-BBA5-AC20044FD744}" type="pres">
      <dgm:prSet presAssocID="{B67DB47F-E0E2-4C34-A3A7-5D4E3A79CC49}" presName="sibTransSpacerAfterConnector" presStyleCnt="0"/>
      <dgm:spPr/>
    </dgm:pt>
    <dgm:pt modelId="{A6873810-7F22-44A9-ACAC-01768B43057B}" type="pres">
      <dgm:prSet presAssocID="{CA5F4467-59ED-4AE4-BF61-64AD369E029E}" presName="node" presStyleLbl="node1" presStyleIdx="12" presStyleCnt="13">
        <dgm:presLayoutVars>
          <dgm:bulletEnabled val="1"/>
        </dgm:presLayoutVars>
      </dgm:prSet>
      <dgm:spPr/>
    </dgm:pt>
  </dgm:ptLst>
  <dgm:cxnLst>
    <dgm:cxn modelId="{17D81200-CFD9-4309-9944-A76AFE8AC8BC}" type="presOf" srcId="{FCA814E2-67A3-4A3D-B927-84B334700D42}" destId="{16D5E7A5-7955-48DE-92F2-ECF1B022DD2F}" srcOrd="0" destOrd="0" presId="urn:microsoft.com/office/officeart/2016/7/layout/BasicProcessNew"/>
    <dgm:cxn modelId="{E9ACFA07-9F17-4926-85AF-62151B1127C1}" type="presOf" srcId="{6971EAAB-4C75-484C-A546-09C1E474194B}" destId="{84BE2C50-B7C3-43C6-824B-5B27758A38EE}" srcOrd="0" destOrd="0" presId="urn:microsoft.com/office/officeart/2016/7/layout/BasicProcessNew"/>
    <dgm:cxn modelId="{D07AA21A-0BB9-483E-B517-41ACCC63D22E}" type="presOf" srcId="{80C6114C-AEB6-4343-9FCA-262727DF7711}" destId="{D4F8C735-87AC-4C11-A58F-EE7EF1204C5B}" srcOrd="0" destOrd="0" presId="urn:microsoft.com/office/officeart/2016/7/layout/BasicProcessNew"/>
    <dgm:cxn modelId="{1214E526-03F6-4668-99E0-C2D587104826}" srcId="{5BD83862-5EBA-4CC2-AEED-50B197A40599}" destId="{98E2E40F-9EF6-434A-8F3C-B79951336356}" srcOrd="2" destOrd="0" parTransId="{6C7E371B-1139-484D-9763-CCFC16FF4D14}" sibTransId="{FA6C4D87-F489-4EB2-AB31-98AD9BF25937}"/>
    <dgm:cxn modelId="{7597B42B-0B1F-42AA-BBE8-4307DB0749D4}" type="presOf" srcId="{FA6C4D87-F489-4EB2-AB31-98AD9BF25937}" destId="{03A9A999-1F16-4741-80D3-A2E70E3354CE}" srcOrd="0" destOrd="0" presId="urn:microsoft.com/office/officeart/2016/7/layout/BasicProcessNew"/>
    <dgm:cxn modelId="{BEED475E-F7E9-4397-BC5E-500F455BAE6F}" srcId="{5BD83862-5EBA-4CC2-AEED-50B197A40599}" destId="{E6838943-C6B5-4D4E-8472-95BEC0E35883}" srcOrd="5" destOrd="0" parTransId="{0578D6F6-E237-4413-AF62-7FFEAE7990FB}" sibTransId="{B67DB47F-E0E2-4C34-A3A7-5D4E3A79CC49}"/>
    <dgm:cxn modelId="{29C02241-B452-4727-8B7F-2FBE841C7937}" type="presOf" srcId="{98E2E40F-9EF6-434A-8F3C-B79951336356}" destId="{F9E6160D-96D0-4543-975F-DC4D3B6F8E35}" srcOrd="0" destOrd="0" presId="urn:microsoft.com/office/officeart/2016/7/layout/BasicProcessNew"/>
    <dgm:cxn modelId="{43CA7144-6A29-4050-8FA2-4CE586AB9ECD}" srcId="{5BD83862-5EBA-4CC2-AEED-50B197A40599}" destId="{FCA814E2-67A3-4A3D-B927-84B334700D42}" srcOrd="4" destOrd="0" parTransId="{C2B3643A-EDBA-4A2A-A155-0A4E860F20AC}" sibTransId="{3768C274-F701-411B-9E82-CF1B81E67E9A}"/>
    <dgm:cxn modelId="{D50EF064-A534-4ADD-A470-1F70E468BA53}" type="presOf" srcId="{B67DB47F-E0E2-4C34-A3A7-5D4E3A79CC49}" destId="{3F8236A1-DF71-43F1-BD05-EF0A8075F298}" srcOrd="0" destOrd="0" presId="urn:microsoft.com/office/officeart/2016/7/layout/BasicProcessNew"/>
    <dgm:cxn modelId="{7AACE547-CC84-4921-9D47-FA4256509746}" type="presOf" srcId="{9E9509F7-F95B-4741-8CDC-5247DB5C6631}" destId="{6196C1A9-AA74-4F06-9D93-601EA7B62FE9}" srcOrd="0" destOrd="0" presId="urn:microsoft.com/office/officeart/2016/7/layout/BasicProcessNew"/>
    <dgm:cxn modelId="{00ED4E93-5F08-4BD6-85D6-E095E8230851}" type="presOf" srcId="{E6838943-C6B5-4D4E-8472-95BEC0E35883}" destId="{F0646BC4-9546-488D-9C4F-F018CA3DA5E3}" srcOrd="0" destOrd="0" presId="urn:microsoft.com/office/officeart/2016/7/layout/BasicProcessNew"/>
    <dgm:cxn modelId="{25EB1AA2-CD43-477F-BD3E-6275FB8C33E5}" type="presOf" srcId="{CA5F4467-59ED-4AE4-BF61-64AD369E029E}" destId="{A6873810-7F22-44A9-ACAC-01768B43057B}" srcOrd="0" destOrd="0" presId="urn:microsoft.com/office/officeart/2016/7/layout/BasicProcessNew"/>
    <dgm:cxn modelId="{ACD5B5A8-D83E-48E8-88F5-5BBCFEC6342A}" type="presOf" srcId="{3768C274-F701-411B-9E82-CF1B81E67E9A}" destId="{BF38FE23-C39D-4B46-AEDE-CDB59069DD1B}" srcOrd="0" destOrd="0" presId="urn:microsoft.com/office/officeart/2016/7/layout/BasicProcessNew"/>
    <dgm:cxn modelId="{ABE78EB0-58C7-45A9-ABE4-D2CAE17A0BC0}" type="presOf" srcId="{5A420F8F-21D3-4294-A196-460157C4C0D9}" destId="{13B219E9-3DB1-46F1-884F-BF1CBB3B812E}" srcOrd="0" destOrd="0" presId="urn:microsoft.com/office/officeart/2016/7/layout/BasicProcessNew"/>
    <dgm:cxn modelId="{211B7BBF-5502-49D8-A1D1-C86C9B9267FC}" srcId="{5BD83862-5EBA-4CC2-AEED-50B197A40599}" destId="{80C6114C-AEB6-4343-9FCA-262727DF7711}" srcOrd="1" destOrd="0" parTransId="{A55008FC-2E16-4CBE-A85B-E4C9A08DB962}" sibTransId="{0105D967-ED3C-4450-9642-C5C11ABC9401}"/>
    <dgm:cxn modelId="{7B5E11D1-6193-4D74-9FEF-BD4295EB3922}" type="presOf" srcId="{5BD83862-5EBA-4CC2-AEED-50B197A40599}" destId="{6F8C9B41-FC8B-452E-9BE9-DBD8379991BE}" srcOrd="0" destOrd="0" presId="urn:microsoft.com/office/officeart/2016/7/layout/BasicProcessNew"/>
    <dgm:cxn modelId="{1F0AC3D1-BEBB-4DD7-8AFF-DF5E1AA8CACB}" type="presOf" srcId="{0105D967-ED3C-4450-9642-C5C11ABC9401}" destId="{63F3E3E9-0D5A-42C0-BA9C-B6445853B0E6}" srcOrd="0" destOrd="0" presId="urn:microsoft.com/office/officeart/2016/7/layout/BasicProcessNew"/>
    <dgm:cxn modelId="{E7F785DC-A0CA-4575-91F4-96B37C3C035F}" type="presOf" srcId="{635DA8AD-3D4E-4CD4-BBFE-8C49EEC3D6AA}" destId="{640A1053-5A29-441D-BE59-DF3BD2E2C625}" srcOrd="0" destOrd="0" presId="urn:microsoft.com/office/officeart/2016/7/layout/BasicProcessNew"/>
    <dgm:cxn modelId="{FA1F63E0-1A39-46A7-9405-9F123CE7A012}" srcId="{5BD83862-5EBA-4CC2-AEED-50B197A40599}" destId="{635DA8AD-3D4E-4CD4-BBFE-8C49EEC3D6AA}" srcOrd="0" destOrd="0" parTransId="{43011EAD-8720-4A84-8F8D-AB577231D3CA}" sibTransId="{9E9509F7-F95B-4741-8CDC-5247DB5C6631}"/>
    <dgm:cxn modelId="{686355E3-AE2C-4EAD-9246-A8EE4FE39037}" srcId="{5BD83862-5EBA-4CC2-AEED-50B197A40599}" destId="{CA5F4467-59ED-4AE4-BF61-64AD369E029E}" srcOrd="6" destOrd="0" parTransId="{AB9FB5A7-97C4-46B3-8A6C-30A72FCAB35B}" sibTransId="{60E10CEE-3BE2-4ED1-A57D-107211BD2726}"/>
    <dgm:cxn modelId="{671DF8FA-7485-4700-9009-2481792D9BA5}" srcId="{5BD83862-5EBA-4CC2-AEED-50B197A40599}" destId="{6971EAAB-4C75-484C-A546-09C1E474194B}" srcOrd="3" destOrd="0" parTransId="{992D2905-358D-4A95-AA4E-42ACCF37850E}" sibTransId="{5A420F8F-21D3-4294-A196-460157C4C0D9}"/>
    <dgm:cxn modelId="{DB27EAF1-2B5B-4B29-BFE8-8822854FAC20}" type="presParOf" srcId="{6F8C9B41-FC8B-452E-9BE9-DBD8379991BE}" destId="{640A1053-5A29-441D-BE59-DF3BD2E2C625}" srcOrd="0" destOrd="0" presId="urn:microsoft.com/office/officeart/2016/7/layout/BasicProcessNew"/>
    <dgm:cxn modelId="{B78E5EF9-F593-4047-B3ED-46B2EBDA777C}" type="presParOf" srcId="{6F8C9B41-FC8B-452E-9BE9-DBD8379991BE}" destId="{3B0BD966-2C44-4192-BD9B-F633BCC11908}" srcOrd="1" destOrd="0" presId="urn:microsoft.com/office/officeart/2016/7/layout/BasicProcessNew"/>
    <dgm:cxn modelId="{45D7626B-2E8D-49E8-9490-5D775FBEE578}" type="presParOf" srcId="{6F8C9B41-FC8B-452E-9BE9-DBD8379991BE}" destId="{6196C1A9-AA74-4F06-9D93-601EA7B62FE9}" srcOrd="2" destOrd="0" presId="urn:microsoft.com/office/officeart/2016/7/layout/BasicProcessNew"/>
    <dgm:cxn modelId="{61341E1F-64B0-4BB5-9FBB-D5FD50A26E16}" type="presParOf" srcId="{6F8C9B41-FC8B-452E-9BE9-DBD8379991BE}" destId="{D130EE29-EE96-4C63-B4AB-C0BD994BD857}" srcOrd="3" destOrd="0" presId="urn:microsoft.com/office/officeart/2016/7/layout/BasicProcessNew"/>
    <dgm:cxn modelId="{7AEC01BF-CE50-431D-8AEC-A0A8E9B0F043}" type="presParOf" srcId="{6F8C9B41-FC8B-452E-9BE9-DBD8379991BE}" destId="{D4F8C735-87AC-4C11-A58F-EE7EF1204C5B}" srcOrd="4" destOrd="0" presId="urn:microsoft.com/office/officeart/2016/7/layout/BasicProcessNew"/>
    <dgm:cxn modelId="{FE813DD8-F02E-4490-97C6-B76825B8A742}" type="presParOf" srcId="{6F8C9B41-FC8B-452E-9BE9-DBD8379991BE}" destId="{6E5698B2-A6BB-492A-BA14-73E279C9CC25}" srcOrd="5" destOrd="0" presId="urn:microsoft.com/office/officeart/2016/7/layout/BasicProcessNew"/>
    <dgm:cxn modelId="{09075551-9F22-4D53-9D69-1C89D899D2AA}" type="presParOf" srcId="{6F8C9B41-FC8B-452E-9BE9-DBD8379991BE}" destId="{63F3E3E9-0D5A-42C0-BA9C-B6445853B0E6}" srcOrd="6" destOrd="0" presId="urn:microsoft.com/office/officeart/2016/7/layout/BasicProcessNew"/>
    <dgm:cxn modelId="{D5F6F455-5F6E-4A83-94DD-8E032C2FEBED}" type="presParOf" srcId="{6F8C9B41-FC8B-452E-9BE9-DBD8379991BE}" destId="{20E2AF35-116D-46D3-9A16-18A7D8F8F7E9}" srcOrd="7" destOrd="0" presId="urn:microsoft.com/office/officeart/2016/7/layout/BasicProcessNew"/>
    <dgm:cxn modelId="{CA2070BB-5F7D-49D4-BD42-45CBA0FA25CC}" type="presParOf" srcId="{6F8C9B41-FC8B-452E-9BE9-DBD8379991BE}" destId="{F9E6160D-96D0-4543-975F-DC4D3B6F8E35}" srcOrd="8" destOrd="0" presId="urn:microsoft.com/office/officeart/2016/7/layout/BasicProcessNew"/>
    <dgm:cxn modelId="{EA814342-ECFD-48B4-8449-29F31395D169}" type="presParOf" srcId="{6F8C9B41-FC8B-452E-9BE9-DBD8379991BE}" destId="{F0936E1C-3B66-45B6-B3A9-892AF2FBE611}" srcOrd="9" destOrd="0" presId="urn:microsoft.com/office/officeart/2016/7/layout/BasicProcessNew"/>
    <dgm:cxn modelId="{DDF83B1D-DD0F-4BDA-8B48-BA276A217C52}" type="presParOf" srcId="{6F8C9B41-FC8B-452E-9BE9-DBD8379991BE}" destId="{03A9A999-1F16-4741-80D3-A2E70E3354CE}" srcOrd="10" destOrd="0" presId="urn:microsoft.com/office/officeart/2016/7/layout/BasicProcessNew"/>
    <dgm:cxn modelId="{22827AB1-D3DC-471C-9309-33F76D707075}" type="presParOf" srcId="{6F8C9B41-FC8B-452E-9BE9-DBD8379991BE}" destId="{B6220309-F15D-490C-B145-36C2B15A8C28}" srcOrd="11" destOrd="0" presId="urn:microsoft.com/office/officeart/2016/7/layout/BasicProcessNew"/>
    <dgm:cxn modelId="{D31F8A42-C500-4670-AF95-BAEBEDCC92EA}" type="presParOf" srcId="{6F8C9B41-FC8B-452E-9BE9-DBD8379991BE}" destId="{84BE2C50-B7C3-43C6-824B-5B27758A38EE}" srcOrd="12" destOrd="0" presId="urn:microsoft.com/office/officeart/2016/7/layout/BasicProcessNew"/>
    <dgm:cxn modelId="{CBB7CD47-81BB-46B3-8EE4-C7211C78556C}" type="presParOf" srcId="{6F8C9B41-FC8B-452E-9BE9-DBD8379991BE}" destId="{D9F95D54-2735-4BD2-AD79-4F43AB17E55F}" srcOrd="13" destOrd="0" presId="urn:microsoft.com/office/officeart/2016/7/layout/BasicProcessNew"/>
    <dgm:cxn modelId="{C24B8F81-57BE-402B-B835-14515EBF9A59}" type="presParOf" srcId="{6F8C9B41-FC8B-452E-9BE9-DBD8379991BE}" destId="{13B219E9-3DB1-46F1-884F-BF1CBB3B812E}" srcOrd="14" destOrd="0" presId="urn:microsoft.com/office/officeart/2016/7/layout/BasicProcessNew"/>
    <dgm:cxn modelId="{FD2B96EC-4942-460D-8958-29A715A8F03D}" type="presParOf" srcId="{6F8C9B41-FC8B-452E-9BE9-DBD8379991BE}" destId="{E1788447-FC00-4069-8BE8-29F8099214F0}" srcOrd="15" destOrd="0" presId="urn:microsoft.com/office/officeart/2016/7/layout/BasicProcessNew"/>
    <dgm:cxn modelId="{063BD9FC-ABC3-4A05-B2E5-21C1513FA6B2}" type="presParOf" srcId="{6F8C9B41-FC8B-452E-9BE9-DBD8379991BE}" destId="{16D5E7A5-7955-48DE-92F2-ECF1B022DD2F}" srcOrd="16" destOrd="0" presId="urn:microsoft.com/office/officeart/2016/7/layout/BasicProcessNew"/>
    <dgm:cxn modelId="{A837B5FB-1A54-41DB-88D1-15757F7FCF6E}" type="presParOf" srcId="{6F8C9B41-FC8B-452E-9BE9-DBD8379991BE}" destId="{709B2B54-E2C1-417A-928F-10E21B1E8D1B}" srcOrd="17" destOrd="0" presId="urn:microsoft.com/office/officeart/2016/7/layout/BasicProcessNew"/>
    <dgm:cxn modelId="{BBCD2BA5-E214-4455-8526-75F0D98A312E}" type="presParOf" srcId="{6F8C9B41-FC8B-452E-9BE9-DBD8379991BE}" destId="{BF38FE23-C39D-4B46-AEDE-CDB59069DD1B}" srcOrd="18" destOrd="0" presId="urn:microsoft.com/office/officeart/2016/7/layout/BasicProcessNew"/>
    <dgm:cxn modelId="{18E9610D-771E-4B10-906F-13FA9D17BB3E}" type="presParOf" srcId="{6F8C9B41-FC8B-452E-9BE9-DBD8379991BE}" destId="{817DCFF3-AE2A-41A3-A893-AD8978C13807}" srcOrd="19" destOrd="0" presId="urn:microsoft.com/office/officeart/2016/7/layout/BasicProcessNew"/>
    <dgm:cxn modelId="{F7279171-3C6C-4B61-8EA0-B829B456F889}" type="presParOf" srcId="{6F8C9B41-FC8B-452E-9BE9-DBD8379991BE}" destId="{F0646BC4-9546-488D-9C4F-F018CA3DA5E3}" srcOrd="20" destOrd="0" presId="urn:microsoft.com/office/officeart/2016/7/layout/BasicProcessNew"/>
    <dgm:cxn modelId="{9EE34DF2-0D44-49C9-9EB3-1D12468920A5}" type="presParOf" srcId="{6F8C9B41-FC8B-452E-9BE9-DBD8379991BE}" destId="{7DE6346E-83D5-45AD-A1B4-7174E78D8316}" srcOrd="21" destOrd="0" presId="urn:microsoft.com/office/officeart/2016/7/layout/BasicProcessNew"/>
    <dgm:cxn modelId="{69B0FF84-C707-494E-B673-F3D7A9807096}" type="presParOf" srcId="{6F8C9B41-FC8B-452E-9BE9-DBD8379991BE}" destId="{3F8236A1-DF71-43F1-BD05-EF0A8075F298}" srcOrd="22" destOrd="0" presId="urn:microsoft.com/office/officeart/2016/7/layout/BasicProcessNew"/>
    <dgm:cxn modelId="{81BDDC79-D96B-45CF-A285-6B859640CC4A}" type="presParOf" srcId="{6F8C9B41-FC8B-452E-9BE9-DBD8379991BE}" destId="{2C684C42-D64B-406B-BBA5-AC20044FD744}" srcOrd="23" destOrd="0" presId="urn:microsoft.com/office/officeart/2016/7/layout/BasicProcessNew"/>
    <dgm:cxn modelId="{19CEF673-561F-410C-8D38-F8A97BD71BFF}" type="presParOf" srcId="{6F8C9B41-FC8B-452E-9BE9-DBD8379991BE}" destId="{A6873810-7F22-44A9-ACAC-01768B43057B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A51A1-9CA6-46F8-872C-04B7FB810FB5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3DF21-A828-4C64-8208-FC2EF624F4FC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Физическое развитие.</a:t>
          </a:r>
          <a:endParaRPr lang="en-US" sz="3100" kern="1200"/>
        </a:p>
      </dsp:txBody>
      <dsp:txXfrm>
        <a:off x="0" y="675"/>
        <a:ext cx="6900512" cy="1106957"/>
      </dsp:txXfrm>
    </dsp:sp>
    <dsp:sp modelId="{5D792039-81C8-4ADF-8B12-4C2BDEC506B5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EDF2C-8B14-4B5D-AD7F-C3216A19BED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Развитие крупной и мелкой моторики. </a:t>
          </a:r>
          <a:endParaRPr lang="en-US" sz="3100" kern="1200"/>
        </a:p>
      </dsp:txBody>
      <dsp:txXfrm>
        <a:off x="0" y="1107633"/>
        <a:ext cx="6900512" cy="1106957"/>
      </dsp:txXfrm>
    </dsp:sp>
    <dsp:sp modelId="{B9AF90AC-8489-4745-A3AE-7AEEC2E8EA91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D5E29-CAF4-4D26-9211-8CE13811297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Сенсорное воспитание.</a:t>
          </a:r>
          <a:endParaRPr lang="en-US" sz="3100" kern="1200"/>
        </a:p>
      </dsp:txBody>
      <dsp:txXfrm>
        <a:off x="0" y="2214591"/>
        <a:ext cx="6900512" cy="1106957"/>
      </dsp:txXfrm>
    </dsp:sp>
    <dsp:sp modelId="{29F7ABA2-63BC-4D1C-8FD5-332F4E1F177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EAED4-F3CD-4607-A25C-2F85CBAB781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Эмоциональное развитие.</a:t>
          </a:r>
          <a:endParaRPr lang="en-US" sz="3100" kern="1200"/>
        </a:p>
      </dsp:txBody>
      <dsp:txXfrm>
        <a:off x="0" y="3321549"/>
        <a:ext cx="6900512" cy="1106957"/>
      </dsp:txXfrm>
    </dsp:sp>
    <dsp:sp modelId="{963073F2-5AAE-479C-B8A5-66019707614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20778-02D8-4F60-B314-1C50622579F1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Формирование положительных привычек.</a:t>
          </a:r>
          <a:endParaRPr lang="en-US" sz="31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CB29E-4AD9-4BE2-A7FE-E1D572266393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Все предметы соразмерны росту, руке, физическим возможностям детей.</a:t>
          </a:r>
          <a:endParaRPr lang="en-US" sz="3400" kern="1200"/>
        </a:p>
      </dsp:txBody>
      <dsp:txXfrm>
        <a:off x="38234" y="38234"/>
        <a:ext cx="7529629" cy="1228933"/>
      </dsp:txXfrm>
    </dsp:sp>
    <dsp:sp modelId="{EB39DB90-6D29-44F7-8B6B-FE80CB453BB3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Помещение просторное, хорошо просматриваемое взором ребёнка.</a:t>
          </a:r>
          <a:endParaRPr lang="en-US" sz="3400" kern="1200"/>
        </a:p>
      </dsp:txBody>
      <dsp:txXfrm>
        <a:off x="826903" y="1561202"/>
        <a:ext cx="7224611" cy="1228933"/>
      </dsp:txXfrm>
    </dsp:sp>
    <dsp:sp modelId="{0A3AABE8-BA07-4466-BDE0-B949423849FF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Среда комфортная и безопасная.</a:t>
          </a:r>
          <a:endParaRPr lang="en-US" sz="3400" kern="1200"/>
        </a:p>
      </dsp:txBody>
      <dsp:txXfrm>
        <a:off x="1615573" y="3084170"/>
        <a:ext cx="7224611" cy="1228933"/>
      </dsp:txXfrm>
    </dsp:sp>
    <dsp:sp modelId="{0C12D875-BD80-474E-9CFE-0D19DBE079CF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57B90BB2-DDE7-4FC0-A3B0-75B1AF2AEAA4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A70A-E076-447C-AF00-486CDAA65BD5}">
      <dsp:nvSpPr>
        <dsp:cNvPr id="0" name=""/>
        <dsp:cNvSpPr/>
      </dsp:nvSpPr>
      <dsp:spPr>
        <a:xfrm>
          <a:off x="1056693" y="1018498"/>
          <a:ext cx="840221" cy="7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9F842-DB9E-4C0F-AC2E-E6C768622D42}">
      <dsp:nvSpPr>
        <dsp:cNvPr id="0" name=""/>
        <dsp:cNvSpPr/>
      </dsp:nvSpPr>
      <dsp:spPr>
        <a:xfrm>
          <a:off x="1947328" y="947887"/>
          <a:ext cx="96625" cy="181664"/>
        </a:xfrm>
        <a:prstGeom prst="chevron">
          <a:avLst>
            <a:gd name="adj" fmla="val 9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FC81C-9D44-4DD6-BDB5-920DC894A507}">
      <dsp:nvSpPr>
        <dsp:cNvPr id="0" name=""/>
        <dsp:cNvSpPr/>
      </dsp:nvSpPr>
      <dsp:spPr>
        <a:xfrm>
          <a:off x="529840" y="596709"/>
          <a:ext cx="843651" cy="8436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53390" y="720259"/>
        <a:ext cx="596551" cy="596551"/>
      </dsp:txXfrm>
    </dsp:sp>
    <dsp:sp modelId="{FCBC30C0-EAD2-4EDA-8E76-68AE1142840C}">
      <dsp:nvSpPr>
        <dsp:cNvPr id="0" name=""/>
        <dsp:cNvSpPr/>
      </dsp:nvSpPr>
      <dsp:spPr>
        <a:xfrm>
          <a:off x="6416" y="1605960"/>
          <a:ext cx="1890497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Абрамова Н. А., Ширшова Е. Г. Развивающая предметно-пространственная среда в условиях реализации ФГОС дошкольного образования // Научный поиск. 2015. № 3.5. С. 20–22.</a:t>
          </a:r>
          <a:endParaRPr lang="en-US" sz="1100" kern="1200"/>
        </a:p>
      </dsp:txBody>
      <dsp:txXfrm>
        <a:off x="6416" y="1984059"/>
        <a:ext cx="1890497" cy="1771775"/>
      </dsp:txXfrm>
    </dsp:sp>
    <dsp:sp modelId="{3AF873D5-0DB2-4A96-87F7-634F58FC1318}">
      <dsp:nvSpPr>
        <dsp:cNvPr id="0" name=""/>
        <dsp:cNvSpPr/>
      </dsp:nvSpPr>
      <dsp:spPr>
        <a:xfrm>
          <a:off x="2106970" y="1018498"/>
          <a:ext cx="1890497" cy="7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D54C5-4055-4ED2-9EF4-C9D7A66D36A5}">
      <dsp:nvSpPr>
        <dsp:cNvPr id="0" name=""/>
        <dsp:cNvSpPr/>
      </dsp:nvSpPr>
      <dsp:spPr>
        <a:xfrm>
          <a:off x="4047881" y="947886"/>
          <a:ext cx="96625" cy="181665"/>
        </a:xfrm>
        <a:prstGeom prst="chevron">
          <a:avLst>
            <a:gd name="adj" fmla="val 9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C371E-3246-4316-B39A-803CCE9744F4}">
      <dsp:nvSpPr>
        <dsp:cNvPr id="0" name=""/>
        <dsp:cNvSpPr/>
      </dsp:nvSpPr>
      <dsp:spPr>
        <a:xfrm>
          <a:off x="2630393" y="596708"/>
          <a:ext cx="843651" cy="8436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53943" y="720258"/>
        <a:ext cx="596551" cy="596551"/>
      </dsp:txXfrm>
    </dsp:sp>
    <dsp:sp modelId="{7A5FCFA5-B98A-4361-8011-47D0E45A65A3}">
      <dsp:nvSpPr>
        <dsp:cNvPr id="0" name=""/>
        <dsp:cNvSpPr/>
      </dsp:nvSpPr>
      <dsp:spPr>
        <a:xfrm>
          <a:off x="2106970" y="1605960"/>
          <a:ext cx="1890497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Новосёлова С. Л. Развивающая предметная среда детства. Мир Квадро // Дошкольное воспитание. 1998. № 4. С. 79–85.</a:t>
          </a:r>
          <a:endParaRPr lang="en-US" sz="1100" kern="1200"/>
        </a:p>
      </dsp:txBody>
      <dsp:txXfrm>
        <a:off x="2106970" y="1984059"/>
        <a:ext cx="1890497" cy="1771775"/>
      </dsp:txXfrm>
    </dsp:sp>
    <dsp:sp modelId="{EC8A0D63-37E1-480B-A169-643912D39CED}">
      <dsp:nvSpPr>
        <dsp:cNvPr id="0" name=""/>
        <dsp:cNvSpPr/>
      </dsp:nvSpPr>
      <dsp:spPr>
        <a:xfrm>
          <a:off x="4207523" y="1018498"/>
          <a:ext cx="1890497" cy="7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06E24-A367-4B41-A08F-07AB1441F9B9}">
      <dsp:nvSpPr>
        <dsp:cNvPr id="0" name=""/>
        <dsp:cNvSpPr/>
      </dsp:nvSpPr>
      <dsp:spPr>
        <a:xfrm>
          <a:off x="6148434" y="947886"/>
          <a:ext cx="96625" cy="181665"/>
        </a:xfrm>
        <a:prstGeom prst="chevron">
          <a:avLst>
            <a:gd name="adj" fmla="val 9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BC277-E373-4785-A4C3-761DBA4CC920}">
      <dsp:nvSpPr>
        <dsp:cNvPr id="0" name=""/>
        <dsp:cNvSpPr/>
      </dsp:nvSpPr>
      <dsp:spPr>
        <a:xfrm>
          <a:off x="4730946" y="596708"/>
          <a:ext cx="843651" cy="8436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54496" y="720258"/>
        <a:ext cx="596551" cy="596551"/>
      </dsp:txXfrm>
    </dsp:sp>
    <dsp:sp modelId="{7980FC5C-1A68-4399-BA1D-DA38F2E239E1}">
      <dsp:nvSpPr>
        <dsp:cNvPr id="0" name=""/>
        <dsp:cNvSpPr/>
      </dsp:nvSpPr>
      <dsp:spPr>
        <a:xfrm>
          <a:off x="4207523" y="1605960"/>
          <a:ext cx="1890497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Павлова Л. Н. Раннее детство: предметно-развивающая среда и воспитание. Методическое пособие для педагогов групп раннего возраста. М. :  Центр «Школьная книга». 2004. 80 с.</a:t>
          </a:r>
          <a:endParaRPr lang="en-US" sz="1100" kern="1200"/>
        </a:p>
      </dsp:txBody>
      <dsp:txXfrm>
        <a:off x="4207523" y="1984059"/>
        <a:ext cx="1890497" cy="1771775"/>
      </dsp:txXfrm>
    </dsp:sp>
    <dsp:sp modelId="{384D73E2-F5FC-416A-8A91-C61754A9EC9E}">
      <dsp:nvSpPr>
        <dsp:cNvPr id="0" name=""/>
        <dsp:cNvSpPr/>
      </dsp:nvSpPr>
      <dsp:spPr>
        <a:xfrm>
          <a:off x="6308076" y="1018498"/>
          <a:ext cx="1890497" cy="7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EB701-334A-44F6-97D8-AB156E14FBAD}">
      <dsp:nvSpPr>
        <dsp:cNvPr id="0" name=""/>
        <dsp:cNvSpPr/>
      </dsp:nvSpPr>
      <dsp:spPr>
        <a:xfrm>
          <a:off x="8248987" y="947886"/>
          <a:ext cx="96625" cy="181665"/>
        </a:xfrm>
        <a:prstGeom prst="chevron">
          <a:avLst>
            <a:gd name="adj" fmla="val 9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25123-075F-45EF-8881-FCDD58D22688}">
      <dsp:nvSpPr>
        <dsp:cNvPr id="0" name=""/>
        <dsp:cNvSpPr/>
      </dsp:nvSpPr>
      <dsp:spPr>
        <a:xfrm>
          <a:off x="6831499" y="596708"/>
          <a:ext cx="843651" cy="8436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5049" y="720258"/>
        <a:ext cx="596551" cy="596551"/>
      </dsp:txXfrm>
    </dsp:sp>
    <dsp:sp modelId="{6D3170E5-1221-4116-A6D6-7DD3DBD2C96C}">
      <dsp:nvSpPr>
        <dsp:cNvPr id="0" name=""/>
        <dsp:cNvSpPr/>
      </dsp:nvSpPr>
      <dsp:spPr>
        <a:xfrm>
          <a:off x="6308076" y="1605960"/>
          <a:ext cx="1890497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Психология развития. Словарь / Под. ред. А.Л. Венгера / Энциклопедический словарь в шести томах / Ред.-сост. Л. А. Карпенко. Под общ. ред. А. В. Петровского. М.:2005. 176 с.</a:t>
          </a:r>
          <a:endParaRPr lang="en-US" sz="1100" kern="1200" dirty="0"/>
        </a:p>
      </dsp:txBody>
      <dsp:txXfrm>
        <a:off x="6308076" y="1984059"/>
        <a:ext cx="1890497" cy="1771775"/>
      </dsp:txXfrm>
    </dsp:sp>
    <dsp:sp modelId="{D84E0ED3-7153-4B6C-BD95-F6D791D5BD48}">
      <dsp:nvSpPr>
        <dsp:cNvPr id="0" name=""/>
        <dsp:cNvSpPr/>
      </dsp:nvSpPr>
      <dsp:spPr>
        <a:xfrm>
          <a:off x="8408629" y="1018498"/>
          <a:ext cx="945248" cy="7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60520-1246-4A77-A981-52DE9187BD8F}">
      <dsp:nvSpPr>
        <dsp:cNvPr id="0" name=""/>
        <dsp:cNvSpPr/>
      </dsp:nvSpPr>
      <dsp:spPr>
        <a:xfrm>
          <a:off x="8932053" y="596708"/>
          <a:ext cx="843651" cy="8436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055603" y="720258"/>
        <a:ext cx="596551" cy="596551"/>
      </dsp:txXfrm>
    </dsp:sp>
    <dsp:sp modelId="{D2F5D5DA-9AED-4543-A0D6-BD58911727DC}">
      <dsp:nvSpPr>
        <dsp:cNvPr id="0" name=""/>
        <dsp:cNvSpPr/>
      </dsp:nvSpPr>
      <dsp:spPr>
        <a:xfrm>
          <a:off x="8408629" y="1605960"/>
          <a:ext cx="1890497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Методические рекомендации для педагогических работников дошкольных образовательных организаций и родителей детей дошкольного возраста / О.А. </a:t>
          </a:r>
          <a:r>
            <a:rPr lang="ru-RU" sz="1100" kern="1200" dirty="0" err="1"/>
            <a:t>Карабанова,и</a:t>
          </a:r>
          <a:r>
            <a:rPr lang="ru-RU" sz="1100" kern="1200" dirty="0"/>
            <a:t> др. М.2014. 96 с. </a:t>
          </a:r>
          <a:endParaRPr lang="en-US" sz="1100" kern="1200" dirty="0"/>
        </a:p>
      </dsp:txBody>
      <dsp:txXfrm>
        <a:off x="8408629" y="1984059"/>
        <a:ext cx="1890497" cy="1771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9D986-1B28-47D6-81B2-75AC1E2FA69E}">
      <dsp:nvSpPr>
        <dsp:cNvPr id="0" name=""/>
        <dsp:cNvSpPr/>
      </dsp:nvSpPr>
      <dsp:spPr>
        <a:xfrm>
          <a:off x="0" y="0"/>
          <a:ext cx="82194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B20D9-47DA-4901-BA38-4216520DC462}">
      <dsp:nvSpPr>
        <dsp:cNvPr id="0" name=""/>
        <dsp:cNvSpPr/>
      </dsp:nvSpPr>
      <dsp:spPr>
        <a:xfrm>
          <a:off x="0" y="0"/>
          <a:ext cx="1643890" cy="2144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Ключевые вопросы</a:t>
          </a:r>
        </a:p>
      </dsp:txBody>
      <dsp:txXfrm>
        <a:off x="0" y="0"/>
        <a:ext cx="1643890" cy="2144552"/>
      </dsp:txXfrm>
    </dsp:sp>
    <dsp:sp modelId="{4306ADE8-1A68-445C-9419-6F0C1272DF8E}">
      <dsp:nvSpPr>
        <dsp:cNvPr id="0" name=""/>
        <dsp:cNvSpPr/>
      </dsp:nvSpPr>
      <dsp:spPr>
        <a:xfrm>
          <a:off x="1767181" y="49844"/>
          <a:ext cx="6452269" cy="996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Этапы организации развивающей предметно-пространственной среды в первой младшей группе.</a:t>
          </a:r>
          <a:endParaRPr lang="en-US" sz="2200" kern="1200"/>
        </a:p>
      </dsp:txBody>
      <dsp:txXfrm>
        <a:off x="1767181" y="49844"/>
        <a:ext cx="6452269" cy="996881"/>
      </dsp:txXfrm>
    </dsp:sp>
    <dsp:sp modelId="{5037E7C5-C2E2-415B-A0BB-EA701AD15AA8}">
      <dsp:nvSpPr>
        <dsp:cNvPr id="0" name=""/>
        <dsp:cNvSpPr/>
      </dsp:nvSpPr>
      <dsp:spPr>
        <a:xfrm>
          <a:off x="1643890" y="1046725"/>
          <a:ext cx="6575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7AB8E-E606-48B4-B3B8-D52F12888073}">
      <dsp:nvSpPr>
        <dsp:cNvPr id="0" name=""/>
        <dsp:cNvSpPr/>
      </dsp:nvSpPr>
      <dsp:spPr>
        <a:xfrm>
          <a:off x="1767181" y="1096569"/>
          <a:ext cx="6452269" cy="996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Диагностика эффективности развивающей предметно-пространственной среды.</a:t>
          </a:r>
          <a:endParaRPr lang="en-US" sz="2200" kern="1200"/>
        </a:p>
      </dsp:txBody>
      <dsp:txXfrm>
        <a:off x="1767181" y="1096569"/>
        <a:ext cx="6452269" cy="996881"/>
      </dsp:txXfrm>
    </dsp:sp>
    <dsp:sp modelId="{FA6A77C0-3D49-4479-B1B5-2A374C13DF0A}">
      <dsp:nvSpPr>
        <dsp:cNvPr id="0" name=""/>
        <dsp:cNvSpPr/>
      </dsp:nvSpPr>
      <dsp:spPr>
        <a:xfrm>
          <a:off x="1643890" y="2093451"/>
          <a:ext cx="6575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859E5-B20E-438B-9AC7-2A5FF8A9DB6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E80E8-A7BF-481E-92FB-9C98E6785501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Куклы.</a:t>
          </a:r>
          <a:endParaRPr lang="en-US" sz="3300" kern="1200"/>
        </a:p>
      </dsp:txBody>
      <dsp:txXfrm>
        <a:off x="0" y="2124"/>
        <a:ext cx="10515600" cy="724514"/>
      </dsp:txXfrm>
    </dsp:sp>
    <dsp:sp modelId="{CAD28748-B150-4017-B28D-4F9D3871E562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BAAAE-DA5F-4FD4-871C-D4B6F6BFDF7A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Животные.</a:t>
          </a:r>
          <a:endParaRPr lang="en-US" sz="3300" kern="1200"/>
        </a:p>
      </dsp:txBody>
      <dsp:txXfrm>
        <a:off x="0" y="726639"/>
        <a:ext cx="10515600" cy="724514"/>
      </dsp:txXfrm>
    </dsp:sp>
    <dsp:sp modelId="{9F656041-9E95-41D3-9E8B-70B0658A58AB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003F1-20E4-4EC1-8D19-4C1F19973160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Стилизованные модели.</a:t>
          </a:r>
          <a:endParaRPr lang="en-US" sz="3300" kern="1200"/>
        </a:p>
      </dsp:txBody>
      <dsp:txXfrm>
        <a:off x="0" y="1451154"/>
        <a:ext cx="10515600" cy="724514"/>
      </dsp:txXfrm>
    </dsp:sp>
    <dsp:sp modelId="{EB00B2BD-DB9C-471D-B6B6-114F7BECAB2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4CF7E-0CF4-472F-B651-BC4B17749C81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Предметы быта, труда и культуры.</a:t>
          </a:r>
          <a:endParaRPr lang="en-US" sz="3300" kern="1200"/>
        </a:p>
      </dsp:txBody>
      <dsp:txXfrm>
        <a:off x="0" y="2175669"/>
        <a:ext cx="10515600" cy="724514"/>
      </dsp:txXfrm>
    </dsp:sp>
    <dsp:sp modelId="{BC8C637F-AA87-4463-B858-4B0DCA8B9A7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C2C88-3CA8-4A5C-9B74-B928CF9011E1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Сюжетно-транспотрные.</a:t>
          </a:r>
          <a:endParaRPr lang="en-US" sz="3300" kern="1200"/>
        </a:p>
      </dsp:txBody>
      <dsp:txXfrm>
        <a:off x="0" y="2900183"/>
        <a:ext cx="10515600" cy="724514"/>
      </dsp:txXfrm>
    </dsp:sp>
    <dsp:sp modelId="{DF784277-1B69-4A6D-B919-A783DCF2E881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FB49C-766E-4D10-924E-E119C622E8DB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Предметы-заместители.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176B5-7BE1-4857-AB25-31EA1C044A58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61E52-D954-4AD1-AEE6-BEEAB61B744B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Куклы.</a:t>
          </a:r>
          <a:endParaRPr lang="en-US" sz="2300" kern="1200"/>
        </a:p>
      </dsp:txBody>
      <dsp:txXfrm>
        <a:off x="127800" y="2355670"/>
        <a:ext cx="1800000" cy="720000"/>
      </dsp:txXfrm>
    </dsp:sp>
    <dsp:sp modelId="{EB60B5DE-BC60-4DCB-B46A-D8D5A00F608C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63C47-2808-4740-9A47-D48983342DF9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Игрушечные животные.</a:t>
          </a:r>
          <a:endParaRPr lang="en-US" sz="2300" kern="1200"/>
        </a:p>
      </dsp:txBody>
      <dsp:txXfrm>
        <a:off x="2242800" y="2355670"/>
        <a:ext cx="1800000" cy="720000"/>
      </dsp:txXfrm>
    </dsp:sp>
    <dsp:sp modelId="{8380EA93-E28B-4811-9922-6436106312ED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E4B45-5242-4FCE-AE36-7D2941AC0DF4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Машины с кузовом.</a:t>
          </a:r>
          <a:endParaRPr lang="en-US" sz="2300" kern="1200"/>
        </a:p>
      </dsp:txBody>
      <dsp:txXfrm>
        <a:off x="4357800" y="2355670"/>
        <a:ext cx="1800000" cy="720000"/>
      </dsp:txXfrm>
    </dsp:sp>
    <dsp:sp modelId="{A1194747-A550-4198-ADE7-77CDA53C2266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7D916-49BE-429A-B4FA-9A46C11F9E8C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Предметы-заместители.</a:t>
          </a:r>
          <a:endParaRPr lang="en-US" sz="2300" kern="1200"/>
        </a:p>
      </dsp:txBody>
      <dsp:txXfrm>
        <a:off x="6472800" y="2355670"/>
        <a:ext cx="1800000" cy="720000"/>
      </dsp:txXfrm>
    </dsp:sp>
    <dsp:sp modelId="{71D163C2-09F7-497D-BE6F-DF1A3B28AE11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B120E-930A-4164-9646-AAB60C558B84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Игрушки-самоделки.</a:t>
          </a:r>
          <a:endParaRPr lang="en-US" sz="2300" kern="1200"/>
        </a:p>
      </dsp:txBody>
      <dsp:txXfrm>
        <a:off x="8587800" y="2355670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38820-70A8-4433-8DE8-3147D262CED2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0CEDD-6A6A-46A4-BAD9-6EAE705DF969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Физическое развитие.</a:t>
          </a:r>
          <a:endParaRPr lang="en-US" sz="3600" kern="1200"/>
        </a:p>
      </dsp:txBody>
      <dsp:txXfrm>
        <a:off x="0" y="675"/>
        <a:ext cx="6900512" cy="790684"/>
      </dsp:txXfrm>
    </dsp:sp>
    <dsp:sp modelId="{C42EC25D-A561-4F41-B4A7-D2CDCD4AC163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6DBF5-BB32-4FEB-A5AB-247D538BCD34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Здоровый образ жизни.</a:t>
          </a:r>
          <a:endParaRPr lang="en-US" sz="3600" kern="1200"/>
        </a:p>
      </dsp:txBody>
      <dsp:txXfrm>
        <a:off x="0" y="791359"/>
        <a:ext cx="6900512" cy="790684"/>
      </dsp:txXfrm>
    </dsp:sp>
    <dsp:sp modelId="{97DEAE48-3EB9-4FC0-9F4E-00CFABE41171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4061A-B554-463C-BCB5-85477C343F1E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Положительные эмоции.</a:t>
          </a:r>
          <a:endParaRPr lang="en-US" sz="3600" kern="1200"/>
        </a:p>
      </dsp:txBody>
      <dsp:txXfrm>
        <a:off x="0" y="1582044"/>
        <a:ext cx="6900512" cy="790684"/>
      </dsp:txXfrm>
    </dsp:sp>
    <dsp:sp modelId="{4E3C53EF-AFF9-4519-AFE8-1BAEE162BEAE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925B6-D083-4329-ACAD-ED053B95DE9F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Самостоятельность.</a:t>
          </a:r>
          <a:endParaRPr lang="en-US" sz="3600" kern="1200"/>
        </a:p>
      </dsp:txBody>
      <dsp:txXfrm>
        <a:off x="0" y="2372728"/>
        <a:ext cx="6900512" cy="790684"/>
      </dsp:txXfrm>
    </dsp:sp>
    <dsp:sp modelId="{5DA8A393-628F-4F66-8F85-77B7C54206C0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33DC4-470F-4578-86DF-6EB1908CE9FB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Развитие сенсорики</a:t>
          </a:r>
          <a:r>
            <a:rPr lang="ru-RU" sz="3600" kern="1200" dirty="0"/>
            <a:t>.</a:t>
          </a:r>
          <a:endParaRPr lang="en-US" sz="3600" kern="1200" dirty="0"/>
        </a:p>
      </dsp:txBody>
      <dsp:txXfrm>
        <a:off x="0" y="3163412"/>
        <a:ext cx="6900512" cy="790684"/>
      </dsp:txXfrm>
    </dsp:sp>
    <dsp:sp modelId="{1F6632A5-FF32-4BCC-9BD8-DD9E35A7264A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96F7C-27A7-4C5F-9415-036E33D46CED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Развитие моторики.</a:t>
          </a:r>
          <a:endParaRPr lang="en-US" sz="3600" kern="1200"/>
        </a:p>
      </dsp:txBody>
      <dsp:txXfrm>
        <a:off x="0" y="3954096"/>
        <a:ext cx="6900512" cy="790684"/>
      </dsp:txXfrm>
    </dsp:sp>
    <dsp:sp modelId="{116D7B47-40F6-4513-8C94-5B47E8A5A62B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04165-EAB4-4036-9865-5B021E63581E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Развитие речи и мышления.</a:t>
          </a:r>
          <a:endParaRPr lang="en-US" sz="3600" kern="1200"/>
        </a:p>
      </dsp:txBody>
      <dsp:txXfrm>
        <a:off x="0" y="4744781"/>
        <a:ext cx="6900512" cy="790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48DE-84DD-40CF-819A-0967C0A514FD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6B818-D549-42BF-9517-23C446573AE2}">
      <dsp:nvSpPr>
        <dsp:cNvPr id="0" name=""/>
        <dsp:cNvSpPr/>
      </dsp:nvSpPr>
      <dsp:spPr>
        <a:xfrm>
          <a:off x="0" y="5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выбор воспитанниками занятия сообразно своим интересам;</a:t>
          </a:r>
          <a:endParaRPr lang="en-US" sz="2300" kern="1200" dirty="0"/>
        </a:p>
      </dsp:txBody>
      <dsp:txXfrm>
        <a:off x="0" y="502"/>
        <a:ext cx="6713552" cy="823633"/>
      </dsp:txXfrm>
    </dsp:sp>
    <dsp:sp modelId="{C7308AAF-D37B-4602-A379-FD097060E7B7}">
      <dsp:nvSpPr>
        <dsp:cNvPr id="0" name=""/>
        <dsp:cNvSpPr/>
      </dsp:nvSpPr>
      <dsp:spPr>
        <a:xfrm>
          <a:off x="0" y="824136"/>
          <a:ext cx="671355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D7B0AC-D5A0-4D39-BB2E-5A4476AE98FC}">
      <dsp:nvSpPr>
        <dsp:cNvPr id="0" name=""/>
        <dsp:cNvSpPr/>
      </dsp:nvSpPr>
      <dsp:spPr>
        <a:xfrm>
          <a:off x="0" y="824136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уровень шума; </a:t>
          </a:r>
          <a:endParaRPr lang="en-US" sz="2300" kern="1200"/>
        </a:p>
      </dsp:txBody>
      <dsp:txXfrm>
        <a:off x="0" y="824136"/>
        <a:ext cx="6713552" cy="823633"/>
      </dsp:txXfrm>
    </dsp:sp>
    <dsp:sp modelId="{BA78FF47-3082-4F85-A3BC-0C30F61067BE}">
      <dsp:nvSpPr>
        <dsp:cNvPr id="0" name=""/>
        <dsp:cNvSpPr/>
      </dsp:nvSpPr>
      <dsp:spPr>
        <a:xfrm>
          <a:off x="0" y="1647769"/>
          <a:ext cx="671355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E46DD5-1DE8-4F52-9D40-FCCA49AF4EC3}">
      <dsp:nvSpPr>
        <dsp:cNvPr id="0" name=""/>
        <dsp:cNvSpPr/>
      </dsp:nvSpPr>
      <dsp:spPr>
        <a:xfrm>
          <a:off x="0" y="1647769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конфликтность детей;</a:t>
          </a:r>
          <a:endParaRPr lang="en-US" sz="2300" kern="1200"/>
        </a:p>
      </dsp:txBody>
      <dsp:txXfrm>
        <a:off x="0" y="1647769"/>
        <a:ext cx="6713552" cy="823633"/>
      </dsp:txXfrm>
    </dsp:sp>
    <dsp:sp modelId="{23756FCA-E903-4E9A-926A-A5A11BBEA5EA}">
      <dsp:nvSpPr>
        <dsp:cNvPr id="0" name=""/>
        <dsp:cNvSpPr/>
      </dsp:nvSpPr>
      <dsp:spPr>
        <a:xfrm>
          <a:off x="0" y="2471402"/>
          <a:ext cx="671355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06B39B-4AB2-40E5-89DE-4C4B0C544A92}">
      <dsp:nvSpPr>
        <dsp:cNvPr id="0" name=""/>
        <dsp:cNvSpPr/>
      </dsp:nvSpPr>
      <dsp:spPr>
        <a:xfrm>
          <a:off x="0" y="24714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продуктивность и самостоятельность деятельности детей,</a:t>
          </a:r>
          <a:endParaRPr lang="en-US" sz="2300" kern="1200"/>
        </a:p>
      </dsp:txBody>
      <dsp:txXfrm>
        <a:off x="0" y="2471402"/>
        <a:ext cx="6713552" cy="823633"/>
      </dsp:txXfrm>
    </dsp:sp>
    <dsp:sp modelId="{74DBC136-4D16-4DE4-8BAE-9B2681AADB17}">
      <dsp:nvSpPr>
        <dsp:cNvPr id="0" name=""/>
        <dsp:cNvSpPr/>
      </dsp:nvSpPr>
      <dsp:spPr>
        <a:xfrm>
          <a:off x="0" y="3295035"/>
          <a:ext cx="671355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D86A94-59E1-41EA-A66C-36C92A86878A}">
      <dsp:nvSpPr>
        <dsp:cNvPr id="0" name=""/>
        <dsp:cNvSpPr/>
      </dsp:nvSpPr>
      <dsp:spPr>
        <a:xfrm>
          <a:off x="0" y="3295035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настроение детей.</a:t>
          </a:r>
          <a:endParaRPr lang="en-US" sz="2300" kern="1200" dirty="0"/>
        </a:p>
      </dsp:txBody>
      <dsp:txXfrm>
        <a:off x="0" y="3295035"/>
        <a:ext cx="6713552" cy="82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1053-5A29-441D-BE59-DF3BD2E2C625}">
      <dsp:nvSpPr>
        <dsp:cNvPr id="0" name=""/>
        <dsp:cNvSpPr/>
      </dsp:nvSpPr>
      <dsp:spPr>
        <a:xfrm>
          <a:off x="6435" y="0"/>
          <a:ext cx="1299060" cy="4351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Абрамова Н. А., Ширшова Е. Г. Развивающая предметно-пространственная среда в условиях реализации ФГОС дошкольного образования // Научный поиск. 2015. № 3.5. С. 20–22.</a:t>
          </a:r>
          <a:endParaRPr lang="en-US" sz="1100" kern="1200"/>
        </a:p>
      </dsp:txBody>
      <dsp:txXfrm>
        <a:off x="6435" y="0"/>
        <a:ext cx="1299060" cy="4351338"/>
      </dsp:txXfrm>
    </dsp:sp>
    <dsp:sp modelId="{6196C1A9-AA74-4F06-9D93-601EA7B62FE9}">
      <dsp:nvSpPr>
        <dsp:cNvPr id="0" name=""/>
        <dsp:cNvSpPr/>
      </dsp:nvSpPr>
      <dsp:spPr>
        <a:xfrm>
          <a:off x="1325508" y="2054169"/>
          <a:ext cx="19485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8C735-87AC-4C11-A58F-EE7EF1204C5B}">
      <dsp:nvSpPr>
        <dsp:cNvPr id="0" name=""/>
        <dsp:cNvSpPr/>
      </dsp:nvSpPr>
      <dsp:spPr>
        <a:xfrm>
          <a:off x="1540380" y="0"/>
          <a:ext cx="1299060" cy="43513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Карабанова О. А., и </a:t>
          </a:r>
          <a:r>
            <a:rPr lang="ru-RU" sz="1100" kern="1200"/>
            <a:t>др.Организация </a:t>
          </a:r>
          <a:r>
            <a:rPr lang="ru-RU" sz="1100" kern="1200" dirty="0"/>
            <a:t>развивающей предметно-пространственной среды в соответствии с федеральным государственным образовательным стандартом дошкольного образования. Методические рекомендации для педагогических работников дошкольных образовательных организаций и родителей детей дошкольного возраста М.: 2014. 96 с.</a:t>
          </a:r>
          <a:endParaRPr lang="en-US" sz="1100" kern="1200" dirty="0"/>
        </a:p>
      </dsp:txBody>
      <dsp:txXfrm>
        <a:off x="1540380" y="0"/>
        <a:ext cx="1299060" cy="4351338"/>
      </dsp:txXfrm>
    </dsp:sp>
    <dsp:sp modelId="{63F3E3E9-0D5A-42C0-BA9C-B6445853B0E6}">
      <dsp:nvSpPr>
        <dsp:cNvPr id="0" name=""/>
        <dsp:cNvSpPr/>
      </dsp:nvSpPr>
      <dsp:spPr>
        <a:xfrm>
          <a:off x="2859453" y="2054169"/>
          <a:ext cx="19485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6160D-96D0-4543-975F-DC4D3B6F8E35}">
      <dsp:nvSpPr>
        <dsp:cNvPr id="0" name=""/>
        <dsp:cNvSpPr/>
      </dsp:nvSpPr>
      <dsp:spPr>
        <a:xfrm>
          <a:off x="3074325" y="0"/>
          <a:ext cx="1299060" cy="43513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Колесова Н. А. Проектирование развивающей предметно-пространственной среды в дошкольной образовательной организации в условиях реализации Федерального государственного образовательного стандарта дошкольного образования. Челябинск. 2020. 63 с.</a:t>
          </a:r>
          <a:endParaRPr lang="en-US" sz="1100" kern="1200"/>
        </a:p>
      </dsp:txBody>
      <dsp:txXfrm>
        <a:off x="3074325" y="0"/>
        <a:ext cx="1299060" cy="4351338"/>
      </dsp:txXfrm>
    </dsp:sp>
    <dsp:sp modelId="{03A9A999-1F16-4741-80D3-A2E70E3354CE}">
      <dsp:nvSpPr>
        <dsp:cNvPr id="0" name=""/>
        <dsp:cNvSpPr/>
      </dsp:nvSpPr>
      <dsp:spPr>
        <a:xfrm>
          <a:off x="4393398" y="2054169"/>
          <a:ext cx="19485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E2C50-B7C3-43C6-824B-5B27758A38EE}">
      <dsp:nvSpPr>
        <dsp:cNvPr id="0" name=""/>
        <dsp:cNvSpPr/>
      </dsp:nvSpPr>
      <dsp:spPr>
        <a:xfrm>
          <a:off x="4608269" y="0"/>
          <a:ext cx="1299060" cy="43513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Новосёлова С. Л. Развивающая предметная среда детства. Мир Квадро // Дошкольное воспитание. 1998. № 4. С. 79–85.</a:t>
          </a:r>
          <a:endParaRPr lang="en-US" sz="1100" kern="1200"/>
        </a:p>
      </dsp:txBody>
      <dsp:txXfrm>
        <a:off x="4608269" y="0"/>
        <a:ext cx="1299060" cy="4351338"/>
      </dsp:txXfrm>
    </dsp:sp>
    <dsp:sp modelId="{13B219E9-3DB1-46F1-884F-BF1CBB3B812E}">
      <dsp:nvSpPr>
        <dsp:cNvPr id="0" name=""/>
        <dsp:cNvSpPr/>
      </dsp:nvSpPr>
      <dsp:spPr>
        <a:xfrm>
          <a:off x="5927342" y="2054169"/>
          <a:ext cx="19485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5E7A5-7955-48DE-92F2-ECF1B022DD2F}">
      <dsp:nvSpPr>
        <dsp:cNvPr id="0" name=""/>
        <dsp:cNvSpPr/>
      </dsp:nvSpPr>
      <dsp:spPr>
        <a:xfrm>
          <a:off x="6142214" y="0"/>
          <a:ext cx="1299060" cy="43513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Павлова Л. Н. Раннее детство: предметно-развивающая среда и воспитание. Методическое пособие для педагогов групп раннего возраста. М. :  Центр «Школьная книга». 2004. 80 с.</a:t>
          </a:r>
          <a:endParaRPr lang="en-US" sz="1100" kern="1200"/>
        </a:p>
      </dsp:txBody>
      <dsp:txXfrm>
        <a:off x="6142214" y="0"/>
        <a:ext cx="1299060" cy="4351338"/>
      </dsp:txXfrm>
    </dsp:sp>
    <dsp:sp modelId="{BF38FE23-C39D-4B46-AEDE-CDB59069DD1B}">
      <dsp:nvSpPr>
        <dsp:cNvPr id="0" name=""/>
        <dsp:cNvSpPr/>
      </dsp:nvSpPr>
      <dsp:spPr>
        <a:xfrm>
          <a:off x="7461287" y="2054169"/>
          <a:ext cx="19485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46BC4-9546-488D-9C4F-F018CA3DA5E3}">
      <dsp:nvSpPr>
        <dsp:cNvPr id="0" name=""/>
        <dsp:cNvSpPr/>
      </dsp:nvSpPr>
      <dsp:spPr>
        <a:xfrm>
          <a:off x="7676159" y="0"/>
          <a:ext cx="1299060" cy="4351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Полякова М. Н. Предметная среда развития ребёнка дошкольного возраста. От детских садов ПИДО до наших дней // Современное дошкольное образование. 2019. № 1 (91). С. 46–57.</a:t>
          </a:r>
          <a:endParaRPr lang="en-US" sz="1100" kern="1200"/>
        </a:p>
      </dsp:txBody>
      <dsp:txXfrm>
        <a:off x="7676159" y="0"/>
        <a:ext cx="1299060" cy="4351338"/>
      </dsp:txXfrm>
    </dsp:sp>
    <dsp:sp modelId="{3F8236A1-DF71-43F1-BD05-EF0A8075F298}">
      <dsp:nvSpPr>
        <dsp:cNvPr id="0" name=""/>
        <dsp:cNvSpPr/>
      </dsp:nvSpPr>
      <dsp:spPr>
        <a:xfrm>
          <a:off x="8995232" y="2054169"/>
          <a:ext cx="19485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73810-7F22-44A9-ACAC-01768B43057B}">
      <dsp:nvSpPr>
        <dsp:cNvPr id="0" name=""/>
        <dsp:cNvSpPr/>
      </dsp:nvSpPr>
      <dsp:spPr>
        <a:xfrm>
          <a:off x="9210104" y="0"/>
          <a:ext cx="1299060" cy="43513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Психология развития. Словарь / Под. ред. А.Л. Венгера // Психологический лексикон. Энциклопедический словарь в шести томах / Ред.-сост. Л. А. Карпенко. Под общ. ред. А. В. Петровского. М.: ПЕР СЭ. 2005. 176 с.</a:t>
          </a:r>
          <a:endParaRPr lang="en-US" sz="1100" kern="1200"/>
        </a:p>
      </dsp:txBody>
      <dsp:txXfrm>
        <a:off x="9210104" y="0"/>
        <a:ext cx="1299060" cy="435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1C53D-5DFF-4C77-B7C2-F8C1DBAE138E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E486A-28A8-4729-8FC5-445DA732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4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E486A-28A8-4729-8FC5-445DA732A37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9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DA5FC-72ED-4C97-AA4D-20315E3D7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D97D81-3D7E-4A00-B150-2E4060D4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78C81-EFFA-4FA3-97A8-A48EAC4F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7A4E2-B9E6-46B4-84C1-CE9616E8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061F5-4999-426A-9E8F-051FE66B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5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E40F2-43B3-4CBF-B2DE-CE1BCD0C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768B-A1C2-4BA2-B9A7-309A1DF5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37EF5-A37D-4F47-A2FA-A337FEB9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5A940-612C-4C9B-A1D3-7D5FFB71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60AB0-F0C2-461A-9E57-38E781CA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3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7AF607-F51A-4BF6-B145-7FA928DD5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FEFDC-ABCF-42AC-B6EC-D86013021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7458C-8E06-4A0C-9F86-5F062BFF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7DF2F-B49D-4007-AA2F-4EE8409C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3A148-42DC-4353-8308-E70AA034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71E81-C184-4F54-B843-9C16E689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A6F4E-23F8-45C1-8798-47F74A2C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3C7BD-83CE-4049-92EF-214C39BD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98AAA-2490-4A5B-8446-28E1593F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9C9CD-177B-45BC-9E0B-195BBFDA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6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93FFC-78DE-43DA-8562-875A1ED8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30B687-5930-4EB1-A709-5990D0228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52CA5-7DD4-4F40-9FDD-94945B1E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72A42-C953-4FD8-A0CC-BE3161FA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DDD86-3227-4E70-AD3A-990FDC79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7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E7AB-0553-42A7-9ED8-5AD0A58C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3E3C3-34D2-4DF8-A943-315846DD4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1B71B-301B-419A-851A-6E7A113DE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1F8E5-A513-4624-9F0B-E2913E33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1C628-7585-4F19-A03D-AE229CFE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A0E27B-89F5-4A9D-AAD5-33375BF6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6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D8C38-D4FB-4841-97C5-6510E5D4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D98FB-7FB6-461D-B0FE-543F85E44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B357EE-060D-4CAA-8054-7AF751E50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37E0FA-05DE-4201-A8B7-A50C392EB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AD3159-D294-4677-A8CF-E212DC20E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21EDE4-A2C1-4778-BA9C-CE73ED20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B3B310-5541-4F16-B2A3-99FFF86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818798-7980-45E8-8C16-EE06DCB6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5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1A2CC-05A6-4CA9-9654-7AF1EFB4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A9C485-42FA-49B6-8B93-DC10B601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30BF9D-228A-4601-BF62-E77CF0D2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FEE982-C5A3-4F90-896A-E753A95B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6EA871-BBE1-46DB-B836-5950004A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EF029A-8ADC-472C-BDBC-2D61A51C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D8EEED-1D8F-48B2-B914-F037F865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7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AE61C-AFDA-43FA-AFB6-C2A5AC56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F3059-D8FF-498F-B82C-D7BA227A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23EB5E-DFFE-4B1B-9BE8-2BE64CBF8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900FD5-B55E-408B-B1B2-DE41C9F8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B8C5A8-535A-4628-B212-6C32A761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62B225-D038-4ABC-8A8B-5D554CAD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D79-6BD7-4833-A8F1-2E17828A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19BF49-22BC-42F3-85CF-E2A86F0CE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8DE24E-8DD8-4768-9BEC-174F96F6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D3372-8043-46E9-A30C-B46881C2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9C0F5-CF80-463D-AD9F-F154BBA6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048368-92DE-4C06-92B4-457632DA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5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4CD60-FF54-4D88-9261-1A798563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D78581-AA7E-429D-96B0-D52A45E8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5679A-9027-4A2E-9C1C-159708B0B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EDB29-9658-45F5-BAC4-6C6DD3D6D49A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7970B-56CA-4C27-8CC5-3231D3F69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25DD5-C8DE-468D-B809-CA524FF6A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88DA-0511-4D20-A4E6-CB39F9BA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9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esna.toys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3B0FDE-2879-430F-8EF7-D46BC024C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300" b="1"/>
              <a:t>Развивающая предметно-пространственная среда в группах детей раннего возраста</a:t>
            </a:r>
            <a:endParaRPr lang="ru-RU" sz="330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B85BCF9-1D27-4262-AADD-8AFEF4AF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Полковникова Наталья Борисовна</a:t>
            </a:r>
          </a:p>
          <a:p>
            <a:pPr algn="l"/>
            <a:r>
              <a:rPr lang="ru-RU" sz="1400" dirty="0">
                <a:effectLst/>
                <a:latin typeface="+mj-lt"/>
                <a:ea typeface="Calibri" panose="020F0502020204030204" pitchFamily="34" charset="0"/>
              </a:rPr>
              <a:t>доцент</a:t>
            </a:r>
            <a:r>
              <a:rPr lang="ru-RU" sz="1400" dirty="0">
                <a:latin typeface="+mj-lt"/>
                <a:ea typeface="Calibri" panose="020F0502020204030204" pitchFamily="34" charset="0"/>
              </a:rPr>
              <a:t>,</a:t>
            </a:r>
            <a:r>
              <a:rPr lang="ru-RU" sz="1400" dirty="0">
                <a:effectLst/>
                <a:latin typeface="+mj-lt"/>
                <a:ea typeface="Calibri" panose="020F0502020204030204" pitchFamily="34" charset="0"/>
              </a:rPr>
              <a:t> кандидат педагогических наук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89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BC851-B99E-4F88-B366-1702979B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Основные педагогические задачи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9556838B-F46D-73AF-816E-B4CC354C1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4893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99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6533E-5FD9-D19B-C6CB-C17FD51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ru-RU" sz="3600"/>
              <a:t>Требования к развивающей предметно-пространственной среде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6729440-97A1-9816-2D52-274C3FC1C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297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29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4A53F-1D86-81E2-C985-DA1D18BB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Учёт возрастающей потребности в движениях.</a:t>
            </a:r>
          </a:p>
        </p:txBody>
      </p:sp>
    </p:spTree>
    <p:extLst>
      <p:ext uri="{BB962C8B-B14F-4D97-AF65-F5344CB8AC3E}">
        <p14:creationId xmlns:p14="http://schemas.microsoft.com/office/powerpoint/2010/main" val="391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BCAC534B-5B62-6772-B9DC-12F27AA7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577321"/>
            <a:ext cx="2560320" cy="36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Обзор 6 видов лучших каталок для детей: как выбрать, какую купить, плюсы и  минусы, характеристики, рейтинг">
            <a:extLst>
              <a:ext uri="{FF2B5EF4-FFF2-40B4-BE49-F238E27FC236}">
                <a16:creationId xmlns:a16="http://schemas.microsoft.com/office/drawing/2014/main" id="{2116D11D-571F-7055-444E-5DC175882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2051" b="-5"/>
          <a:stretch/>
        </p:blipFill>
        <p:spPr bwMode="auto">
          <a:xfrm>
            <a:off x="3354631" y="1979640"/>
            <a:ext cx="2560320" cy="28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98E17DAA-96AD-B2DD-7F17-C956C4AAA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-3" b="-3"/>
          <a:stretch/>
        </p:blipFill>
        <p:spPr bwMode="auto">
          <a:xfrm>
            <a:off x="6235726" y="2145770"/>
            <a:ext cx="2560320" cy="25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791B49C-83C5-8A84-7710-A3099E23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344192"/>
            <a:ext cx="2560320" cy="21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1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078B19E-44CD-3C7A-CF1F-B29888FE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1647305"/>
            <a:ext cx="4742993" cy="35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1B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>
            <a:extLst>
              <a:ext uri="{FF2B5EF4-FFF2-40B4-BE49-F238E27FC236}">
                <a16:creationId xmlns:a16="http://schemas.microsoft.com/office/drawing/2014/main" id="{4DED6D1C-B925-8DCB-016E-3A464661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240" y="1280590"/>
            <a:ext cx="4728015" cy="429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8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D0D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стол дидактический с наполнением - Волшебный мир">
            <a:extLst>
              <a:ext uri="{FF2B5EF4-FFF2-40B4-BE49-F238E27FC236}">
                <a16:creationId xmlns:a16="http://schemas.microsoft.com/office/drawing/2014/main" id="{FE8F6C8A-5005-6DC0-617D-BE874F1A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123527"/>
            <a:ext cx="4625357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8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4C519377-0C20-12E7-68A2-AC476C14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667367"/>
            <a:ext cx="3517119" cy="35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Игрушки для младенцев своими руками: какие игрушки можно сделать  самостоятельно для малышей до 1 года">
            <a:extLst>
              <a:ext uri="{FF2B5EF4-FFF2-40B4-BE49-F238E27FC236}">
                <a16:creationId xmlns:a16="http://schemas.microsoft.com/office/drawing/2014/main" id="{F1041567-2092-778A-9EF5-BDC035EDF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480"/>
          <a:stretch/>
        </p:blipFill>
        <p:spPr bwMode="auto">
          <a:xfrm>
            <a:off x="4310676" y="1780151"/>
            <a:ext cx="3537345" cy="32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Развивающие игры для детей от 1 до 2 лет - AllRight">
            <a:extLst>
              <a:ext uri="{FF2B5EF4-FFF2-40B4-BE49-F238E27FC236}">
                <a16:creationId xmlns:a16="http://schemas.microsoft.com/office/drawing/2014/main" id="{98A5A6FE-B3EC-918E-E7A7-5D2A6907C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r="-3" b="19404"/>
          <a:stretch/>
        </p:blipFill>
        <p:spPr bwMode="auto">
          <a:xfrm>
            <a:off x="8162336" y="2162247"/>
            <a:ext cx="3517120" cy="25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1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дактическая игрушка для развития моторики рук у детей раннего возраста  своими руками. Воспитателям детских садов, школьным учителям и педагогам -  Маам.ру">
            <a:extLst>
              <a:ext uri="{FF2B5EF4-FFF2-40B4-BE49-F238E27FC236}">
                <a16:creationId xmlns:a16="http://schemas.microsoft.com/office/drawing/2014/main" id="{706E3815-F004-C30E-1757-C2EF4CDE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651" y="643466"/>
            <a:ext cx="685669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A21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Мебель для кабинета психолога и логопеда - ООО «УЧКОМ»">
            <a:extLst>
              <a:ext uri="{FF2B5EF4-FFF2-40B4-BE49-F238E27FC236}">
                <a16:creationId xmlns:a16="http://schemas.microsoft.com/office/drawing/2014/main" id="{00F01808-E00F-A16A-8775-850E585D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123527"/>
            <a:ext cx="46048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8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5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EB005A1C-34C2-D3A2-5999-02900E77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r="17385" b="-3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B271C0D-45E4-8591-5C1E-DEE4430AB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020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658E34A4-A367-74A9-8048-045847BFB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7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0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26AE8-2B7D-4559-9B31-A450E693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 err="1">
                <a:effectLst/>
              </a:rPr>
              <a:t>Часть</a:t>
            </a:r>
            <a:r>
              <a:rPr lang="en-US" sz="2900" dirty="0">
                <a:effectLst/>
              </a:rPr>
              <a:t> 1. </a:t>
            </a:r>
            <a:r>
              <a:rPr lang="en-US" sz="2900" dirty="0" err="1">
                <a:effectLst/>
              </a:rPr>
              <a:t>Проектирование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развивающей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предметно-пространственной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среды</a:t>
            </a:r>
            <a:r>
              <a:rPr lang="en-US" sz="2900" dirty="0">
                <a:effectLst/>
              </a:rPr>
              <a:t> в </a:t>
            </a:r>
            <a:r>
              <a:rPr lang="en-US" sz="2900" dirty="0" err="1">
                <a:effectLst/>
              </a:rPr>
              <a:t>группах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детей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раннего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возраста</a:t>
            </a:r>
            <a:r>
              <a:rPr lang="en-US" sz="2900" dirty="0">
                <a:effectLst/>
              </a:rPr>
              <a:t> </a:t>
            </a:r>
            <a:endParaRPr lang="en-US" sz="29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15B7B8-7A60-4334-B33B-0EE59DB0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4449" y="4585517"/>
            <a:ext cx="5454502" cy="212244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Ключевые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вопросы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Предметно-пространственная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среда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как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средство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развития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детей</a:t>
            </a:r>
            <a:r>
              <a:rPr lang="en-US" sz="1600" dirty="0">
                <a:solidFill>
                  <a:schemeClr val="tx1"/>
                </a:solidFill>
                <a:effectLst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Нормативно-правовые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основы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проектирования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развивающей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предметно-пространственной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среды</a:t>
            </a:r>
            <a:r>
              <a:rPr lang="en-US" sz="1600" dirty="0">
                <a:solidFill>
                  <a:schemeClr val="tx1"/>
                </a:solidFill>
                <a:effectLst/>
              </a:rPr>
              <a:t> в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дошкольной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образовательной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организации</a:t>
            </a:r>
            <a:r>
              <a:rPr lang="en-US" sz="1600" dirty="0">
                <a:solidFill>
                  <a:schemeClr val="tx1"/>
                </a:solidFill>
                <a:effectLst/>
              </a:rPr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Проектирование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развивающей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предметно-пространственной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среды</a:t>
            </a:r>
            <a:r>
              <a:rPr lang="en-US" sz="1600" dirty="0">
                <a:solidFill>
                  <a:schemeClr val="tx1"/>
                </a:solidFill>
                <a:effectLst/>
              </a:rPr>
              <a:t> в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группах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детей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раннего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возраста</a:t>
            </a:r>
            <a:r>
              <a:rPr lang="en-US" sz="1600" dirty="0">
                <a:solidFill>
                  <a:schemeClr val="tx1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828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7" name="Rectangle 8226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Скамейки, банкетки, пуфы- купить по лучшей цене. Оперативная доставка">
            <a:extLst>
              <a:ext uri="{FF2B5EF4-FFF2-40B4-BE49-F238E27FC236}">
                <a16:creationId xmlns:a16="http://schemas.microsoft.com/office/drawing/2014/main" id="{D5CAF578-FD95-ED32-49D7-AC23D8E3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r="-2" b="9625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BED7DAB-7970-D19A-8254-711EFA54C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" b="-4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C9FBCADD-0919-D071-DA53-60338A7BE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806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Детские банкетки - купить в Москве недорого | мягкие банкетки в детскую -  цены от 990 рублей в интернет магазине BestMebelik.ru">
            <a:extLst>
              <a:ext uri="{FF2B5EF4-FFF2-40B4-BE49-F238E27FC236}">
                <a16:creationId xmlns:a16="http://schemas.microsoft.com/office/drawing/2014/main" id="{B884AFDE-A55C-2AEF-E6AC-989EC6A0D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r="12049" b="1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3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A816D-DA5A-4DDC-B709-43CF9784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ru-RU" sz="5200"/>
              <a:t>Литература</a:t>
            </a:r>
          </a:p>
        </p:txBody>
      </p:sp>
      <p:graphicFrame>
        <p:nvGraphicFramePr>
          <p:cNvPr id="18" name="Объект 2">
            <a:extLst>
              <a:ext uri="{FF2B5EF4-FFF2-40B4-BE49-F238E27FC236}">
                <a16:creationId xmlns:a16="http://schemas.microsoft.com/office/drawing/2014/main" id="{9949661E-113C-4B69-A29B-B1EFB8F29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76090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92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32E4F8-A9B1-43E4-BF18-9B583D39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300" dirty="0">
                <a:effectLst/>
              </a:rPr>
            </a:br>
            <a:br>
              <a:rPr lang="en-US" sz="2300" dirty="0">
                <a:effectLst/>
              </a:rPr>
            </a:br>
            <a:br>
              <a:rPr lang="en-US" sz="3200" dirty="0">
                <a:effectLst/>
              </a:rPr>
            </a:br>
            <a:r>
              <a:rPr lang="en-US" sz="3200" dirty="0" err="1">
                <a:effectLst/>
              </a:rPr>
              <a:t>Часть</a:t>
            </a:r>
            <a:r>
              <a:rPr lang="en-US" sz="3200" dirty="0">
                <a:effectLst/>
              </a:rPr>
              <a:t> 2</a:t>
            </a:r>
            <a:r>
              <a:rPr lang="ru-RU" sz="3200" dirty="0">
                <a:effectLst/>
              </a:rPr>
              <a:t>. 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рганизация развивающей предметно-пространственной среды в группах детей раннего возраста</a:t>
            </a:r>
            <a:r>
              <a:rPr lang="ru-RU" sz="3200" dirty="0">
                <a:effectLst/>
              </a:rPr>
              <a:t> 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Текст 4">
            <a:extLst>
              <a:ext uri="{FF2B5EF4-FFF2-40B4-BE49-F238E27FC236}">
                <a16:creationId xmlns:a16="http://schemas.microsoft.com/office/drawing/2014/main" id="{0E50CF0C-326F-3BD7-D128-8F5E2D69F1EE}"/>
              </a:ext>
            </a:extLst>
          </p:cNvPr>
          <p:cNvGraphicFramePr/>
          <p:nvPr/>
        </p:nvGraphicFramePr>
        <p:xfrm>
          <a:off x="477981" y="4695160"/>
          <a:ext cx="8219451" cy="214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14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D2445-CDAC-420F-97B7-51C3C892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Игрушки для детей от 1 до 1,5 лет</a:t>
            </a:r>
            <a:endParaRPr lang="ru-RU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9169783F-CF76-482B-AC58-04C0DB9F7B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10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DA28-3A24-4C97-8273-24C7A499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Игрушки для детей 1,5 - 2 лет</a:t>
            </a:r>
            <a:endParaRPr lang="ru-RU" dirty="0"/>
          </a:p>
        </p:txBody>
      </p: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D30BCE17-168E-4E5D-A406-E5CF2AEF64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97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C3F8B-50EF-4CF1-9D1C-F3541C54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  <a:effectLst/>
              </a:rPr>
              <a:t>1.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Этапы</a:t>
            </a:r>
            <a:r>
              <a:rPr lang="en-US" sz="5200" dirty="0">
                <a:solidFill>
                  <a:srgbClr val="FFFFFF"/>
                </a:solidFill>
                <a:effectLst/>
              </a:rPr>
              <a:t>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организации</a:t>
            </a:r>
            <a:r>
              <a:rPr lang="en-US" sz="5200" dirty="0">
                <a:solidFill>
                  <a:srgbClr val="FFFFFF"/>
                </a:solidFill>
                <a:effectLst/>
              </a:rPr>
              <a:t>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развивающей</a:t>
            </a:r>
            <a:r>
              <a:rPr lang="en-US" sz="5200" dirty="0">
                <a:solidFill>
                  <a:srgbClr val="FFFFFF"/>
                </a:solidFill>
                <a:effectLst/>
              </a:rPr>
              <a:t>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предметно-пространственной</a:t>
            </a:r>
            <a:r>
              <a:rPr lang="en-US" sz="5200" dirty="0">
                <a:solidFill>
                  <a:srgbClr val="FFFFFF"/>
                </a:solidFill>
                <a:effectLst/>
              </a:rPr>
              <a:t>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среды</a:t>
            </a:r>
            <a:r>
              <a:rPr lang="en-US" sz="5200" dirty="0">
                <a:solidFill>
                  <a:srgbClr val="FFFFFF"/>
                </a:solidFill>
                <a:effectLst/>
              </a:rPr>
              <a:t> в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первой</a:t>
            </a:r>
            <a:r>
              <a:rPr lang="en-US" sz="5200" dirty="0">
                <a:solidFill>
                  <a:srgbClr val="FFFFFF"/>
                </a:solidFill>
                <a:effectLst/>
              </a:rPr>
              <a:t>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младшей</a:t>
            </a:r>
            <a:r>
              <a:rPr lang="en-US" sz="5200" dirty="0">
                <a:solidFill>
                  <a:srgbClr val="FFFFFF"/>
                </a:solidFill>
                <a:effectLst/>
              </a:rPr>
              <a:t> </a:t>
            </a:r>
            <a:r>
              <a:rPr lang="en-US" sz="5200" dirty="0" err="1">
                <a:solidFill>
                  <a:srgbClr val="FFFFFF"/>
                </a:solidFill>
                <a:effectLst/>
              </a:rPr>
              <a:t>группе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11EC1-A61F-4FFF-AE08-C89E6E96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Основные педагогические задачи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CC0331A-274D-47F0-8817-FDBF6C96A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659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75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E8A87-A878-4052-B27D-B3C6C067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Развивающая предметно-пространственная среда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6F453-C73F-40AE-9385-32F7EC22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Расширение игрового поля. Подиумы.</a:t>
            </a:r>
          </a:p>
          <a:p>
            <a:r>
              <a:rPr lang="ru-RU" dirty="0"/>
              <a:t>Конструирование.</a:t>
            </a:r>
          </a:p>
          <a:p>
            <a:r>
              <a:rPr lang="ru-RU" dirty="0"/>
              <a:t>Театрализованные игры.</a:t>
            </a:r>
          </a:p>
          <a:p>
            <a:r>
              <a:rPr lang="ru-RU" dirty="0"/>
              <a:t>Более сложные дидактические игрушки.</a:t>
            </a:r>
          </a:p>
          <a:p>
            <a:r>
              <a:rPr lang="ru-RU" dirty="0"/>
              <a:t>Народное декоративно-прикладное искусство.</a:t>
            </a:r>
          </a:p>
          <a:p>
            <a:r>
              <a:rPr lang="ru-RU" dirty="0"/>
              <a:t>Книги.</a:t>
            </a:r>
          </a:p>
          <a:p>
            <a:r>
              <a:rPr lang="ru-RU" dirty="0"/>
              <a:t>Фотоальбомы.</a:t>
            </a:r>
          </a:p>
        </p:txBody>
      </p:sp>
    </p:spTree>
    <p:extLst>
      <p:ext uri="{BB962C8B-B14F-4D97-AF65-F5344CB8AC3E}">
        <p14:creationId xmlns:p14="http://schemas.microsoft.com/office/powerpoint/2010/main" val="3034451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B9D997-73C7-43A2-9733-41C97476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Игрушки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44D11D7-07B0-439C-A308-D4262F6A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/>
              <a:t>Куклы.</a:t>
            </a:r>
          </a:p>
          <a:p>
            <a:pPr marL="0" indent="0">
              <a:buNone/>
            </a:pPr>
            <a:r>
              <a:rPr lang="ru-RU" sz="2000" dirty="0"/>
              <a:t>Животные.</a:t>
            </a:r>
          </a:p>
          <a:p>
            <a:pPr marL="0" indent="0">
              <a:buNone/>
            </a:pPr>
            <a:r>
              <a:rPr lang="ru-RU" sz="2000" dirty="0"/>
              <a:t>Мебель.</a:t>
            </a:r>
          </a:p>
          <a:p>
            <a:pPr marL="0" indent="0">
              <a:buNone/>
            </a:pPr>
            <a:r>
              <a:rPr lang="ru-RU" sz="2000" dirty="0"/>
              <a:t>Посуда.</a:t>
            </a:r>
          </a:p>
          <a:p>
            <a:pPr marL="0" indent="0">
              <a:buNone/>
            </a:pPr>
            <a:r>
              <a:rPr lang="ru-RU" sz="2000" dirty="0"/>
              <a:t>Одежда.</a:t>
            </a:r>
          </a:p>
          <a:p>
            <a:pPr marL="0" indent="0">
              <a:buNone/>
            </a:pPr>
            <a:r>
              <a:rPr lang="ru-RU" sz="2000" dirty="0"/>
              <a:t>Предметы домашнего обихода.</a:t>
            </a:r>
          </a:p>
          <a:p>
            <a:pPr marL="0" indent="0">
              <a:buNone/>
            </a:pPr>
            <a:r>
              <a:rPr lang="ru-RU" sz="2000" dirty="0"/>
              <a:t>Игрушки - орудия труда.</a:t>
            </a:r>
          </a:p>
          <a:p>
            <a:pPr marL="0" indent="0">
              <a:buNone/>
            </a:pPr>
            <a:r>
              <a:rPr lang="ru-RU" sz="2000" dirty="0"/>
              <a:t>Автомобили.</a:t>
            </a:r>
          </a:p>
          <a:p>
            <a:pPr marL="0" indent="0">
              <a:buNone/>
            </a:pPr>
            <a:r>
              <a:rPr lang="ru-RU" sz="2000" dirty="0"/>
              <a:t>Транспорт.</a:t>
            </a:r>
          </a:p>
          <a:p>
            <a:pPr marL="0" indent="0">
              <a:buNone/>
            </a:pPr>
            <a:r>
              <a:rPr lang="ru-RU" sz="2000" dirty="0"/>
              <a:t>Модули.</a:t>
            </a:r>
          </a:p>
          <a:p>
            <a:pPr marL="0" indent="0">
              <a:buNone/>
            </a:pPr>
            <a:r>
              <a:rPr lang="ru-RU" sz="2000" dirty="0"/>
              <a:t>Тематические наборы.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55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EB7D9B-D3C6-4E9C-B254-74F787364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r="15726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D09FD-2843-48CB-BFF6-37F5906E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US" sz="2600">
                <a:hlinkClick r:id="rId3"/>
              </a:rPr>
              <a:t>https://vesna.toys/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66FA8-DAB3-4A6F-AA5C-BBD79B32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7" y="2006600"/>
            <a:ext cx="5555689" cy="3125075"/>
          </a:xfrm>
          <a:prstGeom prst="rect">
            <a:avLst/>
          </a:prstGeom>
        </p:spPr>
      </p:pic>
      <p:pic>
        <p:nvPicPr>
          <p:cNvPr id="6" name="Picture 4" descr="Фабрика игрушек «Весна»">
            <a:extLst>
              <a:ext uri="{FF2B5EF4-FFF2-40B4-BE49-F238E27FC236}">
                <a16:creationId xmlns:a16="http://schemas.microsoft.com/office/drawing/2014/main" id="{1BD246BB-605C-4B14-809B-93BD97339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7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3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1C646-AF24-41D0-AA43-C74607C4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3100">
                <a:effectLst/>
                <a:latin typeface="+mn-lt"/>
                <a:ea typeface="Times New Roman" panose="02020603050405020304" pitchFamily="18" charset="0"/>
              </a:rPr>
              <a:t>1. Предметно-пространственная среда как средство развития детей</a:t>
            </a:r>
            <a:endParaRPr lang="ru-RU" sz="310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6E878-BA68-47CA-A1F7-44B4C8F1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архитектурно-ландшафтные и природные объекты, </a:t>
            </a:r>
          </a:p>
          <a:p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художественные студии (изобразительная, театральная), </a:t>
            </a:r>
          </a:p>
          <a:p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лаборатории (биологическая, химическая, физическая),</a:t>
            </a:r>
          </a:p>
          <a:p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игровые и спортивные площадки и их оборудование; </a:t>
            </a:r>
          </a:p>
          <a:p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крупногабаритные, сомасштабные росту ребенка конструкторы (модули); </a:t>
            </a:r>
          </a:p>
          <a:p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наборы игрушек, пособий; </a:t>
            </a:r>
          </a:p>
          <a:p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аудиовизуальные, компьютерные, информационно-коммуникационные средства воспитания и обучения. </a:t>
            </a:r>
            <a:endParaRPr lang="ru-RU" sz="2000" dirty="0"/>
          </a:p>
        </p:txBody>
      </p:sp>
      <p:cxnSp>
        <p:nvCxnSpPr>
          <p:cNvPr id="36" name="Straight Connector 3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D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04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F632263-65F3-48AD-8BFD-DC015DEC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4200" dirty="0">
                <a:ea typeface="Times New Roman" panose="02020603050405020304" pitchFamily="18" charset="0"/>
              </a:rPr>
              <a:t>2</a:t>
            </a:r>
            <a:r>
              <a:rPr lang="ru-RU" sz="4200" dirty="0">
                <a:effectLst/>
                <a:ea typeface="Times New Roman" panose="02020603050405020304" pitchFamily="18" charset="0"/>
              </a:rPr>
              <a:t>. Диагностика эффективности развивающей предметно-пространственной среды</a:t>
            </a:r>
            <a:endParaRPr lang="ru-RU" sz="4200" dirty="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C47150F9-A564-476D-8293-8A7F64AD2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3321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78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713CE-4593-4DDF-A1AC-A10A0DA50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454" b="11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A816D-DA5A-4DDC-B709-43CF9784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Литература</a:t>
            </a: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4219DA26-301C-4F88-852A-EE4623CDD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3083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0043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118C1-FB7A-4D58-890B-C01D196C33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Игрушка - </a:t>
            </a:r>
            <a:r>
              <a:rPr lang="en-US" sz="4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предмет, используемый или специально изготовленный для игры, средство игры, ее объект. 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4137F72F-B7ED-436F-9F61-F954FA8DF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09"/>
          <a:stretch/>
        </p:blipFill>
        <p:spPr bwMode="auto">
          <a:xfrm>
            <a:off x="182787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D42A5F8-365A-463E-8E88-52C2B527F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7" b="3"/>
          <a:stretch/>
        </p:blipFill>
        <p:spPr bwMode="auto">
          <a:xfrm>
            <a:off x="3180760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2946E23-7011-4024-B14C-31A9E73F8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r="6977" b="-3"/>
          <a:stretch/>
        </p:blipFill>
        <p:spPr bwMode="auto">
          <a:xfrm>
            <a:off x="6178733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CB619EA-2718-4CD2-B060-27D97D68A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11512" b="3"/>
          <a:stretch/>
        </p:blipFill>
        <p:spPr bwMode="auto">
          <a:xfrm>
            <a:off x="9176706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1AD6B-9358-4B9F-95B8-3CC3DAC8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ДО (П. 3.6.3)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3203E-0A26-4BF4-A72D-0A7047A6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 предметно-пространственная среда -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  <a:endParaRPr lang="ru-RU" sz="2000" dirty="0"/>
          </a:p>
        </p:txBody>
      </p:sp>
      <p:pic>
        <p:nvPicPr>
          <p:cNvPr id="6" name="Рисунок 5" descr="Белый жигсав, озадаченный, стоящий фрагмент">
            <a:extLst>
              <a:ext uri="{FF2B5EF4-FFF2-40B4-BE49-F238E27FC236}">
                <a16:creationId xmlns:a16="http://schemas.microsoft.com/office/drawing/2014/main" id="{BA8CC187-4DAC-EA8E-56FC-0E6CAEC03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3" r="752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04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3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D7D3E-D221-4026-944F-B05643DB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100"/>
              <a:t>Функции развивающей предметно-пространственной среды ДОО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AD647-BA3D-40C7-B1D5-D630563B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ru-RU" sz="1800"/>
              <a:t>образовательная,</a:t>
            </a:r>
          </a:p>
          <a:p>
            <a:r>
              <a:rPr lang="ru-RU" sz="1800"/>
              <a:t>развивающая,</a:t>
            </a:r>
          </a:p>
          <a:p>
            <a:r>
              <a:rPr lang="ru-RU" sz="1800"/>
              <a:t>воспитывающая,</a:t>
            </a:r>
          </a:p>
          <a:p>
            <a:r>
              <a:rPr lang="ru-RU" sz="1800"/>
              <a:t>стимулирующая.</a:t>
            </a:r>
          </a:p>
        </p:txBody>
      </p:sp>
    </p:spTree>
    <p:extLst>
      <p:ext uri="{BB962C8B-B14F-4D97-AF65-F5344CB8AC3E}">
        <p14:creationId xmlns:p14="http://schemas.microsoft.com/office/powerpoint/2010/main" val="282337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AF520-9725-4740-BC85-C9473FB7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400">
                <a:effectLst/>
                <a:latin typeface="+mn-lt"/>
                <a:ea typeface="Calibri" panose="020F0502020204030204" pitchFamily="34" charset="0"/>
              </a:rPr>
              <a:t>2. Нормативно-правовые основы проектирования </a:t>
            </a:r>
            <a:r>
              <a:rPr lang="ru-RU" sz="3400">
                <a:effectLst/>
                <a:latin typeface="+mn-lt"/>
                <a:ea typeface="Times New Roman" panose="02020603050405020304" pitchFamily="18" charset="0"/>
              </a:rPr>
              <a:t>развивающей предметно-пространственной среды в дошкольной образовательной организации</a:t>
            </a:r>
            <a:endParaRPr lang="ru-RU" sz="3400">
              <a:latin typeface="+mn-lt"/>
            </a:endParaRP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6B7A3-BAAA-452D-A2E9-0F572535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0" i="0">
                <a:effectLst/>
              </a:rPr>
              <a:t>Конституция Российской̆ Федерации;</a:t>
            </a:r>
            <a:br>
              <a:rPr lang="ru-RU" sz="1700" b="0" i="0">
                <a:effectLst/>
              </a:rPr>
            </a:br>
            <a:r>
              <a:rPr lang="ru-RU" sz="1700" b="0" i="0">
                <a:effectLst/>
              </a:rPr>
              <a:t>Федеральный закон от 29.12.2012 № 273-ФЗ «Об образовании в Российской Федерации»;</a:t>
            </a:r>
            <a:br>
              <a:rPr lang="ru-RU" sz="1700" b="0" i="0">
                <a:effectLst/>
              </a:rPr>
            </a:br>
            <a:r>
              <a:rPr lang="ru-RU" sz="1700" b="0" i="0">
                <a:effectLst/>
              </a:rPr>
              <a:t>Федеральный закон от 02.07.2013 № 185 «О внесении изменений в отдельные законодательные акты Российской Федерации в связи с принятием Федерального закона "Об образовании в Российской Федерации"»;</a:t>
            </a:r>
            <a:br>
              <a:rPr lang="ru-RU" sz="1700" b="0" i="0">
                <a:effectLst/>
              </a:rPr>
            </a:br>
            <a:r>
              <a:rPr lang="ru-RU" sz="1700" b="0" i="0">
                <a:effectLst/>
              </a:rPr>
              <a:t>Приказ Минобрнауки России от 17.10.2013 № 1155 «Об утверждении федерального государственного образовательного стандарта дошкольного образования»;</a:t>
            </a:r>
            <a:br>
              <a:rPr lang="ru-RU" sz="1700" b="0" i="0">
                <a:effectLst/>
              </a:rPr>
            </a:br>
            <a:r>
              <a:rPr lang="ru-RU" sz="1700" b="0" i="0">
                <a:effectLst/>
              </a:rPr>
              <a:t>Письмо Минобрнауки России 28.02.2014 № 08-249 «Комментарии к ФГОС дошкольного образования»;</a:t>
            </a:r>
            <a:br>
              <a:rPr lang="ru-RU" sz="1700" b="0" i="0">
                <a:effectLst/>
              </a:rPr>
            </a:br>
            <a:r>
              <a:rPr lang="ru-RU" sz="1700" b="0" i="0">
                <a:effectLst/>
              </a:rPr>
              <a:t>Концепция содержания непрерывного образования (дошкольное и начальное звено), утвержденная Федеральным координационным советом по общему образованию Министерства образования РФ от 17 июня 2003 года; Постановление Главного государственного санитарного врача РФ от 15.05.2013 № 26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организаций».</a:t>
            </a:r>
          </a:p>
        </p:txBody>
      </p:sp>
    </p:spTree>
    <p:extLst>
      <p:ext uri="{BB962C8B-B14F-4D97-AF65-F5344CB8AC3E}">
        <p14:creationId xmlns:p14="http://schemas.microsoft.com/office/powerpoint/2010/main" val="278067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59F86-2FE0-4F9E-A131-A9D63065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ru-RU" sz="3700"/>
              <a:t>Негативное влияние предметно-пространственной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BA584-C1D9-4A19-81C8-D67B3CF79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r>
              <a:rPr lang="ru-RU" sz="1700" dirty="0"/>
              <a:t>Сенсорная агрессия.</a:t>
            </a:r>
          </a:p>
          <a:p>
            <a:r>
              <a:rPr lang="ru-RU" sz="1700" dirty="0"/>
              <a:t>Провокация к формированию негативных установок личности.</a:t>
            </a:r>
          </a:p>
          <a:p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резмерное развитие определенных сторон личности и чувств за счет общего развития.</a:t>
            </a:r>
          </a:p>
          <a:p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преждевременных потребностей ребенка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нижение активности ребенка, культивирование его несамостоятельности .</a:t>
            </a:r>
          </a:p>
          <a:p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щеславие от «имения» игрушки вместо «умения»</a:t>
            </a:r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ультивирование индивидуализма.</a:t>
            </a:r>
            <a:endParaRPr lang="ru-RU" sz="1700" dirty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3637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7020C-DD54-4741-B557-D25F24A6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ru-RU" sz="2800" dirty="0">
                <a:latin typeface="+mn-lt"/>
              </a:rPr>
              <a:t>3. 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развивающей предметно-пространственной среды в группах детей раннего возраста</a:t>
            </a:r>
            <a:endParaRPr lang="ru-RU" sz="2800" dirty="0">
              <a:latin typeface="+mn-lt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0FADC350-C656-4007-AF5F-6C7FD57A3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Ведущие линии развития ребёнка второго года жизни:</a:t>
            </a:r>
          </a:p>
          <a:p>
            <a:r>
              <a:rPr lang="ru-RU" sz="2200" dirty="0"/>
              <a:t>самостоятельная ходьба,</a:t>
            </a:r>
          </a:p>
          <a:p>
            <a:r>
              <a:rPr lang="ru-RU" sz="2200" dirty="0"/>
              <a:t>речь,</a:t>
            </a:r>
          </a:p>
          <a:p>
            <a:r>
              <a:rPr lang="ru-RU" sz="2200" dirty="0"/>
              <a:t>предметная деятельность,</a:t>
            </a:r>
          </a:p>
          <a:p>
            <a:r>
              <a:rPr lang="ru-RU" sz="2200" dirty="0"/>
              <a:t>сюжетно-</a:t>
            </a:r>
            <a:r>
              <a:rPr lang="ru-RU" sz="2200" dirty="0" err="1"/>
              <a:t>отобразительная</a:t>
            </a:r>
            <a:r>
              <a:rPr lang="ru-RU" sz="2200" dirty="0"/>
              <a:t> игра.</a:t>
            </a:r>
          </a:p>
        </p:txBody>
      </p:sp>
    </p:spTree>
    <p:extLst>
      <p:ext uri="{BB962C8B-B14F-4D97-AF65-F5344CB8AC3E}">
        <p14:creationId xmlns:p14="http://schemas.microsoft.com/office/powerpoint/2010/main" val="2316168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1136</Words>
  <Application>Microsoft Office PowerPoint</Application>
  <PresentationFormat>Широкоэкранный</PresentationFormat>
  <Paragraphs>124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Развивающая предметно-пространственная среда в группах детей раннего возраста</vt:lpstr>
      <vt:lpstr>Часть 1. Проектирование развивающей предметно-пространственной среды в группах детей раннего возраста </vt:lpstr>
      <vt:lpstr>1. Предметно-пространственная среда как средство развития детей</vt:lpstr>
      <vt:lpstr>Игрушка - предмет, используемый или специально изготовленный для игры, средство игры, ее объект. </vt:lpstr>
      <vt:lpstr>ФГОС ДО (П. 3.6.3)</vt:lpstr>
      <vt:lpstr>Функции развивающей предметно-пространственной среды ДОО</vt:lpstr>
      <vt:lpstr>2. Нормативно-правовые основы проектирования развивающей предметно-пространственной среды в дошкольной образовательной организации</vt:lpstr>
      <vt:lpstr>Негативное влияние предметно-пространственной среды</vt:lpstr>
      <vt:lpstr>3. Проектирование развивающей предметно-пространственной среды в группах детей раннего возраста</vt:lpstr>
      <vt:lpstr>Основные педагогические задачи</vt:lpstr>
      <vt:lpstr>Требования к развивающей предметно-пространственной среде</vt:lpstr>
      <vt:lpstr>Учёт возрастающей потребности в движениях.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   Часть 2. Организация развивающей предметно-пространственной среды в группах детей раннего возраста </vt:lpstr>
      <vt:lpstr>Игрушки для детей от 1 до 1,5 лет</vt:lpstr>
      <vt:lpstr>Игрушки для детей 1,5 - 2 лет</vt:lpstr>
      <vt:lpstr>1. Этапы организации развивающей предметно-пространственной среды в первой младшей группе</vt:lpstr>
      <vt:lpstr>Основные педагогические задачи</vt:lpstr>
      <vt:lpstr>Развивающая предметно-пространственная среда</vt:lpstr>
      <vt:lpstr>Игрушки</vt:lpstr>
      <vt:lpstr>https://vesna.toys/</vt:lpstr>
      <vt:lpstr>2. Диагностика эффективности развивающей предметно-пространственной среды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развивающей предметно-пространственной среды в группах раннего и дошкольного возраста</dc:title>
  <dc:creator>Наталья Полковникова</dc:creator>
  <cp:lastModifiedBy>Наталья Полковникова</cp:lastModifiedBy>
  <cp:revision>6</cp:revision>
  <dcterms:created xsi:type="dcterms:W3CDTF">2021-09-08T16:07:05Z</dcterms:created>
  <dcterms:modified xsi:type="dcterms:W3CDTF">2022-09-08T12:58:26Z</dcterms:modified>
</cp:coreProperties>
</file>