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49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46F28-0E4E-405A-833D-5F0CAD249B04}" type="doc">
      <dgm:prSet loTypeId="urn:microsoft.com/office/officeart/2005/8/layout/venn1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34858134-D585-419E-9629-FBB58A326221}">
      <dgm:prSet phldrT="[Текст]" custT="1"/>
      <dgm:spPr/>
      <dgm:t>
        <a:bodyPr/>
        <a:lstStyle/>
        <a:p>
          <a:r>
            <a:rPr lang="ru-RU" sz="2400" dirty="0"/>
            <a:t>ОП И ЦОР для </a:t>
          </a:r>
          <a:r>
            <a:rPr lang="ru-RU" sz="2400" dirty="0" err="1"/>
            <a:t>онлайн-образования</a:t>
          </a:r>
          <a:endParaRPr lang="ru-RU" sz="2400" dirty="0"/>
        </a:p>
      </dgm:t>
    </dgm:pt>
    <dgm:pt modelId="{F8CC54FF-16DE-4F98-87E1-604830E0B2A3}" type="parTrans" cxnId="{C16A80F5-3C42-4B41-BC8C-78ADB0592DF9}">
      <dgm:prSet/>
      <dgm:spPr/>
      <dgm:t>
        <a:bodyPr/>
        <a:lstStyle/>
        <a:p>
          <a:endParaRPr lang="ru-RU"/>
        </a:p>
      </dgm:t>
    </dgm:pt>
    <dgm:pt modelId="{BFEA9EDF-56CF-4AA8-884B-5BFB0CDD8FA4}" type="sibTrans" cxnId="{C16A80F5-3C42-4B41-BC8C-78ADB0592DF9}">
      <dgm:prSet/>
      <dgm:spPr/>
      <dgm:t>
        <a:bodyPr/>
        <a:lstStyle/>
        <a:p>
          <a:endParaRPr lang="ru-RU"/>
        </a:p>
      </dgm:t>
    </dgm:pt>
    <dgm:pt modelId="{5130B0E7-D5A3-4DB7-A61C-7B6573BF65F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/>
            <a:t>ОФИС-ЦЕНТР</a:t>
          </a:r>
          <a:r>
            <a:rPr lang="ru-RU" sz="2000" dirty="0" smtClean="0"/>
            <a:t>, Практики</a:t>
          </a:r>
          <a:endParaRPr lang="ru-RU" sz="2000" dirty="0"/>
        </a:p>
        <a:p>
          <a:pPr>
            <a:spcAft>
              <a:spcPts val="0"/>
            </a:spcAft>
          </a:pPr>
          <a:r>
            <a:rPr lang="ru-RU" sz="2000" dirty="0"/>
            <a:t>и </a:t>
          </a:r>
          <a:r>
            <a:rPr lang="ru-RU" sz="2000" dirty="0" err="1"/>
            <a:t>Тьюторство</a:t>
          </a:r>
          <a:r>
            <a:rPr lang="ru-RU" sz="2000" dirty="0"/>
            <a:t> </a:t>
          </a:r>
        </a:p>
      </dgm:t>
    </dgm:pt>
    <dgm:pt modelId="{3A7C62FA-6B09-4271-83B2-995AD1C76ED6}" type="parTrans" cxnId="{9914E54F-8B16-4109-86D8-3D1B4AFA954F}">
      <dgm:prSet/>
      <dgm:spPr/>
      <dgm:t>
        <a:bodyPr/>
        <a:lstStyle/>
        <a:p>
          <a:endParaRPr lang="ru-RU"/>
        </a:p>
      </dgm:t>
    </dgm:pt>
    <dgm:pt modelId="{273A8508-8838-4017-B88C-162D76E1C026}" type="sibTrans" cxnId="{9914E54F-8B16-4109-86D8-3D1B4AFA954F}">
      <dgm:prSet/>
      <dgm:spPr/>
      <dgm:t>
        <a:bodyPr/>
        <a:lstStyle/>
        <a:p>
          <a:endParaRPr lang="ru-RU"/>
        </a:p>
      </dgm:t>
    </dgm:pt>
    <dgm:pt modelId="{F42FFB12-9244-4853-ADD3-6DA4CD86D946}">
      <dgm:prSet phldrT="[Текст]" custT="1"/>
      <dgm:spPr/>
      <dgm:t>
        <a:bodyPr/>
        <a:lstStyle/>
        <a:p>
          <a:endParaRPr lang="ru-RU" sz="1400"/>
        </a:p>
      </dgm:t>
    </dgm:pt>
    <dgm:pt modelId="{3FBB46B3-992E-471A-8217-5769E10A2CA7}" type="parTrans" cxnId="{DE7AE0D1-7CCD-4D90-BB39-B4957B68C88E}">
      <dgm:prSet/>
      <dgm:spPr/>
      <dgm:t>
        <a:bodyPr/>
        <a:lstStyle/>
        <a:p>
          <a:endParaRPr lang="ru-RU"/>
        </a:p>
      </dgm:t>
    </dgm:pt>
    <dgm:pt modelId="{FCD3AA83-D3DC-429D-AE49-87F335E98D3B}" type="sibTrans" cxnId="{DE7AE0D1-7CCD-4D90-BB39-B4957B68C88E}">
      <dgm:prSet/>
      <dgm:spPr/>
      <dgm:t>
        <a:bodyPr/>
        <a:lstStyle/>
        <a:p>
          <a:endParaRPr lang="ru-RU"/>
        </a:p>
      </dgm:t>
    </dgm:pt>
    <dgm:pt modelId="{E7EFA63A-9618-437A-8F8C-90F6AB1B542A}">
      <dgm:prSet custT="1"/>
      <dgm:spPr/>
      <dgm:t>
        <a:bodyPr/>
        <a:lstStyle/>
        <a:p>
          <a:r>
            <a:rPr lang="ru-RU" sz="2400" dirty="0"/>
            <a:t>СП "ОБЛАЧНОЕ ЗНАНИЕ"</a:t>
          </a:r>
        </a:p>
      </dgm:t>
    </dgm:pt>
    <dgm:pt modelId="{745ABB9A-1E62-4DF1-A715-1F48D935E0CF}" type="parTrans" cxnId="{2A00B724-48FC-4182-9760-69230D52E763}">
      <dgm:prSet/>
      <dgm:spPr/>
      <dgm:t>
        <a:bodyPr/>
        <a:lstStyle/>
        <a:p>
          <a:endParaRPr lang="ru-RU"/>
        </a:p>
      </dgm:t>
    </dgm:pt>
    <dgm:pt modelId="{4CA5BC95-5A6F-4EE1-9E58-ADD3B11F8DCB}" type="sibTrans" cxnId="{2A00B724-48FC-4182-9760-69230D52E763}">
      <dgm:prSet/>
      <dgm:spPr/>
      <dgm:t>
        <a:bodyPr/>
        <a:lstStyle/>
        <a:p>
          <a:endParaRPr lang="ru-RU"/>
        </a:p>
      </dgm:t>
    </dgm:pt>
    <dgm:pt modelId="{B8B56559-F5BA-43ED-9E13-4A24791CEEA8}">
      <dgm:prSet custT="1"/>
      <dgm:spPr/>
      <dgm:t>
        <a:bodyPr/>
        <a:lstStyle/>
        <a:p>
          <a:r>
            <a:rPr lang="ru-RU" sz="2000" dirty="0" err="1"/>
            <a:t>Информационно-мультимедийный</a:t>
          </a:r>
          <a:r>
            <a:rPr lang="ru-RU" sz="2000" dirty="0"/>
            <a:t>  Центр;</a:t>
          </a:r>
        </a:p>
      </dgm:t>
    </dgm:pt>
    <dgm:pt modelId="{C950DB61-B178-4D55-AADD-3B5174AFBB34}" type="parTrans" cxnId="{6DC75D1B-F9C0-4001-99E9-DE371E8591D5}">
      <dgm:prSet/>
      <dgm:spPr/>
      <dgm:t>
        <a:bodyPr/>
        <a:lstStyle/>
        <a:p>
          <a:endParaRPr lang="ru-RU"/>
        </a:p>
      </dgm:t>
    </dgm:pt>
    <dgm:pt modelId="{83533E91-7135-4AD5-8E0F-491BDD001905}" type="sibTrans" cxnId="{6DC75D1B-F9C0-4001-99E9-DE371E8591D5}">
      <dgm:prSet/>
      <dgm:spPr/>
      <dgm:t>
        <a:bodyPr/>
        <a:lstStyle/>
        <a:p>
          <a:endParaRPr lang="ru-RU"/>
        </a:p>
      </dgm:t>
    </dgm:pt>
    <dgm:pt modelId="{361CB693-08AD-4188-99CA-EC845FB799C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/>
            <a:t>  ШКОЛА  </a:t>
          </a:r>
          <a:r>
            <a:rPr lang="ru-RU" sz="1800" dirty="0" err="1"/>
            <a:t>Онлайн-родительства</a:t>
          </a:r>
          <a:endParaRPr lang="ru-RU" sz="1800" dirty="0"/>
        </a:p>
        <a:p>
          <a:pPr>
            <a:spcAft>
              <a:spcPts val="0"/>
            </a:spcAft>
          </a:pPr>
          <a:r>
            <a:rPr lang="ru-RU" sz="1800" dirty="0"/>
            <a:t>«Интерактивная профориентация" </a:t>
          </a:r>
        </a:p>
      </dgm:t>
    </dgm:pt>
    <dgm:pt modelId="{44162A9A-F520-41C6-BC2B-653012360C0F}" type="parTrans" cxnId="{CF41F191-A3FD-4A64-BED2-C48DF0F91729}">
      <dgm:prSet/>
      <dgm:spPr/>
      <dgm:t>
        <a:bodyPr/>
        <a:lstStyle/>
        <a:p>
          <a:endParaRPr lang="ru-RU"/>
        </a:p>
      </dgm:t>
    </dgm:pt>
    <dgm:pt modelId="{7B6DDFC1-E949-4DEB-9B43-FE7A875C0604}" type="sibTrans" cxnId="{CF41F191-A3FD-4A64-BED2-C48DF0F91729}">
      <dgm:prSet/>
      <dgm:spPr/>
      <dgm:t>
        <a:bodyPr/>
        <a:lstStyle/>
        <a:p>
          <a:endParaRPr lang="ru-RU"/>
        </a:p>
      </dgm:t>
    </dgm:pt>
    <dgm:pt modelId="{8715FA17-D8CF-48BC-A2A2-275DA522751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400" dirty="0"/>
            <a:t>Филиал</a:t>
          </a:r>
          <a:r>
            <a:rPr lang="ru-RU" sz="2000" dirty="0"/>
            <a:t> </a:t>
          </a:r>
          <a:r>
            <a:rPr lang="ru-RU" sz="2400" dirty="0"/>
            <a:t>краевой</a:t>
          </a:r>
          <a:r>
            <a:rPr lang="ru-RU" sz="2000" dirty="0"/>
            <a:t> </a:t>
          </a:r>
        </a:p>
        <a:p>
          <a:pPr>
            <a:spcAft>
              <a:spcPts val="0"/>
            </a:spcAft>
          </a:pPr>
          <a:r>
            <a:rPr lang="ru-RU" sz="2400" dirty="0"/>
            <a:t>лаборатории</a:t>
          </a:r>
          <a:r>
            <a:rPr lang="ru-RU" sz="2000" dirty="0"/>
            <a:t> </a:t>
          </a:r>
        </a:p>
      </dgm:t>
    </dgm:pt>
    <dgm:pt modelId="{FE2B1A78-4ABF-428E-A960-2BABF8DCA461}" type="parTrans" cxnId="{4EFC4287-8260-49AA-9EC0-E9C789C2978F}">
      <dgm:prSet/>
      <dgm:spPr/>
      <dgm:t>
        <a:bodyPr/>
        <a:lstStyle/>
        <a:p>
          <a:endParaRPr lang="ru-RU"/>
        </a:p>
      </dgm:t>
    </dgm:pt>
    <dgm:pt modelId="{895FC4DF-E31B-478E-86A4-B28146C5CAEA}" type="sibTrans" cxnId="{4EFC4287-8260-49AA-9EC0-E9C789C2978F}">
      <dgm:prSet/>
      <dgm:spPr/>
      <dgm:t>
        <a:bodyPr/>
        <a:lstStyle/>
        <a:p>
          <a:endParaRPr lang="ru-RU"/>
        </a:p>
      </dgm:t>
    </dgm:pt>
    <dgm:pt modelId="{D40801C0-1A2A-4ED5-B926-D4B32FAFA528}">
      <dgm:prSet/>
      <dgm:spPr/>
      <dgm:t>
        <a:bodyPr/>
        <a:lstStyle/>
        <a:p>
          <a:endParaRPr lang="ru-RU"/>
        </a:p>
      </dgm:t>
    </dgm:pt>
    <dgm:pt modelId="{D4D73EB5-2CE6-4031-A7C0-43FB5670B66E}" type="parTrans" cxnId="{8E03CF7E-B88F-4555-9E07-E680A09F9676}">
      <dgm:prSet/>
      <dgm:spPr/>
      <dgm:t>
        <a:bodyPr/>
        <a:lstStyle/>
        <a:p>
          <a:endParaRPr lang="ru-RU"/>
        </a:p>
      </dgm:t>
    </dgm:pt>
    <dgm:pt modelId="{A6EBA7B7-5899-486D-88D5-ECAD65E732DD}" type="sibTrans" cxnId="{8E03CF7E-B88F-4555-9E07-E680A09F9676}">
      <dgm:prSet/>
      <dgm:spPr/>
      <dgm:t>
        <a:bodyPr/>
        <a:lstStyle/>
        <a:p>
          <a:endParaRPr lang="ru-RU"/>
        </a:p>
      </dgm:t>
    </dgm:pt>
    <dgm:pt modelId="{48AECA2E-C38B-444D-ACA3-232C747066A5}">
      <dgm:prSet/>
      <dgm:spPr/>
      <dgm:t>
        <a:bodyPr/>
        <a:lstStyle/>
        <a:p>
          <a:endParaRPr lang="ru-RU"/>
        </a:p>
      </dgm:t>
    </dgm:pt>
    <dgm:pt modelId="{FEB11DDC-E369-4A77-9ED2-9130AB174656}" type="parTrans" cxnId="{DC307669-2AB5-4BD6-AC61-07F162DF6523}">
      <dgm:prSet/>
      <dgm:spPr/>
      <dgm:t>
        <a:bodyPr/>
        <a:lstStyle/>
        <a:p>
          <a:endParaRPr lang="ru-RU"/>
        </a:p>
      </dgm:t>
    </dgm:pt>
    <dgm:pt modelId="{92629D4B-1BE4-42DE-B3BE-F5F3D03D8E1E}" type="sibTrans" cxnId="{DC307669-2AB5-4BD6-AC61-07F162DF6523}">
      <dgm:prSet/>
      <dgm:spPr/>
      <dgm:t>
        <a:bodyPr/>
        <a:lstStyle/>
        <a:p>
          <a:endParaRPr lang="ru-RU"/>
        </a:p>
      </dgm:t>
    </dgm:pt>
    <dgm:pt modelId="{B0851F33-1722-4242-A91E-EC8E819F1400}">
      <dgm:prSet/>
      <dgm:spPr/>
      <dgm:t>
        <a:bodyPr/>
        <a:lstStyle/>
        <a:p>
          <a:endParaRPr lang="ru-RU"/>
        </a:p>
      </dgm:t>
    </dgm:pt>
    <dgm:pt modelId="{A4283AA9-9AE0-4DF5-9DA5-293394213CAD}" type="parTrans" cxnId="{D535BA99-5E91-4331-BFB2-EEA5DE8BD8EE}">
      <dgm:prSet/>
      <dgm:spPr/>
      <dgm:t>
        <a:bodyPr/>
        <a:lstStyle/>
        <a:p>
          <a:endParaRPr lang="ru-RU"/>
        </a:p>
      </dgm:t>
    </dgm:pt>
    <dgm:pt modelId="{F13BB787-2456-425E-A96C-49AF0AB90AE9}" type="sibTrans" cxnId="{D535BA99-5E91-4331-BFB2-EEA5DE8BD8EE}">
      <dgm:prSet/>
      <dgm:spPr/>
      <dgm:t>
        <a:bodyPr/>
        <a:lstStyle/>
        <a:p>
          <a:endParaRPr lang="ru-RU"/>
        </a:p>
      </dgm:t>
    </dgm:pt>
    <dgm:pt modelId="{D6DE2123-8005-4997-9B2B-DFC03FEB67B3}">
      <dgm:prSet/>
      <dgm:spPr/>
      <dgm:t>
        <a:bodyPr/>
        <a:lstStyle/>
        <a:p>
          <a:endParaRPr lang="ru-RU"/>
        </a:p>
      </dgm:t>
    </dgm:pt>
    <dgm:pt modelId="{BE7EC7F2-7463-43DA-BCF3-C5790F05ABFC}" type="parTrans" cxnId="{C51D025F-DEDF-4834-B01F-3BE5DD5B7B0C}">
      <dgm:prSet/>
      <dgm:spPr/>
      <dgm:t>
        <a:bodyPr/>
        <a:lstStyle/>
        <a:p>
          <a:endParaRPr lang="ru-RU"/>
        </a:p>
      </dgm:t>
    </dgm:pt>
    <dgm:pt modelId="{1F5C2D29-A238-4B75-BAD7-D720949D9ED7}" type="sibTrans" cxnId="{C51D025F-DEDF-4834-B01F-3BE5DD5B7B0C}">
      <dgm:prSet/>
      <dgm:spPr/>
      <dgm:t>
        <a:bodyPr/>
        <a:lstStyle/>
        <a:p>
          <a:endParaRPr lang="ru-RU"/>
        </a:p>
      </dgm:t>
    </dgm:pt>
    <dgm:pt modelId="{3F75F6EB-258C-467D-8F18-C65D26AB9A28}">
      <dgm:prSet/>
      <dgm:spPr/>
      <dgm:t>
        <a:bodyPr/>
        <a:lstStyle/>
        <a:p>
          <a:endParaRPr lang="ru-RU"/>
        </a:p>
      </dgm:t>
    </dgm:pt>
    <dgm:pt modelId="{CC63F918-FEE9-44DC-B6DF-DCA1C0858402}" type="parTrans" cxnId="{76CE5CA7-E19F-4087-99F9-B294DE789875}">
      <dgm:prSet/>
      <dgm:spPr/>
      <dgm:t>
        <a:bodyPr/>
        <a:lstStyle/>
        <a:p>
          <a:endParaRPr lang="ru-RU"/>
        </a:p>
      </dgm:t>
    </dgm:pt>
    <dgm:pt modelId="{A0962DEF-7142-42DF-A493-3E2B5DA144FC}" type="sibTrans" cxnId="{76CE5CA7-E19F-4087-99F9-B294DE789875}">
      <dgm:prSet/>
      <dgm:spPr/>
      <dgm:t>
        <a:bodyPr/>
        <a:lstStyle/>
        <a:p>
          <a:endParaRPr lang="ru-RU"/>
        </a:p>
      </dgm:t>
    </dgm:pt>
    <dgm:pt modelId="{6FD03378-5197-49CC-B86A-A7723D1045AD}">
      <dgm:prSet/>
      <dgm:spPr/>
      <dgm:t>
        <a:bodyPr/>
        <a:lstStyle/>
        <a:p>
          <a:endParaRPr lang="ru-RU"/>
        </a:p>
      </dgm:t>
    </dgm:pt>
    <dgm:pt modelId="{4D66EE14-D22B-483E-8F06-A401185C7AD5}" type="parTrans" cxnId="{F764D65D-E41B-4C41-935B-7FC72F0D5646}">
      <dgm:prSet/>
      <dgm:spPr/>
      <dgm:t>
        <a:bodyPr/>
        <a:lstStyle/>
        <a:p>
          <a:endParaRPr lang="ru-RU"/>
        </a:p>
      </dgm:t>
    </dgm:pt>
    <dgm:pt modelId="{9E7B7B70-CDAC-400B-BEE4-58ED29A3C960}" type="sibTrans" cxnId="{F764D65D-E41B-4C41-935B-7FC72F0D5646}">
      <dgm:prSet/>
      <dgm:spPr/>
      <dgm:t>
        <a:bodyPr/>
        <a:lstStyle/>
        <a:p>
          <a:endParaRPr lang="ru-RU"/>
        </a:p>
      </dgm:t>
    </dgm:pt>
    <dgm:pt modelId="{7EFE8C86-4550-4805-8C50-2C90D4875D8F}" type="pres">
      <dgm:prSet presAssocID="{CE446F28-0E4E-405A-833D-5F0CAD249B0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D55F5-ECF2-41B6-B1FD-B06071757A52}" type="pres">
      <dgm:prSet presAssocID="{34858134-D585-419E-9629-FBB58A326221}" presName="circ1" presStyleLbl="vennNode1" presStyleIdx="0" presStyleCnt="7" custScaleY="106046" custLinFactNeighborX="1427" custLinFactNeighborY="-572"/>
      <dgm:spPr/>
      <dgm:t>
        <a:bodyPr/>
        <a:lstStyle/>
        <a:p>
          <a:endParaRPr lang="ru-RU"/>
        </a:p>
      </dgm:t>
    </dgm:pt>
    <dgm:pt modelId="{97E605A1-6CAF-4184-B86A-67EE637B8E58}" type="pres">
      <dgm:prSet presAssocID="{34858134-D585-419E-9629-FBB58A3262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427B8-3B34-403D-952B-91D71351D1BC}" type="pres">
      <dgm:prSet presAssocID="{5130B0E7-D5A3-4DB7-A61C-7B6573BF65F9}" presName="circ2" presStyleLbl="vennNode1" presStyleIdx="1" presStyleCnt="7" custScaleX="105044" custLinFactNeighborX="11140" custLinFactNeighborY="572"/>
      <dgm:spPr/>
      <dgm:t>
        <a:bodyPr/>
        <a:lstStyle/>
        <a:p>
          <a:endParaRPr lang="ru-RU"/>
        </a:p>
      </dgm:t>
    </dgm:pt>
    <dgm:pt modelId="{316E5951-5C40-4F59-B165-D3A1C48F7FEE}" type="pres">
      <dgm:prSet presAssocID="{5130B0E7-D5A3-4DB7-A61C-7B6573BF65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376AB-3EE7-4909-A680-EB8DDED25D94}" type="pres">
      <dgm:prSet presAssocID="{B8B56559-F5BA-43ED-9E13-4A24791CEEA8}" presName="circ3" presStyleLbl="vennNode1" presStyleIdx="2" presStyleCnt="7"/>
      <dgm:spPr/>
      <dgm:t>
        <a:bodyPr/>
        <a:lstStyle/>
        <a:p>
          <a:endParaRPr lang="ru-RU"/>
        </a:p>
      </dgm:t>
    </dgm:pt>
    <dgm:pt modelId="{49E3367C-9DF4-490A-A573-665F5BFF8775}" type="pres">
      <dgm:prSet presAssocID="{B8B56559-F5BA-43ED-9E13-4A24791CEEA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A9F10-9897-4E60-885D-31A70695BF99}" type="pres">
      <dgm:prSet presAssocID="{E7EFA63A-9618-437A-8F8C-90F6AB1B542A}" presName="circ4" presStyleLbl="vennNode1" presStyleIdx="3" presStyleCnt="7"/>
      <dgm:spPr/>
      <dgm:t>
        <a:bodyPr/>
        <a:lstStyle/>
        <a:p>
          <a:endParaRPr lang="ru-RU"/>
        </a:p>
      </dgm:t>
    </dgm:pt>
    <dgm:pt modelId="{84C29BB7-2A58-4CCA-9DE8-09BD5AF9EB4B}" type="pres">
      <dgm:prSet presAssocID="{E7EFA63A-9618-437A-8F8C-90F6AB1B542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483BF-B6C3-47A4-A9A0-92828926C065}" type="pres">
      <dgm:prSet presAssocID="{F42FFB12-9244-4853-ADD3-6DA4CD86D946}" presName="circ5" presStyleLbl="vennNode1" presStyleIdx="4" presStyleCnt="7"/>
      <dgm:spPr/>
      <dgm:t>
        <a:bodyPr/>
        <a:lstStyle/>
        <a:p>
          <a:endParaRPr lang="ru-RU"/>
        </a:p>
      </dgm:t>
    </dgm:pt>
    <dgm:pt modelId="{A575F2E7-1670-4EA1-9E27-0804C41425CE}" type="pres">
      <dgm:prSet presAssocID="{F42FFB12-9244-4853-ADD3-6DA4CD86D94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EA0C5-0EA6-4E5F-A556-AE474BE1FACA}" type="pres">
      <dgm:prSet presAssocID="{361CB693-08AD-4188-99CA-EC845FB799CF}" presName="circ6" presStyleLbl="vennNode1" presStyleIdx="5" presStyleCnt="7"/>
      <dgm:spPr/>
      <dgm:t>
        <a:bodyPr/>
        <a:lstStyle/>
        <a:p>
          <a:endParaRPr lang="ru-RU"/>
        </a:p>
      </dgm:t>
    </dgm:pt>
    <dgm:pt modelId="{0D13A6CA-2488-4E20-8EB8-5C5EAD4B00BF}" type="pres">
      <dgm:prSet presAssocID="{361CB693-08AD-4188-99CA-EC845FB799CF}" presName="circ6Tx" presStyleLbl="revTx" presStyleIdx="0" presStyleCnt="0" custLinFactNeighborX="11372" custLinFactNeighborY="31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FE6E0-52E5-4173-8F8D-CF489C9F3907}" type="pres">
      <dgm:prSet presAssocID="{8715FA17-D8CF-48BC-A2A2-275DA5227512}" presName="circ7" presStyleLbl="vennNode1" presStyleIdx="6" presStyleCnt="7"/>
      <dgm:spPr/>
      <dgm:t>
        <a:bodyPr/>
        <a:lstStyle/>
        <a:p>
          <a:endParaRPr lang="ru-RU"/>
        </a:p>
      </dgm:t>
    </dgm:pt>
    <dgm:pt modelId="{948B6F25-6B6F-4C0B-9FE1-6FA6275896D1}" type="pres">
      <dgm:prSet presAssocID="{8715FA17-D8CF-48BC-A2A2-275DA5227512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CE5CA7-E19F-4087-99F9-B294DE789875}" srcId="{CE446F28-0E4E-405A-833D-5F0CAD249B04}" destId="{3F75F6EB-258C-467D-8F18-C65D26AB9A28}" srcOrd="11" destOrd="0" parTransId="{CC63F918-FEE9-44DC-B6DF-DCA1C0858402}" sibTransId="{A0962DEF-7142-42DF-A493-3E2B5DA144FC}"/>
    <dgm:cxn modelId="{C16A80F5-3C42-4B41-BC8C-78ADB0592DF9}" srcId="{CE446F28-0E4E-405A-833D-5F0CAD249B04}" destId="{34858134-D585-419E-9629-FBB58A326221}" srcOrd="0" destOrd="0" parTransId="{F8CC54FF-16DE-4F98-87E1-604830E0B2A3}" sibTransId="{BFEA9EDF-56CF-4AA8-884B-5BFB0CDD8FA4}"/>
    <dgm:cxn modelId="{E6040E07-22E3-4B15-8C45-A8686B20F5D7}" type="presOf" srcId="{F42FFB12-9244-4853-ADD3-6DA4CD86D946}" destId="{A575F2E7-1670-4EA1-9E27-0804C41425CE}" srcOrd="0" destOrd="0" presId="urn:microsoft.com/office/officeart/2005/8/layout/venn1"/>
    <dgm:cxn modelId="{6DC75D1B-F9C0-4001-99E9-DE371E8591D5}" srcId="{CE446F28-0E4E-405A-833D-5F0CAD249B04}" destId="{B8B56559-F5BA-43ED-9E13-4A24791CEEA8}" srcOrd="2" destOrd="0" parTransId="{C950DB61-B178-4D55-AADD-3B5174AFBB34}" sibTransId="{83533E91-7135-4AD5-8E0F-491BDD001905}"/>
    <dgm:cxn modelId="{DC307669-2AB5-4BD6-AC61-07F162DF6523}" srcId="{CE446F28-0E4E-405A-833D-5F0CAD249B04}" destId="{48AECA2E-C38B-444D-ACA3-232C747066A5}" srcOrd="8" destOrd="0" parTransId="{FEB11DDC-E369-4A77-9ED2-9130AB174656}" sibTransId="{92629D4B-1BE4-42DE-B3BE-F5F3D03D8E1E}"/>
    <dgm:cxn modelId="{9914E54F-8B16-4109-86D8-3D1B4AFA954F}" srcId="{CE446F28-0E4E-405A-833D-5F0CAD249B04}" destId="{5130B0E7-D5A3-4DB7-A61C-7B6573BF65F9}" srcOrd="1" destOrd="0" parTransId="{3A7C62FA-6B09-4271-83B2-995AD1C76ED6}" sibTransId="{273A8508-8838-4017-B88C-162D76E1C026}"/>
    <dgm:cxn modelId="{43DDB245-2B17-4DA7-AB70-C192BB67701F}" type="presOf" srcId="{361CB693-08AD-4188-99CA-EC845FB799CF}" destId="{0D13A6CA-2488-4E20-8EB8-5C5EAD4B00BF}" srcOrd="0" destOrd="0" presId="urn:microsoft.com/office/officeart/2005/8/layout/venn1"/>
    <dgm:cxn modelId="{8E03CF7E-B88F-4555-9E07-E680A09F9676}" srcId="{CE446F28-0E4E-405A-833D-5F0CAD249B04}" destId="{D40801C0-1A2A-4ED5-B926-D4B32FAFA528}" srcOrd="7" destOrd="0" parTransId="{D4D73EB5-2CE6-4031-A7C0-43FB5670B66E}" sibTransId="{A6EBA7B7-5899-486D-88D5-ECAD65E732DD}"/>
    <dgm:cxn modelId="{C51D025F-DEDF-4834-B01F-3BE5DD5B7B0C}" srcId="{CE446F28-0E4E-405A-833D-5F0CAD249B04}" destId="{D6DE2123-8005-4997-9B2B-DFC03FEB67B3}" srcOrd="10" destOrd="0" parTransId="{BE7EC7F2-7463-43DA-BCF3-C5790F05ABFC}" sibTransId="{1F5C2D29-A238-4B75-BAD7-D720949D9ED7}"/>
    <dgm:cxn modelId="{6319D925-9720-4FFA-8FC5-AFA1E7E5BEEE}" type="presOf" srcId="{E7EFA63A-9618-437A-8F8C-90F6AB1B542A}" destId="{84C29BB7-2A58-4CCA-9DE8-09BD5AF9EB4B}" srcOrd="0" destOrd="0" presId="urn:microsoft.com/office/officeart/2005/8/layout/venn1"/>
    <dgm:cxn modelId="{4EFC4287-8260-49AA-9EC0-E9C789C2978F}" srcId="{CE446F28-0E4E-405A-833D-5F0CAD249B04}" destId="{8715FA17-D8CF-48BC-A2A2-275DA5227512}" srcOrd="6" destOrd="0" parTransId="{FE2B1A78-4ABF-428E-A960-2BABF8DCA461}" sibTransId="{895FC4DF-E31B-478E-86A4-B28146C5CAEA}"/>
    <dgm:cxn modelId="{D535BA99-5E91-4331-BFB2-EEA5DE8BD8EE}" srcId="{CE446F28-0E4E-405A-833D-5F0CAD249B04}" destId="{B0851F33-1722-4242-A91E-EC8E819F1400}" srcOrd="9" destOrd="0" parTransId="{A4283AA9-9AE0-4DF5-9DA5-293394213CAD}" sibTransId="{F13BB787-2456-425E-A96C-49AF0AB90AE9}"/>
    <dgm:cxn modelId="{3D48BF42-2BEA-452E-AD7E-7FC58A4D70D5}" type="presOf" srcId="{5130B0E7-D5A3-4DB7-A61C-7B6573BF65F9}" destId="{316E5951-5C40-4F59-B165-D3A1C48F7FEE}" srcOrd="0" destOrd="0" presId="urn:microsoft.com/office/officeart/2005/8/layout/venn1"/>
    <dgm:cxn modelId="{CF41F191-A3FD-4A64-BED2-C48DF0F91729}" srcId="{CE446F28-0E4E-405A-833D-5F0CAD249B04}" destId="{361CB693-08AD-4188-99CA-EC845FB799CF}" srcOrd="5" destOrd="0" parTransId="{44162A9A-F520-41C6-BC2B-653012360C0F}" sibTransId="{7B6DDFC1-E949-4DEB-9B43-FE7A875C0604}"/>
    <dgm:cxn modelId="{4108CE69-820A-4DF6-BD1E-04CA07612399}" type="presOf" srcId="{B8B56559-F5BA-43ED-9E13-4A24791CEEA8}" destId="{49E3367C-9DF4-490A-A573-665F5BFF8775}" srcOrd="0" destOrd="0" presId="urn:microsoft.com/office/officeart/2005/8/layout/venn1"/>
    <dgm:cxn modelId="{FE54B1E2-9074-43DC-AF4A-FF75B20DE9E3}" type="presOf" srcId="{34858134-D585-419E-9629-FBB58A326221}" destId="{97E605A1-6CAF-4184-B86A-67EE637B8E58}" srcOrd="0" destOrd="0" presId="urn:microsoft.com/office/officeart/2005/8/layout/venn1"/>
    <dgm:cxn modelId="{05A583B3-3245-46A4-B7C0-31858C62C643}" type="presOf" srcId="{8715FA17-D8CF-48BC-A2A2-275DA5227512}" destId="{948B6F25-6B6F-4C0B-9FE1-6FA6275896D1}" srcOrd="0" destOrd="0" presId="urn:microsoft.com/office/officeart/2005/8/layout/venn1"/>
    <dgm:cxn modelId="{F764D65D-E41B-4C41-935B-7FC72F0D5646}" srcId="{CE446F28-0E4E-405A-833D-5F0CAD249B04}" destId="{6FD03378-5197-49CC-B86A-A7723D1045AD}" srcOrd="12" destOrd="0" parTransId="{4D66EE14-D22B-483E-8F06-A401185C7AD5}" sibTransId="{9E7B7B70-CDAC-400B-BEE4-58ED29A3C960}"/>
    <dgm:cxn modelId="{8D81D677-F7AC-4D10-AA3C-0EAF8D09747D}" type="presOf" srcId="{CE446F28-0E4E-405A-833D-5F0CAD249B04}" destId="{7EFE8C86-4550-4805-8C50-2C90D4875D8F}" srcOrd="0" destOrd="0" presId="urn:microsoft.com/office/officeart/2005/8/layout/venn1"/>
    <dgm:cxn modelId="{2A00B724-48FC-4182-9760-69230D52E763}" srcId="{CE446F28-0E4E-405A-833D-5F0CAD249B04}" destId="{E7EFA63A-9618-437A-8F8C-90F6AB1B542A}" srcOrd="3" destOrd="0" parTransId="{745ABB9A-1E62-4DF1-A715-1F48D935E0CF}" sibTransId="{4CA5BC95-5A6F-4EE1-9E58-ADD3B11F8DCB}"/>
    <dgm:cxn modelId="{DE7AE0D1-7CCD-4D90-BB39-B4957B68C88E}" srcId="{CE446F28-0E4E-405A-833D-5F0CAD249B04}" destId="{F42FFB12-9244-4853-ADD3-6DA4CD86D946}" srcOrd="4" destOrd="0" parTransId="{3FBB46B3-992E-471A-8217-5769E10A2CA7}" sibTransId="{FCD3AA83-D3DC-429D-AE49-87F335E98D3B}"/>
    <dgm:cxn modelId="{9CF1FD82-2732-4184-94CB-04D92C25AEB2}" type="presParOf" srcId="{7EFE8C86-4550-4805-8C50-2C90D4875D8F}" destId="{1BAD55F5-ECF2-41B6-B1FD-B06071757A52}" srcOrd="0" destOrd="0" presId="urn:microsoft.com/office/officeart/2005/8/layout/venn1"/>
    <dgm:cxn modelId="{58E03E25-F02C-4597-879F-661334B78D41}" type="presParOf" srcId="{7EFE8C86-4550-4805-8C50-2C90D4875D8F}" destId="{97E605A1-6CAF-4184-B86A-67EE637B8E58}" srcOrd="1" destOrd="0" presId="urn:microsoft.com/office/officeart/2005/8/layout/venn1"/>
    <dgm:cxn modelId="{6DFD63F7-4D04-4A71-A64E-66936E2273B6}" type="presParOf" srcId="{7EFE8C86-4550-4805-8C50-2C90D4875D8F}" destId="{19D427B8-3B34-403D-952B-91D71351D1BC}" srcOrd="2" destOrd="0" presId="urn:microsoft.com/office/officeart/2005/8/layout/venn1"/>
    <dgm:cxn modelId="{B07453C3-3C8D-40EC-8185-7E055B9781D4}" type="presParOf" srcId="{7EFE8C86-4550-4805-8C50-2C90D4875D8F}" destId="{316E5951-5C40-4F59-B165-D3A1C48F7FEE}" srcOrd="3" destOrd="0" presId="urn:microsoft.com/office/officeart/2005/8/layout/venn1"/>
    <dgm:cxn modelId="{E64CA180-29B7-4240-A100-AD8CA7A8AA2A}" type="presParOf" srcId="{7EFE8C86-4550-4805-8C50-2C90D4875D8F}" destId="{463376AB-3EE7-4909-A680-EB8DDED25D94}" srcOrd="4" destOrd="0" presId="urn:microsoft.com/office/officeart/2005/8/layout/venn1"/>
    <dgm:cxn modelId="{A8D7258C-12A8-4768-BF20-BEC20398FE5F}" type="presParOf" srcId="{7EFE8C86-4550-4805-8C50-2C90D4875D8F}" destId="{49E3367C-9DF4-490A-A573-665F5BFF8775}" srcOrd="5" destOrd="0" presId="urn:microsoft.com/office/officeart/2005/8/layout/venn1"/>
    <dgm:cxn modelId="{3698A599-A057-4D76-929E-B3AEF7799A9A}" type="presParOf" srcId="{7EFE8C86-4550-4805-8C50-2C90D4875D8F}" destId="{D9BA9F10-9897-4E60-885D-31A70695BF99}" srcOrd="6" destOrd="0" presId="urn:microsoft.com/office/officeart/2005/8/layout/venn1"/>
    <dgm:cxn modelId="{A23198CC-C944-4E04-86EB-2A7869ACF36B}" type="presParOf" srcId="{7EFE8C86-4550-4805-8C50-2C90D4875D8F}" destId="{84C29BB7-2A58-4CCA-9DE8-09BD5AF9EB4B}" srcOrd="7" destOrd="0" presId="urn:microsoft.com/office/officeart/2005/8/layout/venn1"/>
    <dgm:cxn modelId="{3320225A-103D-4D16-9B1F-45C1E0906850}" type="presParOf" srcId="{7EFE8C86-4550-4805-8C50-2C90D4875D8F}" destId="{A2F483BF-B6C3-47A4-A9A0-92828926C065}" srcOrd="8" destOrd="0" presId="urn:microsoft.com/office/officeart/2005/8/layout/venn1"/>
    <dgm:cxn modelId="{E22752AC-E537-4A8A-9C2B-F997E79CEDC9}" type="presParOf" srcId="{7EFE8C86-4550-4805-8C50-2C90D4875D8F}" destId="{A575F2E7-1670-4EA1-9E27-0804C41425CE}" srcOrd="9" destOrd="0" presId="urn:microsoft.com/office/officeart/2005/8/layout/venn1"/>
    <dgm:cxn modelId="{76ECEDBC-65FC-4664-8256-029A9E8FCDC8}" type="presParOf" srcId="{7EFE8C86-4550-4805-8C50-2C90D4875D8F}" destId="{95BEA0C5-0EA6-4E5F-A556-AE474BE1FACA}" srcOrd="10" destOrd="0" presId="urn:microsoft.com/office/officeart/2005/8/layout/venn1"/>
    <dgm:cxn modelId="{DA400BD1-0CD8-4B95-94AB-07EF20C96CBF}" type="presParOf" srcId="{7EFE8C86-4550-4805-8C50-2C90D4875D8F}" destId="{0D13A6CA-2488-4E20-8EB8-5C5EAD4B00BF}" srcOrd="11" destOrd="0" presId="urn:microsoft.com/office/officeart/2005/8/layout/venn1"/>
    <dgm:cxn modelId="{8D8E2B16-78BF-4E44-8DE6-060FB80C1246}" type="presParOf" srcId="{7EFE8C86-4550-4805-8C50-2C90D4875D8F}" destId="{0A7FE6E0-52E5-4173-8F8D-CF489C9F3907}" srcOrd="12" destOrd="0" presId="urn:microsoft.com/office/officeart/2005/8/layout/venn1"/>
    <dgm:cxn modelId="{0FBBBEFF-8B4A-4B06-ADCA-DD9FCA978397}" type="presParOf" srcId="{7EFE8C86-4550-4805-8C50-2C90D4875D8F}" destId="{948B6F25-6B6F-4C0B-9FE1-6FA6275896D1}" srcOrd="13" destOrd="0" presId="urn:microsoft.com/office/officeart/2005/8/layout/venn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08D0C0-BB8A-426D-A3CB-7F2EF4CF725D}" type="doc">
      <dgm:prSet loTypeId="urn:microsoft.com/office/officeart/2005/8/layout/hierarchy4" loCatId="hierarchy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C483CBE-9CCC-43B0-A62A-B55725F3E9A5}">
      <dgm:prSet phldrT="[Текст]" custT="1"/>
      <dgm:spPr/>
      <dgm:t>
        <a:bodyPr/>
        <a:lstStyle/>
        <a:p>
          <a:r>
            <a:rPr lang="ru-RU" sz="2400" b="1" dirty="0" smtClean="0"/>
            <a:t>ШКОЛЬНЫЙ СОЦИУМ </a:t>
          </a:r>
        </a:p>
        <a:p>
          <a:r>
            <a:rPr lang="ru-RU" sz="2000" b="1" i="1" dirty="0" smtClean="0"/>
            <a:t>ОБРАЗОВАТЕЛЬНЫЙ МОДУЛЬ</a:t>
          </a:r>
          <a:endParaRPr lang="ru-RU" sz="2000" b="0" i="1" dirty="0"/>
        </a:p>
      </dgm:t>
    </dgm:pt>
    <dgm:pt modelId="{845F5680-5BA3-4741-B8F0-E2687F0F784F}" type="parTrans" cxnId="{FC8163E9-4410-4FC9-BB57-7EF09F49F207}">
      <dgm:prSet/>
      <dgm:spPr/>
      <dgm:t>
        <a:bodyPr/>
        <a:lstStyle/>
        <a:p>
          <a:endParaRPr lang="ru-RU"/>
        </a:p>
      </dgm:t>
    </dgm:pt>
    <dgm:pt modelId="{9E6659BE-F11B-4363-B752-766FCFC80221}" type="sibTrans" cxnId="{FC8163E9-4410-4FC9-BB57-7EF09F49F207}">
      <dgm:prSet/>
      <dgm:spPr/>
      <dgm:t>
        <a:bodyPr/>
        <a:lstStyle/>
        <a:p>
          <a:endParaRPr lang="ru-RU"/>
        </a:p>
      </dgm:t>
    </dgm:pt>
    <dgm:pt modelId="{8DD4B72E-6080-4A4F-8F00-87BEE820F1DE}">
      <dgm:prSet phldrT="[Текст]" custT="1"/>
      <dgm:spPr/>
      <dgm:t>
        <a:bodyPr/>
        <a:lstStyle/>
        <a:p>
          <a:r>
            <a:rPr lang="ru-RU" sz="2800" b="1" dirty="0" smtClean="0"/>
            <a:t>Сетевой проект: </a:t>
          </a:r>
          <a:r>
            <a:rPr lang="ru-RU" sz="2800" dirty="0" smtClean="0"/>
            <a:t> «Разработки и апробация инструментов Цифрового  образования     родителей  в условиях Школы ВОЗМОЖНОСТЕЙ.</a:t>
          </a:r>
          <a:endParaRPr lang="ru-RU" sz="2800" b="1" dirty="0"/>
        </a:p>
      </dgm:t>
    </dgm:pt>
    <dgm:pt modelId="{5C21859C-8C2A-4947-B764-CF47F69084DA}" type="parTrans" cxnId="{0B9F01D5-9630-4EAC-88D2-C0D8B0A80E64}">
      <dgm:prSet/>
      <dgm:spPr/>
      <dgm:t>
        <a:bodyPr/>
        <a:lstStyle/>
        <a:p>
          <a:endParaRPr lang="ru-RU"/>
        </a:p>
      </dgm:t>
    </dgm:pt>
    <dgm:pt modelId="{9DF0E106-9612-483C-9277-1C5C5998A8AB}" type="sibTrans" cxnId="{0B9F01D5-9630-4EAC-88D2-C0D8B0A80E64}">
      <dgm:prSet/>
      <dgm:spPr/>
      <dgm:t>
        <a:bodyPr/>
        <a:lstStyle/>
        <a:p>
          <a:endParaRPr lang="ru-RU"/>
        </a:p>
      </dgm:t>
    </dgm:pt>
    <dgm:pt modelId="{192808C0-4A18-4437-A4AE-7F8C4CFCA680}" type="pres">
      <dgm:prSet presAssocID="{4408D0C0-BB8A-426D-A3CB-7F2EF4CF725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29D1B4-968B-4C43-9CC4-B0ED4A3A2E0C}" type="pres">
      <dgm:prSet presAssocID="{1C483CBE-9CCC-43B0-A62A-B55725F3E9A5}" presName="vertOne" presStyleCnt="0"/>
      <dgm:spPr/>
      <dgm:t>
        <a:bodyPr/>
        <a:lstStyle/>
        <a:p>
          <a:endParaRPr lang="ru-RU"/>
        </a:p>
      </dgm:t>
    </dgm:pt>
    <dgm:pt modelId="{97ACB940-B9A2-4AB6-BE03-B1F2E9DF6041}" type="pres">
      <dgm:prSet presAssocID="{1C483CBE-9CCC-43B0-A62A-B55725F3E9A5}" presName="txOne" presStyleLbl="node0" presStyleIdx="0" presStyleCnt="1" custScaleY="54464" custLinFactNeighborX="-16" custLinFactNeighborY="-15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7270A5-AEFC-434A-8CF1-C957DC7F92EB}" type="pres">
      <dgm:prSet presAssocID="{1C483CBE-9CCC-43B0-A62A-B55725F3E9A5}" presName="parTransOne" presStyleCnt="0"/>
      <dgm:spPr/>
      <dgm:t>
        <a:bodyPr/>
        <a:lstStyle/>
        <a:p>
          <a:endParaRPr lang="ru-RU"/>
        </a:p>
      </dgm:t>
    </dgm:pt>
    <dgm:pt modelId="{060F167A-D08B-43AD-93B4-71038CEC032C}" type="pres">
      <dgm:prSet presAssocID="{1C483CBE-9CCC-43B0-A62A-B55725F3E9A5}" presName="horzOne" presStyleCnt="0"/>
      <dgm:spPr/>
      <dgm:t>
        <a:bodyPr/>
        <a:lstStyle/>
        <a:p>
          <a:endParaRPr lang="ru-RU"/>
        </a:p>
      </dgm:t>
    </dgm:pt>
    <dgm:pt modelId="{9CB24E0A-A7E1-4A0A-BB2C-8C512B650E62}" type="pres">
      <dgm:prSet presAssocID="{8DD4B72E-6080-4A4F-8F00-87BEE820F1DE}" presName="vertTwo" presStyleCnt="0"/>
      <dgm:spPr/>
      <dgm:t>
        <a:bodyPr/>
        <a:lstStyle/>
        <a:p>
          <a:endParaRPr lang="ru-RU"/>
        </a:p>
      </dgm:t>
    </dgm:pt>
    <dgm:pt modelId="{4CB63B1E-BADC-4088-A657-B563A2924AE6}" type="pres">
      <dgm:prSet presAssocID="{8DD4B72E-6080-4A4F-8F00-87BEE820F1DE}" presName="txTwo" presStyleLbl="node2" presStyleIdx="0" presStyleCnt="1" custScaleY="53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F110A4-2F76-4E12-A48F-B36752749701}" type="pres">
      <dgm:prSet presAssocID="{8DD4B72E-6080-4A4F-8F00-87BEE820F1DE}" presName="horzTwo" presStyleCnt="0"/>
      <dgm:spPr/>
      <dgm:t>
        <a:bodyPr/>
        <a:lstStyle/>
        <a:p>
          <a:endParaRPr lang="ru-RU"/>
        </a:p>
      </dgm:t>
    </dgm:pt>
  </dgm:ptLst>
  <dgm:cxnLst>
    <dgm:cxn modelId="{FC8163E9-4410-4FC9-BB57-7EF09F49F207}" srcId="{4408D0C0-BB8A-426D-A3CB-7F2EF4CF725D}" destId="{1C483CBE-9CCC-43B0-A62A-B55725F3E9A5}" srcOrd="0" destOrd="0" parTransId="{845F5680-5BA3-4741-B8F0-E2687F0F784F}" sibTransId="{9E6659BE-F11B-4363-B752-766FCFC80221}"/>
    <dgm:cxn modelId="{8021ED36-27B6-4C6F-B50F-8C23663DE6B4}" type="presOf" srcId="{4408D0C0-BB8A-426D-A3CB-7F2EF4CF725D}" destId="{192808C0-4A18-4437-A4AE-7F8C4CFCA680}" srcOrd="0" destOrd="0" presId="urn:microsoft.com/office/officeart/2005/8/layout/hierarchy4"/>
    <dgm:cxn modelId="{0B9F01D5-9630-4EAC-88D2-C0D8B0A80E64}" srcId="{1C483CBE-9CCC-43B0-A62A-B55725F3E9A5}" destId="{8DD4B72E-6080-4A4F-8F00-87BEE820F1DE}" srcOrd="0" destOrd="0" parTransId="{5C21859C-8C2A-4947-B764-CF47F69084DA}" sibTransId="{9DF0E106-9612-483C-9277-1C5C5998A8AB}"/>
    <dgm:cxn modelId="{8EB48E02-8609-436B-ADB1-A9AF28569D03}" type="presOf" srcId="{8DD4B72E-6080-4A4F-8F00-87BEE820F1DE}" destId="{4CB63B1E-BADC-4088-A657-B563A2924AE6}" srcOrd="0" destOrd="0" presId="urn:microsoft.com/office/officeart/2005/8/layout/hierarchy4"/>
    <dgm:cxn modelId="{BF5E1D31-4695-4C64-B227-370D230D7EDE}" type="presOf" srcId="{1C483CBE-9CCC-43B0-A62A-B55725F3E9A5}" destId="{97ACB940-B9A2-4AB6-BE03-B1F2E9DF6041}" srcOrd="0" destOrd="0" presId="urn:microsoft.com/office/officeart/2005/8/layout/hierarchy4"/>
    <dgm:cxn modelId="{9F9D0076-2789-4DA8-9731-E8AB38E14142}" type="presParOf" srcId="{192808C0-4A18-4437-A4AE-7F8C4CFCA680}" destId="{3829D1B4-968B-4C43-9CC4-B0ED4A3A2E0C}" srcOrd="0" destOrd="0" presId="urn:microsoft.com/office/officeart/2005/8/layout/hierarchy4"/>
    <dgm:cxn modelId="{3DFF2316-5178-44B1-B73E-B519F8CDC302}" type="presParOf" srcId="{3829D1B4-968B-4C43-9CC4-B0ED4A3A2E0C}" destId="{97ACB940-B9A2-4AB6-BE03-B1F2E9DF6041}" srcOrd="0" destOrd="0" presId="urn:microsoft.com/office/officeart/2005/8/layout/hierarchy4"/>
    <dgm:cxn modelId="{3FE68D87-641D-4F04-8DF7-469FA2603324}" type="presParOf" srcId="{3829D1B4-968B-4C43-9CC4-B0ED4A3A2E0C}" destId="{447270A5-AEFC-434A-8CF1-C957DC7F92EB}" srcOrd="1" destOrd="0" presId="urn:microsoft.com/office/officeart/2005/8/layout/hierarchy4"/>
    <dgm:cxn modelId="{659906B5-3C2E-40BC-97B3-C1121BDB7812}" type="presParOf" srcId="{3829D1B4-968B-4C43-9CC4-B0ED4A3A2E0C}" destId="{060F167A-D08B-43AD-93B4-71038CEC032C}" srcOrd="2" destOrd="0" presId="urn:microsoft.com/office/officeart/2005/8/layout/hierarchy4"/>
    <dgm:cxn modelId="{0995FC87-64DA-4BED-8BFD-ED521CFB4AE7}" type="presParOf" srcId="{060F167A-D08B-43AD-93B4-71038CEC032C}" destId="{9CB24E0A-A7E1-4A0A-BB2C-8C512B650E62}" srcOrd="0" destOrd="0" presId="urn:microsoft.com/office/officeart/2005/8/layout/hierarchy4"/>
    <dgm:cxn modelId="{B39350CB-FDEF-4CD7-BA08-D3EDDD9E8F95}" type="presParOf" srcId="{9CB24E0A-A7E1-4A0A-BB2C-8C512B650E62}" destId="{4CB63B1E-BADC-4088-A657-B563A2924AE6}" srcOrd="0" destOrd="0" presId="urn:microsoft.com/office/officeart/2005/8/layout/hierarchy4"/>
    <dgm:cxn modelId="{5FB5C6C4-839A-4014-9C44-433A69AFC9A6}" type="presParOf" srcId="{9CB24E0A-A7E1-4A0A-BB2C-8C512B650E62}" destId="{C8F110A4-2F76-4E12-A48F-B36752749701}" srcOrd="1" destOrd="0" presId="urn:microsoft.com/office/officeart/2005/8/layout/hierarchy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B4FAF5-2797-403E-BB19-37AC061DC1AD}" type="doc">
      <dgm:prSet loTypeId="urn:microsoft.com/office/officeart/2005/8/layout/hList7" loCatId="list" qsTypeId="urn:microsoft.com/office/officeart/2005/8/quickstyle/3d4" qsCatId="3D" csTypeId="urn:microsoft.com/office/officeart/2005/8/colors/accent2_2" csCatId="accent2" phldr="1"/>
      <dgm:spPr/>
    </dgm:pt>
    <dgm:pt modelId="{3859CA0D-7EFE-472D-B617-6E6769B8AE69}">
      <dgm:prSet phldrT="[Текст]"/>
      <dgm:spPr/>
      <dgm:t>
        <a:bodyPr/>
        <a:lstStyle/>
        <a:p>
          <a:r>
            <a:rPr lang="ru-RU" b="1" dirty="0" smtClean="0"/>
            <a:t>создан  Уникальный образовательный     Кластер  обучающих сред</a:t>
          </a:r>
          <a:endParaRPr lang="ru-RU" b="1" dirty="0"/>
        </a:p>
      </dgm:t>
    </dgm:pt>
    <dgm:pt modelId="{BD3397BF-3D44-47DE-8E41-F243B398B2B9}" type="parTrans" cxnId="{07244C30-8B3E-4BF2-8FB7-E9B2D4C1E73F}">
      <dgm:prSet/>
      <dgm:spPr/>
      <dgm:t>
        <a:bodyPr/>
        <a:lstStyle/>
        <a:p>
          <a:endParaRPr lang="ru-RU"/>
        </a:p>
      </dgm:t>
    </dgm:pt>
    <dgm:pt modelId="{A1B029FE-E5AF-45AC-A790-5249C8D67DB1}" type="sibTrans" cxnId="{07244C30-8B3E-4BF2-8FB7-E9B2D4C1E73F}">
      <dgm:prSet/>
      <dgm:spPr/>
      <dgm:t>
        <a:bodyPr/>
        <a:lstStyle/>
        <a:p>
          <a:endParaRPr lang="ru-RU"/>
        </a:p>
      </dgm:t>
    </dgm:pt>
    <dgm:pt modelId="{58B52521-CDFB-483E-B50C-D7E8FD0AD3BD}">
      <dgm:prSet phldrT="[Текст]" custT="1"/>
      <dgm:spPr/>
      <dgm:t>
        <a:bodyPr/>
        <a:lstStyle/>
        <a:p>
          <a:r>
            <a:rPr lang="ru-RU" sz="2800" b="1" dirty="0" smtClean="0"/>
            <a:t>созданы условия  для развития интеллектуального   потенциала личности</a:t>
          </a:r>
          <a:endParaRPr lang="ru-RU" sz="2800" b="1" dirty="0"/>
        </a:p>
      </dgm:t>
    </dgm:pt>
    <dgm:pt modelId="{7F98DD2E-F39E-4381-A3D2-A2BF86AAC218}" type="sibTrans" cxnId="{EA52AE0A-B48B-43FD-8F68-5D65F9F1F7D7}">
      <dgm:prSet/>
      <dgm:spPr/>
      <dgm:t>
        <a:bodyPr/>
        <a:lstStyle/>
        <a:p>
          <a:endParaRPr lang="ru-RU"/>
        </a:p>
      </dgm:t>
    </dgm:pt>
    <dgm:pt modelId="{AE587F2E-0FE5-4CF1-A49D-271399D342A7}" type="parTrans" cxnId="{EA52AE0A-B48B-43FD-8F68-5D65F9F1F7D7}">
      <dgm:prSet/>
      <dgm:spPr/>
      <dgm:t>
        <a:bodyPr/>
        <a:lstStyle/>
        <a:p>
          <a:endParaRPr lang="ru-RU"/>
        </a:p>
      </dgm:t>
    </dgm:pt>
    <dgm:pt modelId="{257AF4CC-C9C4-4BE4-ABD6-00861A5FA647}" type="pres">
      <dgm:prSet presAssocID="{B7B4FAF5-2797-403E-BB19-37AC061DC1AD}" presName="Name0" presStyleCnt="0">
        <dgm:presLayoutVars>
          <dgm:dir/>
          <dgm:resizeHandles val="exact"/>
        </dgm:presLayoutVars>
      </dgm:prSet>
      <dgm:spPr/>
    </dgm:pt>
    <dgm:pt modelId="{BD91C300-3EBE-4DD0-8F3E-6CBF91E40187}" type="pres">
      <dgm:prSet presAssocID="{B7B4FAF5-2797-403E-BB19-37AC061DC1AD}" presName="fgShape" presStyleLbl="fgShp" presStyleIdx="0" presStyleCnt="1" custLinFactNeighborX="-951" custLinFactNeighborY="-780"/>
      <dgm:spPr/>
    </dgm:pt>
    <dgm:pt modelId="{DCF702DA-4485-4D84-BDFB-EFCE0FBDE0F7}" type="pres">
      <dgm:prSet presAssocID="{B7B4FAF5-2797-403E-BB19-37AC061DC1AD}" presName="linComp" presStyleCnt="0"/>
      <dgm:spPr/>
    </dgm:pt>
    <dgm:pt modelId="{A98D66F4-B142-4A3A-8372-194AC92DC209}" type="pres">
      <dgm:prSet presAssocID="{58B52521-CDFB-483E-B50C-D7E8FD0AD3BD}" presName="compNode" presStyleCnt="0"/>
      <dgm:spPr/>
    </dgm:pt>
    <dgm:pt modelId="{8E196756-8527-4800-9508-4090A847BDF0}" type="pres">
      <dgm:prSet presAssocID="{58B52521-CDFB-483E-B50C-D7E8FD0AD3BD}" presName="bkgdShape" presStyleLbl="node1" presStyleIdx="0" presStyleCnt="2"/>
      <dgm:spPr/>
      <dgm:t>
        <a:bodyPr/>
        <a:lstStyle/>
        <a:p>
          <a:endParaRPr lang="ru-RU"/>
        </a:p>
      </dgm:t>
    </dgm:pt>
    <dgm:pt modelId="{4A831087-066F-4CD2-8C1D-9DA5C9265100}" type="pres">
      <dgm:prSet presAssocID="{58B52521-CDFB-483E-B50C-D7E8FD0AD3B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4DEFD-FC71-43E7-B2A1-F31331286B5C}" type="pres">
      <dgm:prSet presAssocID="{58B52521-CDFB-483E-B50C-D7E8FD0AD3BD}" presName="invisiNode" presStyleLbl="node1" presStyleIdx="0" presStyleCnt="2"/>
      <dgm:spPr/>
    </dgm:pt>
    <dgm:pt modelId="{B2BA46FE-F3CB-4994-BF7B-C5E8742FB699}" type="pres">
      <dgm:prSet presAssocID="{58B52521-CDFB-483E-B50C-D7E8FD0AD3BD}" presName="imagNode" presStyleLbl="fgImgPlace1" presStyleIdx="0" presStyleCnt="2" custScaleX="1517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6A200A-AD71-4FA6-B2FF-BB744FD9D85C}" type="pres">
      <dgm:prSet presAssocID="{7F98DD2E-F39E-4381-A3D2-A2BF86AAC21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77E560-0A7E-47F8-BFA2-F73759FFB79B}" type="pres">
      <dgm:prSet presAssocID="{3859CA0D-7EFE-472D-B617-6E6769B8AE69}" presName="compNode" presStyleCnt="0"/>
      <dgm:spPr/>
    </dgm:pt>
    <dgm:pt modelId="{BEAAED59-300B-43E7-949C-827882C00017}" type="pres">
      <dgm:prSet presAssocID="{3859CA0D-7EFE-472D-B617-6E6769B8AE69}" presName="bkgdShape" presStyleLbl="node1" presStyleIdx="1" presStyleCnt="2"/>
      <dgm:spPr/>
      <dgm:t>
        <a:bodyPr/>
        <a:lstStyle/>
        <a:p>
          <a:endParaRPr lang="ru-RU"/>
        </a:p>
      </dgm:t>
    </dgm:pt>
    <dgm:pt modelId="{16725075-759C-4091-8829-7FF52DF472E0}" type="pres">
      <dgm:prSet presAssocID="{3859CA0D-7EFE-472D-B617-6E6769B8AE69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CBC2B-23C7-45B3-87ED-E947481B99AE}" type="pres">
      <dgm:prSet presAssocID="{3859CA0D-7EFE-472D-B617-6E6769B8AE69}" presName="invisiNode" presStyleLbl="node1" presStyleIdx="1" presStyleCnt="2"/>
      <dgm:spPr/>
    </dgm:pt>
    <dgm:pt modelId="{B2BE4077-F445-4DA7-9ADB-4884AE17B267}" type="pres">
      <dgm:prSet presAssocID="{3859CA0D-7EFE-472D-B617-6E6769B8AE69}" presName="imagNode" presStyleLbl="fgImgPlace1" presStyleIdx="1" presStyleCnt="2" custScaleX="14389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67A83E9-2F8D-4537-937B-6F2F9BBC9156}" type="presOf" srcId="{58B52521-CDFB-483E-B50C-D7E8FD0AD3BD}" destId="{4A831087-066F-4CD2-8C1D-9DA5C9265100}" srcOrd="1" destOrd="0" presId="urn:microsoft.com/office/officeart/2005/8/layout/hList7"/>
    <dgm:cxn modelId="{DC9F8819-B8A5-4969-9032-90A319BA890C}" type="presOf" srcId="{B7B4FAF5-2797-403E-BB19-37AC061DC1AD}" destId="{257AF4CC-C9C4-4BE4-ABD6-00861A5FA647}" srcOrd="0" destOrd="0" presId="urn:microsoft.com/office/officeart/2005/8/layout/hList7"/>
    <dgm:cxn modelId="{07244C30-8B3E-4BF2-8FB7-E9B2D4C1E73F}" srcId="{B7B4FAF5-2797-403E-BB19-37AC061DC1AD}" destId="{3859CA0D-7EFE-472D-B617-6E6769B8AE69}" srcOrd="1" destOrd="0" parTransId="{BD3397BF-3D44-47DE-8E41-F243B398B2B9}" sibTransId="{A1B029FE-E5AF-45AC-A790-5249C8D67DB1}"/>
    <dgm:cxn modelId="{F0F620D3-8930-4A3F-94DE-72C83A2AC570}" type="presOf" srcId="{3859CA0D-7EFE-472D-B617-6E6769B8AE69}" destId="{16725075-759C-4091-8829-7FF52DF472E0}" srcOrd="1" destOrd="0" presId="urn:microsoft.com/office/officeart/2005/8/layout/hList7"/>
    <dgm:cxn modelId="{07E1D7BA-10ED-4D86-9AA2-501A500121E4}" type="presOf" srcId="{58B52521-CDFB-483E-B50C-D7E8FD0AD3BD}" destId="{8E196756-8527-4800-9508-4090A847BDF0}" srcOrd="0" destOrd="0" presId="urn:microsoft.com/office/officeart/2005/8/layout/hList7"/>
    <dgm:cxn modelId="{45F4596B-5B73-4015-A6B6-4B2CAF34C434}" type="presOf" srcId="{3859CA0D-7EFE-472D-B617-6E6769B8AE69}" destId="{BEAAED59-300B-43E7-949C-827882C00017}" srcOrd="0" destOrd="0" presId="urn:microsoft.com/office/officeart/2005/8/layout/hList7"/>
    <dgm:cxn modelId="{E919FB29-07DB-4EB2-B19D-F40C3205C427}" type="presOf" srcId="{7F98DD2E-F39E-4381-A3D2-A2BF86AAC218}" destId="{066A200A-AD71-4FA6-B2FF-BB744FD9D85C}" srcOrd="0" destOrd="0" presId="urn:microsoft.com/office/officeart/2005/8/layout/hList7"/>
    <dgm:cxn modelId="{EA52AE0A-B48B-43FD-8F68-5D65F9F1F7D7}" srcId="{B7B4FAF5-2797-403E-BB19-37AC061DC1AD}" destId="{58B52521-CDFB-483E-B50C-D7E8FD0AD3BD}" srcOrd="0" destOrd="0" parTransId="{AE587F2E-0FE5-4CF1-A49D-271399D342A7}" sibTransId="{7F98DD2E-F39E-4381-A3D2-A2BF86AAC218}"/>
    <dgm:cxn modelId="{F67996D2-5E5B-470B-9E6F-59CD5B5E5690}" type="presParOf" srcId="{257AF4CC-C9C4-4BE4-ABD6-00861A5FA647}" destId="{BD91C300-3EBE-4DD0-8F3E-6CBF91E40187}" srcOrd="0" destOrd="0" presId="urn:microsoft.com/office/officeart/2005/8/layout/hList7"/>
    <dgm:cxn modelId="{0AA73711-7DA1-42A5-8ABC-999AC78C3E78}" type="presParOf" srcId="{257AF4CC-C9C4-4BE4-ABD6-00861A5FA647}" destId="{DCF702DA-4485-4D84-BDFB-EFCE0FBDE0F7}" srcOrd="1" destOrd="0" presId="urn:microsoft.com/office/officeart/2005/8/layout/hList7"/>
    <dgm:cxn modelId="{F343A8DB-E65E-4E6A-83F6-69AB9B64CE44}" type="presParOf" srcId="{DCF702DA-4485-4D84-BDFB-EFCE0FBDE0F7}" destId="{A98D66F4-B142-4A3A-8372-194AC92DC209}" srcOrd="0" destOrd="0" presId="urn:microsoft.com/office/officeart/2005/8/layout/hList7"/>
    <dgm:cxn modelId="{DBD34B17-A8DC-445A-B389-55C95E371558}" type="presParOf" srcId="{A98D66F4-B142-4A3A-8372-194AC92DC209}" destId="{8E196756-8527-4800-9508-4090A847BDF0}" srcOrd="0" destOrd="0" presId="urn:microsoft.com/office/officeart/2005/8/layout/hList7"/>
    <dgm:cxn modelId="{16CE13C0-4EAB-4AB1-834E-14C3E7B24478}" type="presParOf" srcId="{A98D66F4-B142-4A3A-8372-194AC92DC209}" destId="{4A831087-066F-4CD2-8C1D-9DA5C9265100}" srcOrd="1" destOrd="0" presId="urn:microsoft.com/office/officeart/2005/8/layout/hList7"/>
    <dgm:cxn modelId="{2F7F713E-3E91-464C-AC0F-E69C1522CC01}" type="presParOf" srcId="{A98D66F4-B142-4A3A-8372-194AC92DC209}" destId="{F234DEFD-FC71-43E7-B2A1-F31331286B5C}" srcOrd="2" destOrd="0" presId="urn:microsoft.com/office/officeart/2005/8/layout/hList7"/>
    <dgm:cxn modelId="{D48EA3E3-BCB7-4DB7-95A9-936917E781AF}" type="presParOf" srcId="{A98D66F4-B142-4A3A-8372-194AC92DC209}" destId="{B2BA46FE-F3CB-4994-BF7B-C5E8742FB699}" srcOrd="3" destOrd="0" presId="urn:microsoft.com/office/officeart/2005/8/layout/hList7"/>
    <dgm:cxn modelId="{1861DAF2-D686-4AE6-A01B-290057CD997B}" type="presParOf" srcId="{DCF702DA-4485-4D84-BDFB-EFCE0FBDE0F7}" destId="{066A200A-AD71-4FA6-B2FF-BB744FD9D85C}" srcOrd="1" destOrd="0" presId="urn:microsoft.com/office/officeart/2005/8/layout/hList7"/>
    <dgm:cxn modelId="{D891AAD3-6999-4BFE-A17D-A07452CD7030}" type="presParOf" srcId="{DCF702DA-4485-4D84-BDFB-EFCE0FBDE0F7}" destId="{2677E560-0A7E-47F8-BFA2-F73759FFB79B}" srcOrd="2" destOrd="0" presId="urn:microsoft.com/office/officeart/2005/8/layout/hList7"/>
    <dgm:cxn modelId="{F5E94B68-56C7-44FB-BC7A-15BED53446FD}" type="presParOf" srcId="{2677E560-0A7E-47F8-BFA2-F73759FFB79B}" destId="{BEAAED59-300B-43E7-949C-827882C00017}" srcOrd="0" destOrd="0" presId="urn:microsoft.com/office/officeart/2005/8/layout/hList7"/>
    <dgm:cxn modelId="{0760541E-B6C4-4C29-AB55-D279CFC31FC7}" type="presParOf" srcId="{2677E560-0A7E-47F8-BFA2-F73759FFB79B}" destId="{16725075-759C-4091-8829-7FF52DF472E0}" srcOrd="1" destOrd="0" presId="urn:microsoft.com/office/officeart/2005/8/layout/hList7"/>
    <dgm:cxn modelId="{6011AB61-2410-4E66-8A4D-37D958EA6996}" type="presParOf" srcId="{2677E560-0A7E-47F8-BFA2-F73759FFB79B}" destId="{DA9CBC2B-23C7-45B3-87ED-E947481B99AE}" srcOrd="2" destOrd="0" presId="urn:microsoft.com/office/officeart/2005/8/layout/hList7"/>
    <dgm:cxn modelId="{A8E3660B-B59D-4E62-B4C1-C375AC904CF6}" type="presParOf" srcId="{2677E560-0A7E-47F8-BFA2-F73759FFB79B}" destId="{B2BE4077-F445-4DA7-9ADB-4884AE17B267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ADA42D-DEBB-46A2-A71A-6AEEBE7E840F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AE9460C-EF50-4D01-9806-88A4415E4B05}">
      <dgm:prSet phldrT="[Текст]"/>
      <dgm:spPr/>
      <dgm:t>
        <a:bodyPr/>
        <a:lstStyle/>
        <a:p>
          <a:r>
            <a:rPr lang="ru-RU" b="1" dirty="0" smtClean="0"/>
            <a:t>1</a:t>
          </a:r>
          <a:endParaRPr lang="ru-RU" b="1" dirty="0"/>
        </a:p>
      </dgm:t>
    </dgm:pt>
    <dgm:pt modelId="{D7B56485-AF30-44FA-9393-B9DB8EFE8125}" type="parTrans" cxnId="{3F9DC6D1-101F-4BCF-922F-822054DDFE79}">
      <dgm:prSet/>
      <dgm:spPr/>
      <dgm:t>
        <a:bodyPr/>
        <a:lstStyle/>
        <a:p>
          <a:endParaRPr lang="ru-RU"/>
        </a:p>
      </dgm:t>
    </dgm:pt>
    <dgm:pt modelId="{F1DC0932-0C5B-4561-B8C3-248347417521}" type="sibTrans" cxnId="{3F9DC6D1-101F-4BCF-922F-822054DDFE79}">
      <dgm:prSet/>
      <dgm:spPr/>
      <dgm:t>
        <a:bodyPr/>
        <a:lstStyle/>
        <a:p>
          <a:endParaRPr lang="ru-RU"/>
        </a:p>
      </dgm:t>
    </dgm:pt>
    <dgm:pt modelId="{E9008F10-7A46-4C67-B018-3B3C64A08D66}">
      <dgm:prSet phldrT="[Текст]"/>
      <dgm:spPr/>
      <dgm:t>
        <a:bodyPr/>
        <a:lstStyle/>
        <a:p>
          <a:pPr algn="ctr"/>
          <a:r>
            <a:rPr lang="ru-RU" b="1" dirty="0" smtClean="0"/>
            <a:t>нормативно-управленческое</a:t>
          </a:r>
          <a:endParaRPr lang="ru-RU" dirty="0"/>
        </a:p>
      </dgm:t>
    </dgm:pt>
    <dgm:pt modelId="{BB66A178-D2A2-46B9-A641-2D5AE9A52A08}" type="parTrans" cxnId="{FAA139D3-4CAF-4CDD-84C5-7409FD8756C4}">
      <dgm:prSet/>
      <dgm:spPr/>
      <dgm:t>
        <a:bodyPr/>
        <a:lstStyle/>
        <a:p>
          <a:endParaRPr lang="ru-RU"/>
        </a:p>
      </dgm:t>
    </dgm:pt>
    <dgm:pt modelId="{0ADC1E9A-69CB-48F2-A273-267D2606125C}" type="sibTrans" cxnId="{FAA139D3-4CAF-4CDD-84C5-7409FD8756C4}">
      <dgm:prSet/>
      <dgm:spPr/>
      <dgm:t>
        <a:bodyPr/>
        <a:lstStyle/>
        <a:p>
          <a:endParaRPr lang="ru-RU"/>
        </a:p>
      </dgm:t>
    </dgm:pt>
    <dgm:pt modelId="{753FEB02-A84D-4B77-A362-94CAD9B9C694}">
      <dgm:prSet phldrT="[Текст]"/>
      <dgm:spPr/>
      <dgm:t>
        <a:bodyPr/>
        <a:lstStyle/>
        <a:p>
          <a:r>
            <a:rPr lang="ru-RU" b="1" dirty="0" smtClean="0"/>
            <a:t>2</a:t>
          </a:r>
          <a:endParaRPr lang="ru-RU" b="1" dirty="0"/>
        </a:p>
      </dgm:t>
    </dgm:pt>
    <dgm:pt modelId="{6E5971F0-67EE-4144-9375-F43E2F58F987}" type="parTrans" cxnId="{D839B60B-8742-46F4-8435-0B485527ECFE}">
      <dgm:prSet/>
      <dgm:spPr/>
      <dgm:t>
        <a:bodyPr/>
        <a:lstStyle/>
        <a:p>
          <a:endParaRPr lang="ru-RU"/>
        </a:p>
      </dgm:t>
    </dgm:pt>
    <dgm:pt modelId="{A3797D7D-7D76-49BA-A6CC-4683A3685F12}" type="sibTrans" cxnId="{D839B60B-8742-46F4-8435-0B485527ECFE}">
      <dgm:prSet/>
      <dgm:spPr/>
      <dgm:t>
        <a:bodyPr/>
        <a:lstStyle/>
        <a:p>
          <a:endParaRPr lang="ru-RU"/>
        </a:p>
      </dgm:t>
    </dgm:pt>
    <dgm:pt modelId="{D0CADAFA-2B92-46D4-A23D-91E394F45A41}">
      <dgm:prSet phldrT="[Текст]"/>
      <dgm:spPr/>
      <dgm:t>
        <a:bodyPr/>
        <a:lstStyle/>
        <a:p>
          <a:r>
            <a:rPr lang="ru-RU" b="1" dirty="0" smtClean="0"/>
            <a:t>3</a:t>
          </a:r>
          <a:endParaRPr lang="ru-RU" b="1" dirty="0"/>
        </a:p>
      </dgm:t>
    </dgm:pt>
    <dgm:pt modelId="{EF052790-7422-4A08-A5D4-2252586170C3}" type="parTrans" cxnId="{D365F4BC-1F5D-4229-B4D6-ADE5701C4DF4}">
      <dgm:prSet/>
      <dgm:spPr/>
      <dgm:t>
        <a:bodyPr/>
        <a:lstStyle/>
        <a:p>
          <a:endParaRPr lang="ru-RU"/>
        </a:p>
      </dgm:t>
    </dgm:pt>
    <dgm:pt modelId="{D8D78F15-04A1-46E9-B62E-D46B2C62542C}" type="sibTrans" cxnId="{D365F4BC-1F5D-4229-B4D6-ADE5701C4DF4}">
      <dgm:prSet/>
      <dgm:spPr/>
      <dgm:t>
        <a:bodyPr/>
        <a:lstStyle/>
        <a:p>
          <a:endParaRPr lang="ru-RU"/>
        </a:p>
      </dgm:t>
    </dgm:pt>
    <dgm:pt modelId="{5E27FAAC-392F-49D9-B502-7ADF937F8FA3}">
      <dgm:prSet phldrT="[Текст]"/>
      <dgm:spPr/>
      <dgm:t>
        <a:bodyPr/>
        <a:lstStyle/>
        <a:p>
          <a:pPr algn="ctr"/>
          <a:r>
            <a:rPr lang="ru-RU" b="1" dirty="0" smtClean="0"/>
            <a:t>«Школа  взросления  прикладной  направленности»      (5-8кл.)</a:t>
          </a:r>
          <a:endParaRPr lang="ru-RU" dirty="0"/>
        </a:p>
      </dgm:t>
    </dgm:pt>
    <dgm:pt modelId="{290F8C8D-EFC8-414B-A663-19D24DDFA844}" type="parTrans" cxnId="{3B8179B3-2139-4A2F-B67C-601BA378740A}">
      <dgm:prSet/>
      <dgm:spPr/>
      <dgm:t>
        <a:bodyPr/>
        <a:lstStyle/>
        <a:p>
          <a:endParaRPr lang="ru-RU"/>
        </a:p>
      </dgm:t>
    </dgm:pt>
    <dgm:pt modelId="{940E6C8A-A4E5-493A-988A-E7EE12898C71}" type="sibTrans" cxnId="{3B8179B3-2139-4A2F-B67C-601BA378740A}">
      <dgm:prSet/>
      <dgm:spPr/>
      <dgm:t>
        <a:bodyPr/>
        <a:lstStyle/>
        <a:p>
          <a:endParaRPr lang="ru-RU"/>
        </a:p>
      </dgm:t>
    </dgm:pt>
    <dgm:pt modelId="{B8715D9D-8FC4-4197-A61C-D2D6BE7D8010}">
      <dgm:prSet phldrT="[Текст]"/>
      <dgm:spPr/>
      <dgm:t>
        <a:bodyPr/>
        <a:lstStyle/>
        <a:p>
          <a:r>
            <a:rPr lang="ru-RU" b="1" dirty="0" smtClean="0"/>
            <a:t>4</a:t>
          </a:r>
          <a:endParaRPr lang="ru-RU" b="1" dirty="0"/>
        </a:p>
      </dgm:t>
    </dgm:pt>
    <dgm:pt modelId="{F4144FEE-E4D4-49C6-B945-92099B80098C}" type="parTrans" cxnId="{45B2F8CD-7D13-4BCF-B9ED-5E99E6D44495}">
      <dgm:prSet/>
      <dgm:spPr/>
      <dgm:t>
        <a:bodyPr/>
        <a:lstStyle/>
        <a:p>
          <a:endParaRPr lang="ru-RU"/>
        </a:p>
      </dgm:t>
    </dgm:pt>
    <dgm:pt modelId="{30A7C4CF-9003-4E9A-8038-C38DD61CAEBB}" type="sibTrans" cxnId="{45B2F8CD-7D13-4BCF-B9ED-5E99E6D44495}">
      <dgm:prSet/>
      <dgm:spPr/>
      <dgm:t>
        <a:bodyPr/>
        <a:lstStyle/>
        <a:p>
          <a:endParaRPr lang="ru-RU"/>
        </a:p>
      </dgm:t>
    </dgm:pt>
    <dgm:pt modelId="{CE754738-0E16-4961-9793-3069A55F17F9}">
      <dgm:prSet/>
      <dgm:spPr/>
      <dgm:t>
        <a:bodyPr/>
        <a:lstStyle/>
        <a:p>
          <a:pPr algn="ctr"/>
          <a:r>
            <a:rPr lang="ru-RU" b="1" dirty="0" smtClean="0"/>
            <a:t>Пропедевтическая  Школа «Изобретений и открытий» (1-4кл.</a:t>
          </a:r>
          <a:r>
            <a:rPr lang="ru-RU" dirty="0" smtClean="0"/>
            <a:t>) </a:t>
          </a:r>
          <a:endParaRPr lang="ru-RU" dirty="0"/>
        </a:p>
      </dgm:t>
    </dgm:pt>
    <dgm:pt modelId="{34C19B89-A2AE-4B74-83E5-7E617BC698C4}" type="parTrans" cxnId="{067D13FF-9C32-4EA9-9132-6D0CC161E7FD}">
      <dgm:prSet/>
      <dgm:spPr/>
      <dgm:t>
        <a:bodyPr/>
        <a:lstStyle/>
        <a:p>
          <a:endParaRPr lang="ru-RU"/>
        </a:p>
      </dgm:t>
    </dgm:pt>
    <dgm:pt modelId="{915EC9E9-DAA2-476D-AFD9-0F0B20CE8691}" type="sibTrans" cxnId="{067D13FF-9C32-4EA9-9132-6D0CC161E7FD}">
      <dgm:prSet/>
      <dgm:spPr/>
      <dgm:t>
        <a:bodyPr/>
        <a:lstStyle/>
        <a:p>
          <a:endParaRPr lang="ru-RU"/>
        </a:p>
      </dgm:t>
    </dgm:pt>
    <dgm:pt modelId="{8006F0A2-A260-4F27-B3ED-4372C23B704F}">
      <dgm:prSet/>
      <dgm:spPr/>
      <dgm:t>
        <a:bodyPr/>
        <a:lstStyle/>
        <a:p>
          <a:pPr algn="ctr"/>
          <a:r>
            <a:rPr lang="ru-RU" b="1" dirty="0" smtClean="0"/>
            <a:t>«Школа  актуального  образования» (9-11кл.)</a:t>
          </a:r>
          <a:endParaRPr lang="ru-RU" dirty="0"/>
        </a:p>
      </dgm:t>
    </dgm:pt>
    <dgm:pt modelId="{39E1AD0D-AC05-43C3-B97E-23573833EDAE}" type="parTrans" cxnId="{1066032E-D21F-4EEB-895C-968ABB3E2810}">
      <dgm:prSet/>
      <dgm:spPr/>
      <dgm:t>
        <a:bodyPr/>
        <a:lstStyle/>
        <a:p>
          <a:endParaRPr lang="ru-RU"/>
        </a:p>
      </dgm:t>
    </dgm:pt>
    <dgm:pt modelId="{D19C4F95-16E6-49C0-9B1E-62CB2E86B0F4}" type="sibTrans" cxnId="{1066032E-D21F-4EEB-895C-968ABB3E2810}">
      <dgm:prSet/>
      <dgm:spPr/>
      <dgm:t>
        <a:bodyPr/>
        <a:lstStyle/>
        <a:p>
          <a:endParaRPr lang="ru-RU"/>
        </a:p>
      </dgm:t>
    </dgm:pt>
    <dgm:pt modelId="{A20E5F5F-9E8E-4A2F-8055-BC38A7610988}">
      <dgm:prSet phldrT="[Текст]"/>
      <dgm:spPr/>
      <dgm:t>
        <a:bodyPr/>
        <a:lstStyle/>
        <a:p>
          <a:r>
            <a:rPr lang="ru-RU" b="1" dirty="0" smtClean="0"/>
            <a:t>5</a:t>
          </a:r>
          <a:endParaRPr lang="ru-RU" b="1" dirty="0"/>
        </a:p>
      </dgm:t>
    </dgm:pt>
    <dgm:pt modelId="{058E939E-5020-4AB3-A351-35EA80CF7F7B}" type="parTrans" cxnId="{1C7631CD-A669-4F42-BC25-AB0DF5455395}">
      <dgm:prSet/>
      <dgm:spPr/>
      <dgm:t>
        <a:bodyPr/>
        <a:lstStyle/>
        <a:p>
          <a:endParaRPr lang="ru-RU"/>
        </a:p>
      </dgm:t>
    </dgm:pt>
    <dgm:pt modelId="{1BB20747-D23F-4C7F-BE5F-A34897DE677B}" type="sibTrans" cxnId="{1C7631CD-A669-4F42-BC25-AB0DF5455395}">
      <dgm:prSet/>
      <dgm:spPr/>
      <dgm:t>
        <a:bodyPr/>
        <a:lstStyle/>
        <a:p>
          <a:endParaRPr lang="ru-RU"/>
        </a:p>
      </dgm:t>
    </dgm:pt>
    <dgm:pt modelId="{8D60AEF4-E412-4EB0-9A2F-D515F717DF9D}">
      <dgm:prSet/>
      <dgm:spPr/>
      <dgm:t>
        <a:bodyPr/>
        <a:lstStyle/>
        <a:p>
          <a:pPr algn="ctr"/>
          <a:r>
            <a:rPr lang="ru-RU" b="1" dirty="0" smtClean="0"/>
            <a:t>школьный социум</a:t>
          </a:r>
          <a:endParaRPr lang="ru-RU" dirty="0"/>
        </a:p>
      </dgm:t>
    </dgm:pt>
    <dgm:pt modelId="{0141245F-1EDE-4BCE-9E21-721D2578BE2E}" type="parTrans" cxnId="{6CF5223E-1327-4DF3-8A9A-5DB7DBC1657D}">
      <dgm:prSet/>
      <dgm:spPr/>
      <dgm:t>
        <a:bodyPr/>
        <a:lstStyle/>
        <a:p>
          <a:endParaRPr lang="ru-RU"/>
        </a:p>
      </dgm:t>
    </dgm:pt>
    <dgm:pt modelId="{77416060-7D02-455D-8D61-6C5ED8479A02}" type="sibTrans" cxnId="{6CF5223E-1327-4DF3-8A9A-5DB7DBC1657D}">
      <dgm:prSet/>
      <dgm:spPr/>
      <dgm:t>
        <a:bodyPr/>
        <a:lstStyle/>
        <a:p>
          <a:endParaRPr lang="ru-RU"/>
        </a:p>
      </dgm:t>
    </dgm:pt>
    <dgm:pt modelId="{878DBBE8-9275-4652-A743-7851B6664F8D}" type="pres">
      <dgm:prSet presAssocID="{4BADA42D-DEBB-46A2-A71A-6AEEBE7E84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1AB33D-4D33-4625-A153-9FA8EB14E82E}" type="pres">
      <dgm:prSet presAssocID="{4AE9460C-EF50-4D01-9806-88A4415E4B05}" presName="composite" presStyleCnt="0"/>
      <dgm:spPr/>
    </dgm:pt>
    <dgm:pt modelId="{7F03FCE5-BC74-4387-B166-697B30BA2F27}" type="pres">
      <dgm:prSet presAssocID="{4AE9460C-EF50-4D01-9806-88A4415E4B0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070DD-1415-4603-90B4-38D7DBF3E758}" type="pres">
      <dgm:prSet presAssocID="{4AE9460C-EF50-4D01-9806-88A4415E4B0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54D03-BA55-414B-AE57-0E5D27D5BACF}" type="pres">
      <dgm:prSet presAssocID="{F1DC0932-0C5B-4561-B8C3-248347417521}" presName="sp" presStyleCnt="0"/>
      <dgm:spPr/>
    </dgm:pt>
    <dgm:pt modelId="{5EA0EFD5-0D22-4A5C-865F-114C592E4255}" type="pres">
      <dgm:prSet presAssocID="{753FEB02-A84D-4B77-A362-94CAD9B9C694}" presName="composite" presStyleCnt="0"/>
      <dgm:spPr/>
    </dgm:pt>
    <dgm:pt modelId="{2EF3AB1F-36BE-47A6-A020-62A9F6239749}" type="pres">
      <dgm:prSet presAssocID="{753FEB02-A84D-4B77-A362-94CAD9B9C69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3FDA2-72D3-4B9F-ADAC-D68B4C9A903F}" type="pres">
      <dgm:prSet presAssocID="{753FEB02-A84D-4B77-A362-94CAD9B9C69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CDA20-32CB-405A-B136-D5A69C272C75}" type="pres">
      <dgm:prSet presAssocID="{A3797D7D-7D76-49BA-A6CC-4683A3685F12}" presName="sp" presStyleCnt="0"/>
      <dgm:spPr/>
    </dgm:pt>
    <dgm:pt modelId="{B348950E-D6E1-46A3-BA26-26A461C131DF}" type="pres">
      <dgm:prSet presAssocID="{D0CADAFA-2B92-46D4-A23D-91E394F45A41}" presName="composite" presStyleCnt="0"/>
      <dgm:spPr/>
    </dgm:pt>
    <dgm:pt modelId="{B36872D7-01AB-4F76-89F6-4A10D35644B6}" type="pres">
      <dgm:prSet presAssocID="{D0CADAFA-2B92-46D4-A23D-91E394F45A4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741CE-3034-422B-A06A-E520AA53A2F1}" type="pres">
      <dgm:prSet presAssocID="{D0CADAFA-2B92-46D4-A23D-91E394F45A4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98D3B-BAF5-49DA-AD06-7665310D9C91}" type="pres">
      <dgm:prSet presAssocID="{D8D78F15-04A1-46E9-B62E-D46B2C62542C}" presName="sp" presStyleCnt="0"/>
      <dgm:spPr/>
    </dgm:pt>
    <dgm:pt modelId="{AD278829-6DCA-41AA-8B58-FD5A473FF15A}" type="pres">
      <dgm:prSet presAssocID="{B8715D9D-8FC4-4197-A61C-D2D6BE7D8010}" presName="composite" presStyleCnt="0"/>
      <dgm:spPr/>
    </dgm:pt>
    <dgm:pt modelId="{E92B1492-C404-459C-A8C7-8D6C6F21E9F6}" type="pres">
      <dgm:prSet presAssocID="{B8715D9D-8FC4-4197-A61C-D2D6BE7D801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2F62-E010-44DD-B1B2-0B86B8C2D7F5}" type="pres">
      <dgm:prSet presAssocID="{B8715D9D-8FC4-4197-A61C-D2D6BE7D801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DFCBA-AF96-43FD-AC68-1F8F6093D884}" type="pres">
      <dgm:prSet presAssocID="{30A7C4CF-9003-4E9A-8038-C38DD61CAEBB}" presName="sp" presStyleCnt="0"/>
      <dgm:spPr/>
    </dgm:pt>
    <dgm:pt modelId="{C64C014B-4F45-4A74-AFBD-66538DBB1072}" type="pres">
      <dgm:prSet presAssocID="{A20E5F5F-9E8E-4A2F-8055-BC38A7610988}" presName="composite" presStyleCnt="0"/>
      <dgm:spPr/>
    </dgm:pt>
    <dgm:pt modelId="{0C5F7982-8876-484B-8182-DEE27E9A1715}" type="pres">
      <dgm:prSet presAssocID="{A20E5F5F-9E8E-4A2F-8055-BC38A761098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B9F78-7E70-4C21-9724-113B2D4DF39C}" type="pres">
      <dgm:prSet presAssocID="{A20E5F5F-9E8E-4A2F-8055-BC38A761098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A77556-CF95-414E-9EEE-5D461054788F}" type="presOf" srcId="{E9008F10-7A46-4C67-B018-3B3C64A08D66}" destId="{D29070DD-1415-4603-90B4-38D7DBF3E758}" srcOrd="0" destOrd="0" presId="urn:microsoft.com/office/officeart/2005/8/layout/chevron2"/>
    <dgm:cxn modelId="{067D13FF-9C32-4EA9-9132-6D0CC161E7FD}" srcId="{753FEB02-A84D-4B77-A362-94CAD9B9C694}" destId="{CE754738-0E16-4961-9793-3069A55F17F9}" srcOrd="0" destOrd="0" parTransId="{34C19B89-A2AE-4B74-83E5-7E617BC698C4}" sibTransId="{915EC9E9-DAA2-476D-AFD9-0F0B20CE8691}"/>
    <dgm:cxn modelId="{D774DA7F-30D6-46A8-AD16-FB4A00A01987}" type="presOf" srcId="{4BADA42D-DEBB-46A2-A71A-6AEEBE7E840F}" destId="{878DBBE8-9275-4652-A743-7851B6664F8D}" srcOrd="0" destOrd="0" presId="urn:microsoft.com/office/officeart/2005/8/layout/chevron2"/>
    <dgm:cxn modelId="{9DC27F20-E554-4105-9151-D4FD5EA62A22}" type="presOf" srcId="{D0CADAFA-2B92-46D4-A23D-91E394F45A41}" destId="{B36872D7-01AB-4F76-89F6-4A10D35644B6}" srcOrd="0" destOrd="0" presId="urn:microsoft.com/office/officeart/2005/8/layout/chevron2"/>
    <dgm:cxn modelId="{FAA139D3-4CAF-4CDD-84C5-7409FD8756C4}" srcId="{4AE9460C-EF50-4D01-9806-88A4415E4B05}" destId="{E9008F10-7A46-4C67-B018-3B3C64A08D66}" srcOrd="0" destOrd="0" parTransId="{BB66A178-D2A2-46B9-A641-2D5AE9A52A08}" sibTransId="{0ADC1E9A-69CB-48F2-A273-267D2606125C}"/>
    <dgm:cxn modelId="{C499A325-F70A-43AB-8AC8-9C55CAD8BDDD}" type="presOf" srcId="{B8715D9D-8FC4-4197-A61C-D2D6BE7D8010}" destId="{E92B1492-C404-459C-A8C7-8D6C6F21E9F6}" srcOrd="0" destOrd="0" presId="urn:microsoft.com/office/officeart/2005/8/layout/chevron2"/>
    <dgm:cxn modelId="{CE0DE2D4-2DA6-4385-97BE-A93ABE29B61D}" type="presOf" srcId="{8D60AEF4-E412-4EB0-9A2F-D515F717DF9D}" destId="{089B9F78-7E70-4C21-9724-113B2D4DF39C}" srcOrd="0" destOrd="0" presId="urn:microsoft.com/office/officeart/2005/8/layout/chevron2"/>
    <dgm:cxn modelId="{8FFA3BBA-17EC-477D-A201-AB6CCFF4C7C9}" type="presOf" srcId="{753FEB02-A84D-4B77-A362-94CAD9B9C694}" destId="{2EF3AB1F-36BE-47A6-A020-62A9F6239749}" srcOrd="0" destOrd="0" presId="urn:microsoft.com/office/officeart/2005/8/layout/chevron2"/>
    <dgm:cxn modelId="{6CF5223E-1327-4DF3-8A9A-5DB7DBC1657D}" srcId="{A20E5F5F-9E8E-4A2F-8055-BC38A7610988}" destId="{8D60AEF4-E412-4EB0-9A2F-D515F717DF9D}" srcOrd="0" destOrd="0" parTransId="{0141245F-1EDE-4BCE-9E21-721D2578BE2E}" sibTransId="{77416060-7D02-455D-8D61-6C5ED8479A02}"/>
    <dgm:cxn modelId="{3B8179B3-2139-4A2F-B67C-601BA378740A}" srcId="{D0CADAFA-2B92-46D4-A23D-91E394F45A41}" destId="{5E27FAAC-392F-49D9-B502-7ADF937F8FA3}" srcOrd="0" destOrd="0" parTransId="{290F8C8D-EFC8-414B-A663-19D24DDFA844}" sibTransId="{940E6C8A-A4E5-493A-988A-E7EE12898C71}"/>
    <dgm:cxn modelId="{45B2F8CD-7D13-4BCF-B9ED-5E99E6D44495}" srcId="{4BADA42D-DEBB-46A2-A71A-6AEEBE7E840F}" destId="{B8715D9D-8FC4-4197-A61C-D2D6BE7D8010}" srcOrd="3" destOrd="0" parTransId="{F4144FEE-E4D4-49C6-B945-92099B80098C}" sibTransId="{30A7C4CF-9003-4E9A-8038-C38DD61CAEBB}"/>
    <dgm:cxn modelId="{6996F9A8-77AD-4A25-A62F-97AF7EB65057}" type="presOf" srcId="{CE754738-0E16-4961-9793-3069A55F17F9}" destId="{1A03FDA2-72D3-4B9F-ADAC-D68B4C9A903F}" srcOrd="0" destOrd="0" presId="urn:microsoft.com/office/officeart/2005/8/layout/chevron2"/>
    <dgm:cxn modelId="{1C7631CD-A669-4F42-BC25-AB0DF5455395}" srcId="{4BADA42D-DEBB-46A2-A71A-6AEEBE7E840F}" destId="{A20E5F5F-9E8E-4A2F-8055-BC38A7610988}" srcOrd="4" destOrd="0" parTransId="{058E939E-5020-4AB3-A351-35EA80CF7F7B}" sibTransId="{1BB20747-D23F-4C7F-BE5F-A34897DE677B}"/>
    <dgm:cxn modelId="{FD752EB3-C2C3-4996-9601-63E7471DF31A}" type="presOf" srcId="{4AE9460C-EF50-4D01-9806-88A4415E4B05}" destId="{7F03FCE5-BC74-4387-B166-697B30BA2F27}" srcOrd="0" destOrd="0" presId="urn:microsoft.com/office/officeart/2005/8/layout/chevron2"/>
    <dgm:cxn modelId="{13C325E7-AFA5-4B3B-9871-AABE7AABC1F3}" type="presOf" srcId="{A20E5F5F-9E8E-4A2F-8055-BC38A7610988}" destId="{0C5F7982-8876-484B-8182-DEE27E9A1715}" srcOrd="0" destOrd="0" presId="urn:microsoft.com/office/officeart/2005/8/layout/chevron2"/>
    <dgm:cxn modelId="{E621B2FB-FCA9-4353-98BC-301FF5163A62}" type="presOf" srcId="{8006F0A2-A260-4F27-B3ED-4372C23B704F}" destId="{E7BF2F62-E010-44DD-B1B2-0B86B8C2D7F5}" srcOrd="0" destOrd="0" presId="urn:microsoft.com/office/officeart/2005/8/layout/chevron2"/>
    <dgm:cxn modelId="{D365F4BC-1F5D-4229-B4D6-ADE5701C4DF4}" srcId="{4BADA42D-DEBB-46A2-A71A-6AEEBE7E840F}" destId="{D0CADAFA-2B92-46D4-A23D-91E394F45A41}" srcOrd="2" destOrd="0" parTransId="{EF052790-7422-4A08-A5D4-2252586170C3}" sibTransId="{D8D78F15-04A1-46E9-B62E-D46B2C62542C}"/>
    <dgm:cxn modelId="{1066032E-D21F-4EEB-895C-968ABB3E2810}" srcId="{B8715D9D-8FC4-4197-A61C-D2D6BE7D8010}" destId="{8006F0A2-A260-4F27-B3ED-4372C23B704F}" srcOrd="0" destOrd="0" parTransId="{39E1AD0D-AC05-43C3-B97E-23573833EDAE}" sibTransId="{D19C4F95-16E6-49C0-9B1E-62CB2E86B0F4}"/>
    <dgm:cxn modelId="{3F9DC6D1-101F-4BCF-922F-822054DDFE79}" srcId="{4BADA42D-DEBB-46A2-A71A-6AEEBE7E840F}" destId="{4AE9460C-EF50-4D01-9806-88A4415E4B05}" srcOrd="0" destOrd="0" parTransId="{D7B56485-AF30-44FA-9393-B9DB8EFE8125}" sibTransId="{F1DC0932-0C5B-4561-B8C3-248347417521}"/>
    <dgm:cxn modelId="{C50ECF3A-48B3-4560-86C9-F45B1F468785}" type="presOf" srcId="{5E27FAAC-392F-49D9-B502-7ADF937F8FA3}" destId="{3B2741CE-3034-422B-A06A-E520AA53A2F1}" srcOrd="0" destOrd="0" presId="urn:microsoft.com/office/officeart/2005/8/layout/chevron2"/>
    <dgm:cxn modelId="{D839B60B-8742-46F4-8435-0B485527ECFE}" srcId="{4BADA42D-DEBB-46A2-A71A-6AEEBE7E840F}" destId="{753FEB02-A84D-4B77-A362-94CAD9B9C694}" srcOrd="1" destOrd="0" parTransId="{6E5971F0-67EE-4144-9375-F43E2F58F987}" sibTransId="{A3797D7D-7D76-49BA-A6CC-4683A3685F12}"/>
    <dgm:cxn modelId="{B05EC279-2841-4A83-85FD-358E9EAA9853}" type="presParOf" srcId="{878DBBE8-9275-4652-A743-7851B6664F8D}" destId="{4F1AB33D-4D33-4625-A153-9FA8EB14E82E}" srcOrd="0" destOrd="0" presId="urn:microsoft.com/office/officeart/2005/8/layout/chevron2"/>
    <dgm:cxn modelId="{EF89149E-7E06-4D9E-9F01-70AA9380FBA4}" type="presParOf" srcId="{4F1AB33D-4D33-4625-A153-9FA8EB14E82E}" destId="{7F03FCE5-BC74-4387-B166-697B30BA2F27}" srcOrd="0" destOrd="0" presId="urn:microsoft.com/office/officeart/2005/8/layout/chevron2"/>
    <dgm:cxn modelId="{309D1F9E-CF10-4644-981D-B49E3961BD4F}" type="presParOf" srcId="{4F1AB33D-4D33-4625-A153-9FA8EB14E82E}" destId="{D29070DD-1415-4603-90B4-38D7DBF3E758}" srcOrd="1" destOrd="0" presId="urn:microsoft.com/office/officeart/2005/8/layout/chevron2"/>
    <dgm:cxn modelId="{1A252004-8C9E-42CE-8871-DCEA5E0056C0}" type="presParOf" srcId="{878DBBE8-9275-4652-A743-7851B6664F8D}" destId="{32354D03-BA55-414B-AE57-0E5D27D5BACF}" srcOrd="1" destOrd="0" presId="urn:microsoft.com/office/officeart/2005/8/layout/chevron2"/>
    <dgm:cxn modelId="{31845653-1F57-4641-8097-78D870F45750}" type="presParOf" srcId="{878DBBE8-9275-4652-A743-7851B6664F8D}" destId="{5EA0EFD5-0D22-4A5C-865F-114C592E4255}" srcOrd="2" destOrd="0" presId="urn:microsoft.com/office/officeart/2005/8/layout/chevron2"/>
    <dgm:cxn modelId="{71F30722-17C3-4CAF-960C-4E654930E483}" type="presParOf" srcId="{5EA0EFD5-0D22-4A5C-865F-114C592E4255}" destId="{2EF3AB1F-36BE-47A6-A020-62A9F6239749}" srcOrd="0" destOrd="0" presId="urn:microsoft.com/office/officeart/2005/8/layout/chevron2"/>
    <dgm:cxn modelId="{443A4F4B-EE55-4CBB-8917-0F9E359D1B67}" type="presParOf" srcId="{5EA0EFD5-0D22-4A5C-865F-114C592E4255}" destId="{1A03FDA2-72D3-4B9F-ADAC-D68B4C9A903F}" srcOrd="1" destOrd="0" presId="urn:microsoft.com/office/officeart/2005/8/layout/chevron2"/>
    <dgm:cxn modelId="{98A25A63-AC0C-43FF-AE8C-059AAFE482DD}" type="presParOf" srcId="{878DBBE8-9275-4652-A743-7851B6664F8D}" destId="{55BCDA20-32CB-405A-B136-D5A69C272C75}" srcOrd="3" destOrd="0" presId="urn:microsoft.com/office/officeart/2005/8/layout/chevron2"/>
    <dgm:cxn modelId="{F2EE811F-13AD-4A62-91B8-4F8B29DDDFDD}" type="presParOf" srcId="{878DBBE8-9275-4652-A743-7851B6664F8D}" destId="{B348950E-D6E1-46A3-BA26-26A461C131DF}" srcOrd="4" destOrd="0" presId="urn:microsoft.com/office/officeart/2005/8/layout/chevron2"/>
    <dgm:cxn modelId="{61020509-1CE5-447C-A8EF-AB3A2CF58A27}" type="presParOf" srcId="{B348950E-D6E1-46A3-BA26-26A461C131DF}" destId="{B36872D7-01AB-4F76-89F6-4A10D35644B6}" srcOrd="0" destOrd="0" presId="urn:microsoft.com/office/officeart/2005/8/layout/chevron2"/>
    <dgm:cxn modelId="{EB7AF772-7349-46B1-8D2E-A9052E62583A}" type="presParOf" srcId="{B348950E-D6E1-46A3-BA26-26A461C131DF}" destId="{3B2741CE-3034-422B-A06A-E520AA53A2F1}" srcOrd="1" destOrd="0" presId="urn:microsoft.com/office/officeart/2005/8/layout/chevron2"/>
    <dgm:cxn modelId="{0C55A47F-1017-47C1-8D5B-6D68C1613E79}" type="presParOf" srcId="{878DBBE8-9275-4652-A743-7851B6664F8D}" destId="{25A98D3B-BAF5-49DA-AD06-7665310D9C91}" srcOrd="5" destOrd="0" presId="urn:microsoft.com/office/officeart/2005/8/layout/chevron2"/>
    <dgm:cxn modelId="{BA40D93C-2B04-4E1D-AE50-4392248CE1C3}" type="presParOf" srcId="{878DBBE8-9275-4652-A743-7851B6664F8D}" destId="{AD278829-6DCA-41AA-8B58-FD5A473FF15A}" srcOrd="6" destOrd="0" presId="urn:microsoft.com/office/officeart/2005/8/layout/chevron2"/>
    <dgm:cxn modelId="{38074136-0490-40A1-B9DB-24CD74B644F6}" type="presParOf" srcId="{AD278829-6DCA-41AA-8B58-FD5A473FF15A}" destId="{E92B1492-C404-459C-A8C7-8D6C6F21E9F6}" srcOrd="0" destOrd="0" presId="urn:microsoft.com/office/officeart/2005/8/layout/chevron2"/>
    <dgm:cxn modelId="{2EBE1ED3-5E61-4893-9445-E915A5FD67BA}" type="presParOf" srcId="{AD278829-6DCA-41AA-8B58-FD5A473FF15A}" destId="{E7BF2F62-E010-44DD-B1B2-0B86B8C2D7F5}" srcOrd="1" destOrd="0" presId="urn:microsoft.com/office/officeart/2005/8/layout/chevron2"/>
    <dgm:cxn modelId="{4A7C7BA7-C77F-442A-A89C-285904376B84}" type="presParOf" srcId="{878DBBE8-9275-4652-A743-7851B6664F8D}" destId="{A99DFCBA-AF96-43FD-AC68-1F8F6093D884}" srcOrd="7" destOrd="0" presId="urn:microsoft.com/office/officeart/2005/8/layout/chevron2"/>
    <dgm:cxn modelId="{1CFEF254-9311-4338-A927-E30143DF86D2}" type="presParOf" srcId="{878DBBE8-9275-4652-A743-7851B6664F8D}" destId="{C64C014B-4F45-4A74-AFBD-66538DBB1072}" srcOrd="8" destOrd="0" presId="urn:microsoft.com/office/officeart/2005/8/layout/chevron2"/>
    <dgm:cxn modelId="{C5AD054A-316F-44A0-82FE-F415546B7899}" type="presParOf" srcId="{C64C014B-4F45-4A74-AFBD-66538DBB1072}" destId="{0C5F7982-8876-484B-8182-DEE27E9A1715}" srcOrd="0" destOrd="0" presId="urn:microsoft.com/office/officeart/2005/8/layout/chevron2"/>
    <dgm:cxn modelId="{69DC8B61-438A-4942-A91F-0F2F2CE0B5FE}" type="presParOf" srcId="{C64C014B-4F45-4A74-AFBD-66538DBB1072}" destId="{089B9F78-7E70-4C21-9724-113B2D4DF39C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8894DF-3DCB-44FD-B886-6EF6F1A7A2FD}" type="doc">
      <dgm:prSet loTypeId="urn:microsoft.com/office/officeart/2005/8/layout/hierarchy4" loCatId="hierarchy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8662664-802D-4268-B138-4F5918433E84}">
      <dgm:prSet phldrT="[Текст]"/>
      <dgm:spPr/>
      <dgm:t>
        <a:bodyPr/>
        <a:lstStyle/>
        <a:p>
          <a:r>
            <a:rPr lang="ru-RU" b="1" dirty="0" smtClean="0"/>
            <a:t>Нормативно-управленческое направление</a:t>
          </a:r>
          <a:endParaRPr lang="ru-RU" dirty="0"/>
        </a:p>
      </dgm:t>
    </dgm:pt>
    <dgm:pt modelId="{0F434353-58CE-48D0-92FA-F84E2D1BEBD0}" type="parTrans" cxnId="{E39611F0-54D4-4225-9903-6E17A5051CC0}">
      <dgm:prSet/>
      <dgm:spPr/>
      <dgm:t>
        <a:bodyPr/>
        <a:lstStyle/>
        <a:p>
          <a:endParaRPr lang="ru-RU"/>
        </a:p>
      </dgm:t>
    </dgm:pt>
    <dgm:pt modelId="{30F1BE4E-90E1-4A95-853B-8B011435F184}" type="sibTrans" cxnId="{E39611F0-54D4-4225-9903-6E17A5051CC0}">
      <dgm:prSet/>
      <dgm:spPr/>
      <dgm:t>
        <a:bodyPr/>
        <a:lstStyle/>
        <a:p>
          <a:endParaRPr lang="ru-RU"/>
        </a:p>
      </dgm:t>
    </dgm:pt>
    <dgm:pt modelId="{97D98AF2-35F8-4637-ACC3-03459A1B3795}">
      <dgm:prSet custT="1"/>
      <dgm:spPr/>
      <dgm:t>
        <a:bodyPr/>
        <a:lstStyle/>
        <a:p>
          <a:r>
            <a:rPr lang="ru-RU" sz="2000" b="1" dirty="0" smtClean="0"/>
            <a:t>БЛОК:</a:t>
          </a:r>
          <a:r>
            <a:rPr lang="ru-RU" sz="2000" dirty="0" smtClean="0"/>
            <a:t>1. </a:t>
          </a:r>
        </a:p>
        <a:p>
          <a:r>
            <a:rPr lang="ru-RU" sz="2000" b="1" dirty="0" err="1" smtClean="0"/>
            <a:t>Подпроект</a:t>
          </a:r>
          <a:r>
            <a:rPr lang="ru-RU" sz="2000" dirty="0" smtClean="0"/>
            <a:t>: Проектирование Цифрового  проектно- информационного ОФИСА как  сетевой  образовательной площадки управления образовательной активностью в системе персонального образования»</a:t>
          </a:r>
          <a:endParaRPr lang="ru-RU" sz="2000" dirty="0"/>
        </a:p>
      </dgm:t>
    </dgm:pt>
    <dgm:pt modelId="{B7D6F3CB-6723-4143-A454-375AA8B06421}" type="parTrans" cxnId="{8B2A695F-4446-4F2F-B9D1-69D4B01F4F36}">
      <dgm:prSet/>
      <dgm:spPr/>
      <dgm:t>
        <a:bodyPr/>
        <a:lstStyle/>
        <a:p>
          <a:endParaRPr lang="ru-RU"/>
        </a:p>
      </dgm:t>
    </dgm:pt>
    <dgm:pt modelId="{9609AC0A-3D30-4D0B-BD79-BC6E44550678}" type="sibTrans" cxnId="{8B2A695F-4446-4F2F-B9D1-69D4B01F4F36}">
      <dgm:prSet/>
      <dgm:spPr/>
      <dgm:t>
        <a:bodyPr/>
        <a:lstStyle/>
        <a:p>
          <a:endParaRPr lang="ru-RU"/>
        </a:p>
      </dgm:t>
    </dgm:pt>
    <dgm:pt modelId="{A188B4FB-3B1C-445D-916F-A9CFE4B80E2B}">
      <dgm:prSet custT="1"/>
      <dgm:spPr/>
      <dgm:t>
        <a:bodyPr/>
        <a:lstStyle/>
        <a:p>
          <a:r>
            <a:rPr lang="ru-RU" sz="2000" b="1" dirty="0" smtClean="0"/>
            <a:t>БЛОК:2.  </a:t>
          </a:r>
        </a:p>
        <a:p>
          <a:r>
            <a:rPr lang="ru-RU" sz="2000" b="1" dirty="0" err="1" smtClean="0"/>
            <a:t>Подпроект</a:t>
          </a:r>
          <a:r>
            <a:rPr lang="ru-RU" sz="2000" b="1" dirty="0" smtClean="0"/>
            <a:t>: </a:t>
          </a:r>
          <a:r>
            <a:rPr lang="ru-RU" sz="2000" dirty="0" smtClean="0"/>
            <a:t>Проектирование </a:t>
          </a:r>
          <a:r>
            <a:rPr lang="ru-RU" sz="2000" dirty="0" err="1" smtClean="0"/>
            <a:t>Информационно-мультимедийного</a:t>
          </a:r>
          <a:r>
            <a:rPr lang="ru-RU" sz="2000" dirty="0" smtClean="0"/>
            <a:t>  Центра  «Школа Возможностей»</a:t>
          </a:r>
          <a:endParaRPr lang="ru-RU" sz="2000" dirty="0"/>
        </a:p>
      </dgm:t>
    </dgm:pt>
    <dgm:pt modelId="{86B61B88-CDA1-4501-9F57-DAD9EE1B9851}" type="parTrans" cxnId="{35A731A9-18B1-4FDF-AE21-11FF7E82827A}">
      <dgm:prSet/>
      <dgm:spPr/>
      <dgm:t>
        <a:bodyPr/>
        <a:lstStyle/>
        <a:p>
          <a:endParaRPr lang="ru-RU"/>
        </a:p>
      </dgm:t>
    </dgm:pt>
    <dgm:pt modelId="{C9CBFA95-EB3A-4966-AEB1-8BA7957008BF}" type="sibTrans" cxnId="{35A731A9-18B1-4FDF-AE21-11FF7E82827A}">
      <dgm:prSet/>
      <dgm:spPr/>
      <dgm:t>
        <a:bodyPr/>
        <a:lstStyle/>
        <a:p>
          <a:endParaRPr lang="ru-RU"/>
        </a:p>
      </dgm:t>
    </dgm:pt>
    <dgm:pt modelId="{0404515F-55AB-4312-992F-75D23C7B04D1}" type="pres">
      <dgm:prSet presAssocID="{AC8894DF-3DCB-44FD-B886-6EF6F1A7A2F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786B0E-A181-4AD6-8EBB-29B0F29C24EC}" type="pres">
      <dgm:prSet presAssocID="{48662664-802D-4268-B138-4F5918433E84}" presName="vertOne" presStyleCnt="0"/>
      <dgm:spPr/>
      <dgm:t>
        <a:bodyPr/>
        <a:lstStyle/>
        <a:p>
          <a:endParaRPr lang="ru-RU"/>
        </a:p>
      </dgm:t>
    </dgm:pt>
    <dgm:pt modelId="{3B6D8B9C-A68D-49CC-8E67-72962B77D8D4}" type="pres">
      <dgm:prSet presAssocID="{48662664-802D-4268-B138-4F5918433E84}" presName="txOne" presStyleLbl="node0" presStyleIdx="0" presStyleCnt="1" custScaleY="642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8B3748-7EFE-471A-9510-DE1750DB1C49}" type="pres">
      <dgm:prSet presAssocID="{48662664-802D-4268-B138-4F5918433E84}" presName="parTransOne" presStyleCnt="0"/>
      <dgm:spPr/>
      <dgm:t>
        <a:bodyPr/>
        <a:lstStyle/>
        <a:p>
          <a:endParaRPr lang="ru-RU"/>
        </a:p>
      </dgm:t>
    </dgm:pt>
    <dgm:pt modelId="{188759CC-39BD-459E-8806-C150216963E6}" type="pres">
      <dgm:prSet presAssocID="{48662664-802D-4268-B138-4F5918433E84}" presName="horzOne" presStyleCnt="0"/>
      <dgm:spPr/>
      <dgm:t>
        <a:bodyPr/>
        <a:lstStyle/>
        <a:p>
          <a:endParaRPr lang="ru-RU"/>
        </a:p>
      </dgm:t>
    </dgm:pt>
    <dgm:pt modelId="{4FB753FE-9B70-4A30-90BE-D0CD52E2FA8F}" type="pres">
      <dgm:prSet presAssocID="{97D98AF2-35F8-4637-ACC3-03459A1B3795}" presName="vertTwo" presStyleCnt="0"/>
      <dgm:spPr/>
      <dgm:t>
        <a:bodyPr/>
        <a:lstStyle/>
        <a:p>
          <a:endParaRPr lang="ru-RU"/>
        </a:p>
      </dgm:t>
    </dgm:pt>
    <dgm:pt modelId="{A33EDC12-695A-4874-B816-0CFAA870F3E9}" type="pres">
      <dgm:prSet presAssocID="{97D98AF2-35F8-4637-ACC3-03459A1B379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A448F8-0D6D-4C05-9C33-A3939B27C79B}" type="pres">
      <dgm:prSet presAssocID="{97D98AF2-35F8-4637-ACC3-03459A1B3795}" presName="horzTwo" presStyleCnt="0"/>
      <dgm:spPr/>
      <dgm:t>
        <a:bodyPr/>
        <a:lstStyle/>
        <a:p>
          <a:endParaRPr lang="ru-RU"/>
        </a:p>
      </dgm:t>
    </dgm:pt>
    <dgm:pt modelId="{763B68B1-2E60-4A4F-879B-851372D95CA4}" type="pres">
      <dgm:prSet presAssocID="{9609AC0A-3D30-4D0B-BD79-BC6E44550678}" presName="sibSpaceTwo" presStyleCnt="0"/>
      <dgm:spPr/>
      <dgm:t>
        <a:bodyPr/>
        <a:lstStyle/>
        <a:p>
          <a:endParaRPr lang="ru-RU"/>
        </a:p>
      </dgm:t>
    </dgm:pt>
    <dgm:pt modelId="{0E18EDA9-960F-4C60-8ED1-3E52F8D87986}" type="pres">
      <dgm:prSet presAssocID="{A188B4FB-3B1C-445D-916F-A9CFE4B80E2B}" presName="vertTwo" presStyleCnt="0"/>
      <dgm:spPr/>
      <dgm:t>
        <a:bodyPr/>
        <a:lstStyle/>
        <a:p>
          <a:endParaRPr lang="ru-RU"/>
        </a:p>
      </dgm:t>
    </dgm:pt>
    <dgm:pt modelId="{ED486613-8160-4376-B0ED-58F1D0479124}" type="pres">
      <dgm:prSet presAssocID="{A188B4FB-3B1C-445D-916F-A9CFE4B80E2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E7ABFB-635D-48C3-BCAD-503EF4027788}" type="pres">
      <dgm:prSet presAssocID="{A188B4FB-3B1C-445D-916F-A9CFE4B80E2B}" presName="horzTwo" presStyleCnt="0"/>
      <dgm:spPr/>
      <dgm:t>
        <a:bodyPr/>
        <a:lstStyle/>
        <a:p>
          <a:endParaRPr lang="ru-RU"/>
        </a:p>
      </dgm:t>
    </dgm:pt>
  </dgm:ptLst>
  <dgm:cxnLst>
    <dgm:cxn modelId="{248F0B81-D2B2-4864-B8BD-6FCFDCE6F53F}" type="presOf" srcId="{48662664-802D-4268-B138-4F5918433E84}" destId="{3B6D8B9C-A68D-49CC-8E67-72962B77D8D4}" srcOrd="0" destOrd="0" presId="urn:microsoft.com/office/officeart/2005/8/layout/hierarchy4"/>
    <dgm:cxn modelId="{35A731A9-18B1-4FDF-AE21-11FF7E82827A}" srcId="{48662664-802D-4268-B138-4F5918433E84}" destId="{A188B4FB-3B1C-445D-916F-A9CFE4B80E2B}" srcOrd="1" destOrd="0" parTransId="{86B61B88-CDA1-4501-9F57-DAD9EE1B9851}" sibTransId="{C9CBFA95-EB3A-4966-AEB1-8BA7957008BF}"/>
    <dgm:cxn modelId="{F8F65B04-AF9E-49CE-BD80-5C5876858B98}" type="presOf" srcId="{A188B4FB-3B1C-445D-916F-A9CFE4B80E2B}" destId="{ED486613-8160-4376-B0ED-58F1D0479124}" srcOrd="0" destOrd="0" presId="urn:microsoft.com/office/officeart/2005/8/layout/hierarchy4"/>
    <dgm:cxn modelId="{8B2A695F-4446-4F2F-B9D1-69D4B01F4F36}" srcId="{48662664-802D-4268-B138-4F5918433E84}" destId="{97D98AF2-35F8-4637-ACC3-03459A1B3795}" srcOrd="0" destOrd="0" parTransId="{B7D6F3CB-6723-4143-A454-375AA8B06421}" sibTransId="{9609AC0A-3D30-4D0B-BD79-BC6E44550678}"/>
    <dgm:cxn modelId="{14F4708C-B4F3-4D15-BF83-45DD5417E446}" type="presOf" srcId="{AC8894DF-3DCB-44FD-B886-6EF6F1A7A2FD}" destId="{0404515F-55AB-4312-992F-75D23C7B04D1}" srcOrd="0" destOrd="0" presId="urn:microsoft.com/office/officeart/2005/8/layout/hierarchy4"/>
    <dgm:cxn modelId="{E39611F0-54D4-4225-9903-6E17A5051CC0}" srcId="{AC8894DF-3DCB-44FD-B886-6EF6F1A7A2FD}" destId="{48662664-802D-4268-B138-4F5918433E84}" srcOrd="0" destOrd="0" parTransId="{0F434353-58CE-48D0-92FA-F84E2D1BEBD0}" sibTransId="{30F1BE4E-90E1-4A95-853B-8B011435F184}"/>
    <dgm:cxn modelId="{15F03AF8-9339-455B-AC82-E055BD762397}" type="presOf" srcId="{97D98AF2-35F8-4637-ACC3-03459A1B3795}" destId="{A33EDC12-695A-4874-B816-0CFAA870F3E9}" srcOrd="0" destOrd="0" presId="urn:microsoft.com/office/officeart/2005/8/layout/hierarchy4"/>
    <dgm:cxn modelId="{BB95A41B-1E5A-4B9D-90BC-A143552A3441}" type="presParOf" srcId="{0404515F-55AB-4312-992F-75D23C7B04D1}" destId="{40786B0E-A181-4AD6-8EBB-29B0F29C24EC}" srcOrd="0" destOrd="0" presId="urn:microsoft.com/office/officeart/2005/8/layout/hierarchy4"/>
    <dgm:cxn modelId="{BDAEB05A-691A-413B-822E-129D13B49D30}" type="presParOf" srcId="{40786B0E-A181-4AD6-8EBB-29B0F29C24EC}" destId="{3B6D8B9C-A68D-49CC-8E67-72962B77D8D4}" srcOrd="0" destOrd="0" presId="urn:microsoft.com/office/officeart/2005/8/layout/hierarchy4"/>
    <dgm:cxn modelId="{E5D53E56-1CE5-49E6-8F16-3CE559BF4CE7}" type="presParOf" srcId="{40786B0E-A181-4AD6-8EBB-29B0F29C24EC}" destId="{A68B3748-7EFE-471A-9510-DE1750DB1C49}" srcOrd="1" destOrd="0" presId="urn:microsoft.com/office/officeart/2005/8/layout/hierarchy4"/>
    <dgm:cxn modelId="{974CDCC9-8538-4C8C-8A9B-D3C7CF7999E7}" type="presParOf" srcId="{40786B0E-A181-4AD6-8EBB-29B0F29C24EC}" destId="{188759CC-39BD-459E-8806-C150216963E6}" srcOrd="2" destOrd="0" presId="urn:microsoft.com/office/officeart/2005/8/layout/hierarchy4"/>
    <dgm:cxn modelId="{6A1BFE59-4F34-4D95-8B77-A485E7240EC7}" type="presParOf" srcId="{188759CC-39BD-459E-8806-C150216963E6}" destId="{4FB753FE-9B70-4A30-90BE-D0CD52E2FA8F}" srcOrd="0" destOrd="0" presId="urn:microsoft.com/office/officeart/2005/8/layout/hierarchy4"/>
    <dgm:cxn modelId="{2389F681-FFFB-417E-8589-F454CC085C67}" type="presParOf" srcId="{4FB753FE-9B70-4A30-90BE-D0CD52E2FA8F}" destId="{A33EDC12-695A-4874-B816-0CFAA870F3E9}" srcOrd="0" destOrd="0" presId="urn:microsoft.com/office/officeart/2005/8/layout/hierarchy4"/>
    <dgm:cxn modelId="{A35EE1A8-2140-4B90-B3DC-C0E07A83883A}" type="presParOf" srcId="{4FB753FE-9B70-4A30-90BE-D0CD52E2FA8F}" destId="{1CA448F8-0D6D-4C05-9C33-A3939B27C79B}" srcOrd="1" destOrd="0" presId="urn:microsoft.com/office/officeart/2005/8/layout/hierarchy4"/>
    <dgm:cxn modelId="{03F3118E-A455-40CA-A9D7-AB63FD38F865}" type="presParOf" srcId="{188759CC-39BD-459E-8806-C150216963E6}" destId="{763B68B1-2E60-4A4F-879B-851372D95CA4}" srcOrd="1" destOrd="0" presId="urn:microsoft.com/office/officeart/2005/8/layout/hierarchy4"/>
    <dgm:cxn modelId="{F8E13CBC-F6A3-4120-A43D-E3ABCE1DE058}" type="presParOf" srcId="{188759CC-39BD-459E-8806-C150216963E6}" destId="{0E18EDA9-960F-4C60-8ED1-3E52F8D87986}" srcOrd="2" destOrd="0" presId="urn:microsoft.com/office/officeart/2005/8/layout/hierarchy4"/>
    <dgm:cxn modelId="{8B8D464C-3CCA-4A68-9137-EB5FB0CC7230}" type="presParOf" srcId="{0E18EDA9-960F-4C60-8ED1-3E52F8D87986}" destId="{ED486613-8160-4376-B0ED-58F1D0479124}" srcOrd="0" destOrd="0" presId="urn:microsoft.com/office/officeart/2005/8/layout/hierarchy4"/>
    <dgm:cxn modelId="{34815EBA-CE6B-4EF7-A7C7-150364DCD33F}" type="presParOf" srcId="{0E18EDA9-960F-4C60-8ED1-3E52F8D87986}" destId="{85E7ABFB-635D-48C3-BCAD-503EF4027788}" srcOrd="1" destOrd="0" presId="urn:microsoft.com/office/officeart/2005/8/layout/hierarchy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0813AF-A55C-4555-84CE-E090E8831E0A}" type="doc">
      <dgm:prSet loTypeId="urn:microsoft.com/office/officeart/2005/8/layout/hierarchy4" loCatId="hierarchy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BA7C67D-2A19-4156-AD69-EA98C1A25058}">
      <dgm:prSet phldrT="[Текст]"/>
      <dgm:spPr/>
      <dgm:t>
        <a:bodyPr/>
        <a:lstStyle/>
        <a:p>
          <a:r>
            <a:rPr lang="ru-RU" b="1" dirty="0" smtClean="0"/>
            <a:t>БЛОК: многопрофильные авторские образовательные программы и проекты   </a:t>
          </a:r>
          <a:r>
            <a:rPr lang="ru-RU" b="1" dirty="0" err="1" smtClean="0"/>
            <a:t>метапредметной</a:t>
          </a:r>
          <a:r>
            <a:rPr lang="ru-RU" b="1" dirty="0" smtClean="0"/>
            <a:t> направленности</a:t>
          </a:r>
          <a:endParaRPr lang="ru-RU" b="1" dirty="0"/>
        </a:p>
      </dgm:t>
    </dgm:pt>
    <dgm:pt modelId="{A6C0A845-2B25-49D0-97A7-A40D5F0450BE}" type="parTrans" cxnId="{5F311C04-A26A-4C31-B474-9159D7C6FBF1}">
      <dgm:prSet/>
      <dgm:spPr/>
      <dgm:t>
        <a:bodyPr/>
        <a:lstStyle/>
        <a:p>
          <a:endParaRPr lang="ru-RU"/>
        </a:p>
      </dgm:t>
    </dgm:pt>
    <dgm:pt modelId="{08F2F704-1C4F-43E3-8AD9-44E70A5EC7B8}" type="sibTrans" cxnId="{5F311C04-A26A-4C31-B474-9159D7C6FBF1}">
      <dgm:prSet/>
      <dgm:spPr/>
      <dgm:t>
        <a:bodyPr/>
        <a:lstStyle/>
        <a:p>
          <a:endParaRPr lang="ru-RU"/>
        </a:p>
      </dgm:t>
    </dgm:pt>
    <dgm:pt modelId="{35287954-68ED-4E3B-86B3-DE6523F4E827}">
      <dgm:prSet phldrT="[Текст]"/>
      <dgm:spPr/>
      <dgm:t>
        <a:bodyPr/>
        <a:lstStyle/>
        <a:p>
          <a:r>
            <a:rPr lang="ru-RU" b="1" dirty="0" smtClean="0"/>
            <a:t>БЛОК: коллективные  краткосрочные   образовательные практики</a:t>
          </a:r>
          <a:endParaRPr lang="ru-RU" dirty="0"/>
        </a:p>
      </dgm:t>
    </dgm:pt>
    <dgm:pt modelId="{85071E82-D8AE-4E92-AE3A-D7DC97451FFC}" type="parTrans" cxnId="{DC5393A7-5A0F-41C9-964D-AA8918043CF1}">
      <dgm:prSet/>
      <dgm:spPr/>
      <dgm:t>
        <a:bodyPr/>
        <a:lstStyle/>
        <a:p>
          <a:endParaRPr lang="ru-RU"/>
        </a:p>
      </dgm:t>
    </dgm:pt>
    <dgm:pt modelId="{CA246EFC-7DC5-4D98-AE8C-AC695AFA79B3}" type="sibTrans" cxnId="{DC5393A7-5A0F-41C9-964D-AA8918043CF1}">
      <dgm:prSet/>
      <dgm:spPr/>
      <dgm:t>
        <a:bodyPr/>
        <a:lstStyle/>
        <a:p>
          <a:endParaRPr lang="ru-RU"/>
        </a:p>
      </dgm:t>
    </dgm:pt>
    <dgm:pt modelId="{DC9F5869-1A13-4C2A-A587-79211442B626}">
      <dgm:prSet phldrT="[Текст]" custT="1"/>
      <dgm:spPr/>
      <dgm:t>
        <a:bodyPr/>
        <a:lstStyle/>
        <a:p>
          <a:r>
            <a:rPr lang="ru-RU" sz="2600" b="1" dirty="0" smtClean="0"/>
            <a:t>Пропедевтическая  Школа «Изобретений и открытий» (1-4кл)</a:t>
          </a:r>
        </a:p>
        <a:p>
          <a:r>
            <a:rPr lang="ru-RU" sz="2000" b="1" i="1" dirty="0" smtClean="0"/>
            <a:t>ОБРАЗОВАТЕЛЬНЫЙ МОДУЛЬ</a:t>
          </a:r>
          <a:r>
            <a:rPr lang="ru-RU" sz="2000" i="1" dirty="0" smtClean="0"/>
            <a:t>. проектирует   развивающую </a:t>
          </a:r>
          <a:r>
            <a:rPr lang="ru-RU" sz="2000" i="1" dirty="0" err="1" smtClean="0"/>
            <a:t>креативную</a:t>
          </a:r>
          <a:r>
            <a:rPr lang="ru-RU" sz="2000" i="1" dirty="0" smtClean="0"/>
            <a:t> среду  «Учить учиться» </a:t>
          </a:r>
          <a:r>
            <a:rPr lang="ru-RU" sz="2000" b="1" i="1" dirty="0" smtClean="0"/>
            <a:t>  </a:t>
          </a:r>
          <a:endParaRPr lang="ru-RU" sz="2000" i="1" dirty="0"/>
        </a:p>
      </dgm:t>
    </dgm:pt>
    <dgm:pt modelId="{5B8337D9-9075-4971-B75A-56563726809F}" type="sibTrans" cxnId="{2DEE0AD5-8B90-403B-AA26-50E1C326C7EB}">
      <dgm:prSet/>
      <dgm:spPr/>
      <dgm:t>
        <a:bodyPr/>
        <a:lstStyle/>
        <a:p>
          <a:endParaRPr lang="ru-RU"/>
        </a:p>
      </dgm:t>
    </dgm:pt>
    <dgm:pt modelId="{C16F80ED-A772-4596-BAA5-D979DD49DE69}" type="parTrans" cxnId="{2DEE0AD5-8B90-403B-AA26-50E1C326C7EB}">
      <dgm:prSet/>
      <dgm:spPr/>
      <dgm:t>
        <a:bodyPr/>
        <a:lstStyle/>
        <a:p>
          <a:endParaRPr lang="ru-RU"/>
        </a:p>
      </dgm:t>
    </dgm:pt>
    <dgm:pt modelId="{3890B996-B59F-4CBD-BF76-308557607595}">
      <dgm:prSet custT="1"/>
      <dgm:spPr/>
      <dgm:t>
        <a:bodyPr/>
        <a:lstStyle/>
        <a:p>
          <a:r>
            <a:rPr lang="ru-RU" sz="1800" b="1" dirty="0" smtClean="0"/>
            <a:t>БЛОК «Инжиниринг»</a:t>
          </a:r>
          <a:endParaRPr lang="ru-RU" sz="1800" dirty="0"/>
        </a:p>
      </dgm:t>
    </dgm:pt>
    <dgm:pt modelId="{07F7E1AA-6840-4E60-9832-AD63EB89BDD7}" type="parTrans" cxnId="{5B6BDE82-3461-458A-BE90-A299FEF717CA}">
      <dgm:prSet/>
      <dgm:spPr/>
      <dgm:t>
        <a:bodyPr/>
        <a:lstStyle/>
        <a:p>
          <a:endParaRPr lang="ru-RU"/>
        </a:p>
      </dgm:t>
    </dgm:pt>
    <dgm:pt modelId="{947E0ABC-1652-4DE1-A579-BB86A83964C6}" type="sibTrans" cxnId="{5B6BDE82-3461-458A-BE90-A299FEF717CA}">
      <dgm:prSet/>
      <dgm:spPr/>
      <dgm:t>
        <a:bodyPr/>
        <a:lstStyle/>
        <a:p>
          <a:endParaRPr lang="ru-RU"/>
        </a:p>
      </dgm:t>
    </dgm:pt>
    <dgm:pt modelId="{4F4ED25C-43FA-4949-9AB0-D814A4EAD532}">
      <dgm:prSet/>
      <dgm:spPr/>
      <dgm:t>
        <a:bodyPr/>
        <a:lstStyle/>
        <a:p>
          <a:r>
            <a:rPr lang="ru-RU" b="1" dirty="0" smtClean="0"/>
            <a:t>БЛОК: </a:t>
          </a:r>
        </a:p>
        <a:p>
          <a:r>
            <a:rPr lang="ru-RU" b="1" dirty="0" smtClean="0"/>
            <a:t>Уникальные образовательные сетевые события</a:t>
          </a:r>
          <a:endParaRPr lang="ru-RU" b="1" dirty="0"/>
        </a:p>
      </dgm:t>
    </dgm:pt>
    <dgm:pt modelId="{DA063DC9-C515-421A-A4B3-1304953E4798}" type="parTrans" cxnId="{88188067-021E-45A3-986D-55C0E2925A73}">
      <dgm:prSet/>
      <dgm:spPr/>
      <dgm:t>
        <a:bodyPr/>
        <a:lstStyle/>
        <a:p>
          <a:endParaRPr lang="ru-RU"/>
        </a:p>
      </dgm:t>
    </dgm:pt>
    <dgm:pt modelId="{62D0C222-1693-4CBD-9B25-03C4FF43FB8E}" type="sibTrans" cxnId="{88188067-021E-45A3-986D-55C0E2925A73}">
      <dgm:prSet/>
      <dgm:spPr/>
      <dgm:t>
        <a:bodyPr/>
        <a:lstStyle/>
        <a:p>
          <a:endParaRPr lang="ru-RU"/>
        </a:p>
      </dgm:t>
    </dgm:pt>
    <dgm:pt modelId="{30503F10-13AC-4929-ADC8-4AE884BDE2DA}" type="pres">
      <dgm:prSet presAssocID="{EF0813AF-A55C-4555-84CE-E090E8831E0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BA2634-6178-4270-9251-0D1A073D55CC}" type="pres">
      <dgm:prSet presAssocID="{DC9F5869-1A13-4C2A-A587-79211442B626}" presName="vertOne" presStyleCnt="0"/>
      <dgm:spPr/>
      <dgm:t>
        <a:bodyPr/>
        <a:lstStyle/>
        <a:p>
          <a:endParaRPr lang="ru-RU"/>
        </a:p>
      </dgm:t>
    </dgm:pt>
    <dgm:pt modelId="{0ADBD5FB-89AA-4624-9884-4DCE2C3AD47F}" type="pres">
      <dgm:prSet presAssocID="{DC9F5869-1A13-4C2A-A587-79211442B626}" presName="txOne" presStyleLbl="node0" presStyleIdx="0" presStyleCnt="1" custScaleY="59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F596DE-7371-4BD4-BAB2-12435BFAD54D}" type="pres">
      <dgm:prSet presAssocID="{DC9F5869-1A13-4C2A-A587-79211442B626}" presName="parTransOne" presStyleCnt="0"/>
      <dgm:spPr/>
      <dgm:t>
        <a:bodyPr/>
        <a:lstStyle/>
        <a:p>
          <a:endParaRPr lang="ru-RU"/>
        </a:p>
      </dgm:t>
    </dgm:pt>
    <dgm:pt modelId="{E09B5138-B834-4396-AA60-87D8E999D5C7}" type="pres">
      <dgm:prSet presAssocID="{DC9F5869-1A13-4C2A-A587-79211442B626}" presName="horzOne" presStyleCnt="0"/>
      <dgm:spPr/>
      <dgm:t>
        <a:bodyPr/>
        <a:lstStyle/>
        <a:p>
          <a:endParaRPr lang="ru-RU"/>
        </a:p>
      </dgm:t>
    </dgm:pt>
    <dgm:pt modelId="{DACF066F-D891-4744-A729-68AA0E8B1019}" type="pres">
      <dgm:prSet presAssocID="{3890B996-B59F-4CBD-BF76-308557607595}" presName="vertTwo" presStyleCnt="0"/>
      <dgm:spPr/>
      <dgm:t>
        <a:bodyPr/>
        <a:lstStyle/>
        <a:p>
          <a:endParaRPr lang="ru-RU"/>
        </a:p>
      </dgm:t>
    </dgm:pt>
    <dgm:pt modelId="{CB597CDB-A80A-42CB-A970-9934E01A920A}" type="pres">
      <dgm:prSet presAssocID="{3890B996-B59F-4CBD-BF76-308557607595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2B97D-5B28-4946-A0C4-3D138E58F40E}" type="pres">
      <dgm:prSet presAssocID="{3890B996-B59F-4CBD-BF76-308557607595}" presName="horzTwo" presStyleCnt="0"/>
      <dgm:spPr/>
      <dgm:t>
        <a:bodyPr/>
        <a:lstStyle/>
        <a:p>
          <a:endParaRPr lang="ru-RU"/>
        </a:p>
      </dgm:t>
    </dgm:pt>
    <dgm:pt modelId="{3A5FC195-52C5-42E7-A85F-44828BBA8BA7}" type="pres">
      <dgm:prSet presAssocID="{947E0ABC-1652-4DE1-A579-BB86A83964C6}" presName="sibSpaceTwo" presStyleCnt="0"/>
      <dgm:spPr/>
      <dgm:t>
        <a:bodyPr/>
        <a:lstStyle/>
        <a:p>
          <a:endParaRPr lang="ru-RU"/>
        </a:p>
      </dgm:t>
    </dgm:pt>
    <dgm:pt modelId="{A5C0376D-EA63-490C-8E57-EB15605D5765}" type="pres">
      <dgm:prSet presAssocID="{35287954-68ED-4E3B-86B3-DE6523F4E827}" presName="vertTwo" presStyleCnt="0"/>
      <dgm:spPr/>
      <dgm:t>
        <a:bodyPr/>
        <a:lstStyle/>
        <a:p>
          <a:endParaRPr lang="ru-RU"/>
        </a:p>
      </dgm:t>
    </dgm:pt>
    <dgm:pt modelId="{E4E8CB30-C075-4D01-8D0A-8442DCEB1483}" type="pres">
      <dgm:prSet presAssocID="{35287954-68ED-4E3B-86B3-DE6523F4E827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6410BA-923E-4487-8B93-BE2E205CF3E4}" type="pres">
      <dgm:prSet presAssocID="{35287954-68ED-4E3B-86B3-DE6523F4E827}" presName="horzTwo" presStyleCnt="0"/>
      <dgm:spPr/>
      <dgm:t>
        <a:bodyPr/>
        <a:lstStyle/>
        <a:p>
          <a:endParaRPr lang="ru-RU"/>
        </a:p>
      </dgm:t>
    </dgm:pt>
    <dgm:pt modelId="{872DC563-30C6-4352-BDCF-3F5956CC1A97}" type="pres">
      <dgm:prSet presAssocID="{CA246EFC-7DC5-4D98-AE8C-AC695AFA79B3}" presName="sibSpaceTwo" presStyleCnt="0"/>
      <dgm:spPr/>
      <dgm:t>
        <a:bodyPr/>
        <a:lstStyle/>
        <a:p>
          <a:endParaRPr lang="ru-RU"/>
        </a:p>
      </dgm:t>
    </dgm:pt>
    <dgm:pt modelId="{59ECFE90-F938-40EA-BCEE-A2220C5101BF}" type="pres">
      <dgm:prSet presAssocID="{8BA7C67D-2A19-4156-AD69-EA98C1A25058}" presName="vertTwo" presStyleCnt="0"/>
      <dgm:spPr/>
      <dgm:t>
        <a:bodyPr/>
        <a:lstStyle/>
        <a:p>
          <a:endParaRPr lang="ru-RU"/>
        </a:p>
      </dgm:t>
    </dgm:pt>
    <dgm:pt modelId="{E064A8C6-C891-4AE4-A11B-F97A433B1306}" type="pres">
      <dgm:prSet presAssocID="{8BA7C67D-2A19-4156-AD69-EA98C1A25058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66CB3E-EA73-46F3-BBD5-F819CFBEDA2B}" type="pres">
      <dgm:prSet presAssocID="{8BA7C67D-2A19-4156-AD69-EA98C1A25058}" presName="horzTwo" presStyleCnt="0"/>
      <dgm:spPr/>
      <dgm:t>
        <a:bodyPr/>
        <a:lstStyle/>
        <a:p>
          <a:endParaRPr lang="ru-RU"/>
        </a:p>
      </dgm:t>
    </dgm:pt>
    <dgm:pt modelId="{B9B343FC-5C4F-4A90-B2E8-80823987D007}" type="pres">
      <dgm:prSet presAssocID="{08F2F704-1C4F-43E3-8AD9-44E70A5EC7B8}" presName="sibSpaceTwo" presStyleCnt="0"/>
      <dgm:spPr/>
      <dgm:t>
        <a:bodyPr/>
        <a:lstStyle/>
        <a:p>
          <a:endParaRPr lang="ru-RU"/>
        </a:p>
      </dgm:t>
    </dgm:pt>
    <dgm:pt modelId="{1DDF476C-EBF9-4A41-9409-5F5EA9E16B6F}" type="pres">
      <dgm:prSet presAssocID="{4F4ED25C-43FA-4949-9AB0-D814A4EAD532}" presName="vertTwo" presStyleCnt="0"/>
      <dgm:spPr/>
      <dgm:t>
        <a:bodyPr/>
        <a:lstStyle/>
        <a:p>
          <a:endParaRPr lang="ru-RU"/>
        </a:p>
      </dgm:t>
    </dgm:pt>
    <dgm:pt modelId="{16DECC9E-2487-42C6-9BBD-0D0DF3BE9290}" type="pres">
      <dgm:prSet presAssocID="{4F4ED25C-43FA-4949-9AB0-D814A4EAD532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5122BB-17A0-4C2A-BC69-8AA5C76B8562}" type="pres">
      <dgm:prSet presAssocID="{4F4ED25C-43FA-4949-9AB0-D814A4EAD532}" presName="horzTwo" presStyleCnt="0"/>
      <dgm:spPr/>
      <dgm:t>
        <a:bodyPr/>
        <a:lstStyle/>
        <a:p>
          <a:endParaRPr lang="ru-RU"/>
        </a:p>
      </dgm:t>
    </dgm:pt>
  </dgm:ptLst>
  <dgm:cxnLst>
    <dgm:cxn modelId="{F79FB478-00C1-4867-A66A-6318A88DF411}" type="presOf" srcId="{3890B996-B59F-4CBD-BF76-308557607595}" destId="{CB597CDB-A80A-42CB-A970-9934E01A920A}" srcOrd="0" destOrd="0" presId="urn:microsoft.com/office/officeart/2005/8/layout/hierarchy4"/>
    <dgm:cxn modelId="{D33385A1-B18B-407D-A5CD-1C553DA0F068}" type="presOf" srcId="{DC9F5869-1A13-4C2A-A587-79211442B626}" destId="{0ADBD5FB-89AA-4624-9884-4DCE2C3AD47F}" srcOrd="0" destOrd="0" presId="urn:microsoft.com/office/officeart/2005/8/layout/hierarchy4"/>
    <dgm:cxn modelId="{924E608F-3CF8-46F1-9AC1-0837E9F0C496}" type="presOf" srcId="{EF0813AF-A55C-4555-84CE-E090E8831E0A}" destId="{30503F10-13AC-4929-ADC8-4AE884BDE2DA}" srcOrd="0" destOrd="0" presId="urn:microsoft.com/office/officeart/2005/8/layout/hierarchy4"/>
    <dgm:cxn modelId="{DC5393A7-5A0F-41C9-964D-AA8918043CF1}" srcId="{DC9F5869-1A13-4C2A-A587-79211442B626}" destId="{35287954-68ED-4E3B-86B3-DE6523F4E827}" srcOrd="1" destOrd="0" parTransId="{85071E82-D8AE-4E92-AE3A-D7DC97451FFC}" sibTransId="{CA246EFC-7DC5-4D98-AE8C-AC695AFA79B3}"/>
    <dgm:cxn modelId="{88188067-021E-45A3-986D-55C0E2925A73}" srcId="{DC9F5869-1A13-4C2A-A587-79211442B626}" destId="{4F4ED25C-43FA-4949-9AB0-D814A4EAD532}" srcOrd="3" destOrd="0" parTransId="{DA063DC9-C515-421A-A4B3-1304953E4798}" sibTransId="{62D0C222-1693-4CBD-9B25-03C4FF43FB8E}"/>
    <dgm:cxn modelId="{E51868D5-AEED-4F84-8F86-4302337F0ABF}" type="presOf" srcId="{35287954-68ED-4E3B-86B3-DE6523F4E827}" destId="{E4E8CB30-C075-4D01-8D0A-8442DCEB1483}" srcOrd="0" destOrd="0" presId="urn:microsoft.com/office/officeart/2005/8/layout/hierarchy4"/>
    <dgm:cxn modelId="{67430B83-2D6A-4B42-9EEF-C1EFA2A95C13}" type="presOf" srcId="{4F4ED25C-43FA-4949-9AB0-D814A4EAD532}" destId="{16DECC9E-2487-42C6-9BBD-0D0DF3BE9290}" srcOrd="0" destOrd="0" presId="urn:microsoft.com/office/officeart/2005/8/layout/hierarchy4"/>
    <dgm:cxn modelId="{5F311C04-A26A-4C31-B474-9159D7C6FBF1}" srcId="{DC9F5869-1A13-4C2A-A587-79211442B626}" destId="{8BA7C67D-2A19-4156-AD69-EA98C1A25058}" srcOrd="2" destOrd="0" parTransId="{A6C0A845-2B25-49D0-97A7-A40D5F0450BE}" sibTransId="{08F2F704-1C4F-43E3-8AD9-44E70A5EC7B8}"/>
    <dgm:cxn modelId="{8AF7057F-258B-47B1-A04B-4DCC27398114}" type="presOf" srcId="{8BA7C67D-2A19-4156-AD69-EA98C1A25058}" destId="{E064A8C6-C891-4AE4-A11B-F97A433B1306}" srcOrd="0" destOrd="0" presId="urn:microsoft.com/office/officeart/2005/8/layout/hierarchy4"/>
    <dgm:cxn modelId="{2DEE0AD5-8B90-403B-AA26-50E1C326C7EB}" srcId="{EF0813AF-A55C-4555-84CE-E090E8831E0A}" destId="{DC9F5869-1A13-4C2A-A587-79211442B626}" srcOrd="0" destOrd="0" parTransId="{C16F80ED-A772-4596-BAA5-D979DD49DE69}" sibTransId="{5B8337D9-9075-4971-B75A-56563726809F}"/>
    <dgm:cxn modelId="{5B6BDE82-3461-458A-BE90-A299FEF717CA}" srcId="{DC9F5869-1A13-4C2A-A587-79211442B626}" destId="{3890B996-B59F-4CBD-BF76-308557607595}" srcOrd="0" destOrd="0" parTransId="{07F7E1AA-6840-4E60-9832-AD63EB89BDD7}" sibTransId="{947E0ABC-1652-4DE1-A579-BB86A83964C6}"/>
    <dgm:cxn modelId="{AAC2E9C0-C284-4B3D-9364-FC830BA643F1}" type="presParOf" srcId="{30503F10-13AC-4929-ADC8-4AE884BDE2DA}" destId="{EABA2634-6178-4270-9251-0D1A073D55CC}" srcOrd="0" destOrd="0" presId="urn:microsoft.com/office/officeart/2005/8/layout/hierarchy4"/>
    <dgm:cxn modelId="{F1C125F0-9D69-42D6-97F4-E3EFFCB751D7}" type="presParOf" srcId="{EABA2634-6178-4270-9251-0D1A073D55CC}" destId="{0ADBD5FB-89AA-4624-9884-4DCE2C3AD47F}" srcOrd="0" destOrd="0" presId="urn:microsoft.com/office/officeart/2005/8/layout/hierarchy4"/>
    <dgm:cxn modelId="{51AC5E22-A7ED-4CD5-961D-20238C2867B9}" type="presParOf" srcId="{EABA2634-6178-4270-9251-0D1A073D55CC}" destId="{2CF596DE-7371-4BD4-BAB2-12435BFAD54D}" srcOrd="1" destOrd="0" presId="urn:microsoft.com/office/officeart/2005/8/layout/hierarchy4"/>
    <dgm:cxn modelId="{E2B8BCEE-F0A3-4C95-8A1C-19F48A1F2EB1}" type="presParOf" srcId="{EABA2634-6178-4270-9251-0D1A073D55CC}" destId="{E09B5138-B834-4396-AA60-87D8E999D5C7}" srcOrd="2" destOrd="0" presId="urn:microsoft.com/office/officeart/2005/8/layout/hierarchy4"/>
    <dgm:cxn modelId="{BEA2A041-FF19-4CD3-B195-491FA4744AFE}" type="presParOf" srcId="{E09B5138-B834-4396-AA60-87D8E999D5C7}" destId="{DACF066F-D891-4744-A729-68AA0E8B1019}" srcOrd="0" destOrd="0" presId="urn:microsoft.com/office/officeart/2005/8/layout/hierarchy4"/>
    <dgm:cxn modelId="{46BACA3B-9EB8-4837-A00F-9A87E22D6040}" type="presParOf" srcId="{DACF066F-D891-4744-A729-68AA0E8B1019}" destId="{CB597CDB-A80A-42CB-A970-9934E01A920A}" srcOrd="0" destOrd="0" presId="urn:microsoft.com/office/officeart/2005/8/layout/hierarchy4"/>
    <dgm:cxn modelId="{D8341F10-7A83-42D1-A228-8E81A97A6443}" type="presParOf" srcId="{DACF066F-D891-4744-A729-68AA0E8B1019}" destId="{BF22B97D-5B28-4946-A0C4-3D138E58F40E}" srcOrd="1" destOrd="0" presId="urn:microsoft.com/office/officeart/2005/8/layout/hierarchy4"/>
    <dgm:cxn modelId="{2FFEE4EA-4356-458E-A6CE-5BD45E0BB586}" type="presParOf" srcId="{E09B5138-B834-4396-AA60-87D8E999D5C7}" destId="{3A5FC195-52C5-42E7-A85F-44828BBA8BA7}" srcOrd="1" destOrd="0" presId="urn:microsoft.com/office/officeart/2005/8/layout/hierarchy4"/>
    <dgm:cxn modelId="{CAE53A7A-A7B2-4905-B2DE-87CE2406C2B5}" type="presParOf" srcId="{E09B5138-B834-4396-AA60-87D8E999D5C7}" destId="{A5C0376D-EA63-490C-8E57-EB15605D5765}" srcOrd="2" destOrd="0" presId="urn:microsoft.com/office/officeart/2005/8/layout/hierarchy4"/>
    <dgm:cxn modelId="{640877BA-2055-441F-BF1A-F0BD623DA3BE}" type="presParOf" srcId="{A5C0376D-EA63-490C-8E57-EB15605D5765}" destId="{E4E8CB30-C075-4D01-8D0A-8442DCEB1483}" srcOrd="0" destOrd="0" presId="urn:microsoft.com/office/officeart/2005/8/layout/hierarchy4"/>
    <dgm:cxn modelId="{AFC0EAB4-971E-4948-8563-91763AE0ECF7}" type="presParOf" srcId="{A5C0376D-EA63-490C-8E57-EB15605D5765}" destId="{B76410BA-923E-4487-8B93-BE2E205CF3E4}" srcOrd="1" destOrd="0" presId="urn:microsoft.com/office/officeart/2005/8/layout/hierarchy4"/>
    <dgm:cxn modelId="{FC5A7060-5AC4-4176-BBC7-FAA5253EF230}" type="presParOf" srcId="{E09B5138-B834-4396-AA60-87D8E999D5C7}" destId="{872DC563-30C6-4352-BDCF-3F5956CC1A97}" srcOrd="3" destOrd="0" presId="urn:microsoft.com/office/officeart/2005/8/layout/hierarchy4"/>
    <dgm:cxn modelId="{4080BFF2-B795-443A-8D39-4CEADB6F58EB}" type="presParOf" srcId="{E09B5138-B834-4396-AA60-87D8E999D5C7}" destId="{59ECFE90-F938-40EA-BCEE-A2220C5101BF}" srcOrd="4" destOrd="0" presId="urn:microsoft.com/office/officeart/2005/8/layout/hierarchy4"/>
    <dgm:cxn modelId="{B0310F42-9DF8-459E-8EB6-6D895FD83611}" type="presParOf" srcId="{59ECFE90-F938-40EA-BCEE-A2220C5101BF}" destId="{E064A8C6-C891-4AE4-A11B-F97A433B1306}" srcOrd="0" destOrd="0" presId="urn:microsoft.com/office/officeart/2005/8/layout/hierarchy4"/>
    <dgm:cxn modelId="{C9FFFF95-7955-4943-B6F9-CD0B24E2E8B3}" type="presParOf" srcId="{59ECFE90-F938-40EA-BCEE-A2220C5101BF}" destId="{1A66CB3E-EA73-46F3-BBD5-F819CFBEDA2B}" srcOrd="1" destOrd="0" presId="urn:microsoft.com/office/officeart/2005/8/layout/hierarchy4"/>
    <dgm:cxn modelId="{A32B69F9-5500-456C-B0E9-F2666BA56C8C}" type="presParOf" srcId="{E09B5138-B834-4396-AA60-87D8E999D5C7}" destId="{B9B343FC-5C4F-4A90-B2E8-80823987D007}" srcOrd="5" destOrd="0" presId="urn:microsoft.com/office/officeart/2005/8/layout/hierarchy4"/>
    <dgm:cxn modelId="{93039FC4-D753-4B12-8DCD-01C17D7BB54D}" type="presParOf" srcId="{E09B5138-B834-4396-AA60-87D8E999D5C7}" destId="{1DDF476C-EBF9-4A41-9409-5F5EA9E16B6F}" srcOrd="6" destOrd="0" presId="urn:microsoft.com/office/officeart/2005/8/layout/hierarchy4"/>
    <dgm:cxn modelId="{28B045C9-93D3-4A88-A950-BEAA5E2CBA40}" type="presParOf" srcId="{1DDF476C-EBF9-4A41-9409-5F5EA9E16B6F}" destId="{16DECC9E-2487-42C6-9BBD-0D0DF3BE9290}" srcOrd="0" destOrd="0" presId="urn:microsoft.com/office/officeart/2005/8/layout/hierarchy4"/>
    <dgm:cxn modelId="{0AC2E6C4-58A1-4C68-8201-20B5E6201299}" type="presParOf" srcId="{1DDF476C-EBF9-4A41-9409-5F5EA9E16B6F}" destId="{1D5122BB-17A0-4C2A-BC69-8AA5C76B8562}" srcOrd="1" destOrd="0" presId="urn:microsoft.com/office/officeart/2005/8/layout/hierarchy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0813AF-A55C-4555-84CE-E090E8831E0A}" type="doc">
      <dgm:prSet loTypeId="urn:microsoft.com/office/officeart/2005/8/layout/hierarchy4" loCatId="hierarchy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BA7C67D-2A19-4156-AD69-EA98C1A25058}">
      <dgm:prSet phldrT="[Текст]" custT="1"/>
      <dgm:spPr/>
      <dgm:t>
        <a:bodyPr/>
        <a:lstStyle/>
        <a:p>
          <a:r>
            <a:rPr lang="ru-RU" sz="2000" b="1" dirty="0" smtClean="0"/>
            <a:t>БЛОК: </a:t>
          </a:r>
        </a:p>
        <a:p>
          <a:r>
            <a:rPr lang="ru-RU" sz="2000" b="1" dirty="0" smtClean="0"/>
            <a:t>Виртуальные  образовательные  события  как формат  неформального  образования для одаренных  детей</a:t>
          </a:r>
          <a:endParaRPr lang="ru-RU" sz="2000" b="1" dirty="0"/>
        </a:p>
      </dgm:t>
    </dgm:pt>
    <dgm:pt modelId="{A6C0A845-2B25-49D0-97A7-A40D5F0450BE}" type="parTrans" cxnId="{5F311C04-A26A-4C31-B474-9159D7C6FBF1}">
      <dgm:prSet/>
      <dgm:spPr/>
      <dgm:t>
        <a:bodyPr/>
        <a:lstStyle/>
        <a:p>
          <a:endParaRPr lang="ru-RU"/>
        </a:p>
      </dgm:t>
    </dgm:pt>
    <dgm:pt modelId="{08F2F704-1C4F-43E3-8AD9-44E70A5EC7B8}" type="sibTrans" cxnId="{5F311C04-A26A-4C31-B474-9159D7C6FBF1}">
      <dgm:prSet/>
      <dgm:spPr/>
      <dgm:t>
        <a:bodyPr/>
        <a:lstStyle/>
        <a:p>
          <a:endParaRPr lang="ru-RU"/>
        </a:p>
      </dgm:t>
    </dgm:pt>
    <dgm:pt modelId="{35287954-68ED-4E3B-86B3-DE6523F4E827}">
      <dgm:prSet phldrT="[Текст]" custT="1"/>
      <dgm:spPr/>
      <dgm:t>
        <a:bodyPr/>
        <a:lstStyle/>
        <a:p>
          <a:r>
            <a:rPr lang="ru-RU" sz="2000" b="1" dirty="0" smtClean="0"/>
            <a:t>БЛОК: </a:t>
          </a:r>
        </a:p>
        <a:p>
          <a:r>
            <a:rPr lang="ru-RU" sz="2000" b="1" dirty="0" smtClean="0"/>
            <a:t>Личное пространство обучающихся  «Выдуманный проект»</a:t>
          </a:r>
          <a:endParaRPr lang="ru-RU" sz="2000" b="1" dirty="0"/>
        </a:p>
      </dgm:t>
    </dgm:pt>
    <dgm:pt modelId="{85071E82-D8AE-4E92-AE3A-D7DC97451FFC}" type="parTrans" cxnId="{DC5393A7-5A0F-41C9-964D-AA8918043CF1}">
      <dgm:prSet/>
      <dgm:spPr/>
      <dgm:t>
        <a:bodyPr/>
        <a:lstStyle/>
        <a:p>
          <a:endParaRPr lang="ru-RU"/>
        </a:p>
      </dgm:t>
    </dgm:pt>
    <dgm:pt modelId="{CA246EFC-7DC5-4D98-AE8C-AC695AFA79B3}" type="sibTrans" cxnId="{DC5393A7-5A0F-41C9-964D-AA8918043CF1}">
      <dgm:prSet/>
      <dgm:spPr/>
      <dgm:t>
        <a:bodyPr/>
        <a:lstStyle/>
        <a:p>
          <a:endParaRPr lang="ru-RU"/>
        </a:p>
      </dgm:t>
    </dgm:pt>
    <dgm:pt modelId="{DC9F5869-1A13-4C2A-A587-79211442B626}">
      <dgm:prSet phldrT="[Текст]" custT="1"/>
      <dgm:spPr/>
      <dgm:t>
        <a:bodyPr/>
        <a:lstStyle/>
        <a:p>
          <a:r>
            <a:rPr lang="ru-RU" sz="2600" b="1" dirty="0" smtClean="0"/>
            <a:t>Пропедевтическая  Школа «Изобретений и открытий» (1-4кл)</a:t>
          </a:r>
        </a:p>
        <a:p>
          <a:r>
            <a:rPr lang="ru-RU" sz="2000" b="1" i="1" dirty="0" smtClean="0"/>
            <a:t>РАЗВИВАЮЩИЙ МОДУЛЬ, включающий</a:t>
          </a:r>
          <a:r>
            <a:rPr lang="ru-RU" sz="2000" i="1" dirty="0" smtClean="0"/>
            <a:t>: Проектный офис- Институт </a:t>
          </a:r>
          <a:r>
            <a:rPr lang="ru-RU" sz="2000" i="1" dirty="0" err="1" smtClean="0"/>
            <a:t>тьютора</a:t>
          </a:r>
          <a:r>
            <a:rPr lang="ru-RU" sz="2000" i="1" dirty="0" smtClean="0"/>
            <a:t> и наставника </a:t>
          </a:r>
          <a:r>
            <a:rPr lang="ru-RU" sz="2000" b="1" i="1" dirty="0" smtClean="0"/>
            <a:t>  </a:t>
          </a:r>
          <a:endParaRPr lang="ru-RU" sz="2000" i="1" dirty="0"/>
        </a:p>
      </dgm:t>
    </dgm:pt>
    <dgm:pt modelId="{5B8337D9-9075-4971-B75A-56563726809F}" type="sibTrans" cxnId="{2DEE0AD5-8B90-403B-AA26-50E1C326C7EB}">
      <dgm:prSet/>
      <dgm:spPr/>
      <dgm:t>
        <a:bodyPr/>
        <a:lstStyle/>
        <a:p>
          <a:endParaRPr lang="ru-RU"/>
        </a:p>
      </dgm:t>
    </dgm:pt>
    <dgm:pt modelId="{C16F80ED-A772-4596-BAA5-D979DD49DE69}" type="parTrans" cxnId="{2DEE0AD5-8B90-403B-AA26-50E1C326C7EB}">
      <dgm:prSet/>
      <dgm:spPr/>
      <dgm:t>
        <a:bodyPr/>
        <a:lstStyle/>
        <a:p>
          <a:endParaRPr lang="ru-RU"/>
        </a:p>
      </dgm:t>
    </dgm:pt>
    <dgm:pt modelId="{3890B996-B59F-4CBD-BF76-308557607595}">
      <dgm:prSet custT="1"/>
      <dgm:spPr/>
      <dgm:t>
        <a:bodyPr/>
        <a:lstStyle/>
        <a:p>
          <a:r>
            <a:rPr lang="ru-RU" sz="2000" b="1" dirty="0" smtClean="0"/>
            <a:t>БЛОК: индивидуальные  образовательные  пробы-практики: проектные, изобретательские</a:t>
          </a:r>
          <a:endParaRPr lang="ru-RU" sz="2000" b="1" dirty="0"/>
        </a:p>
      </dgm:t>
    </dgm:pt>
    <dgm:pt modelId="{07F7E1AA-6840-4E60-9832-AD63EB89BDD7}" type="parTrans" cxnId="{5B6BDE82-3461-458A-BE90-A299FEF717CA}">
      <dgm:prSet/>
      <dgm:spPr/>
      <dgm:t>
        <a:bodyPr/>
        <a:lstStyle/>
        <a:p>
          <a:endParaRPr lang="ru-RU"/>
        </a:p>
      </dgm:t>
    </dgm:pt>
    <dgm:pt modelId="{947E0ABC-1652-4DE1-A579-BB86A83964C6}" type="sibTrans" cxnId="{5B6BDE82-3461-458A-BE90-A299FEF717CA}">
      <dgm:prSet/>
      <dgm:spPr/>
      <dgm:t>
        <a:bodyPr/>
        <a:lstStyle/>
        <a:p>
          <a:endParaRPr lang="ru-RU"/>
        </a:p>
      </dgm:t>
    </dgm:pt>
    <dgm:pt modelId="{30503F10-13AC-4929-ADC8-4AE884BDE2DA}" type="pres">
      <dgm:prSet presAssocID="{EF0813AF-A55C-4555-84CE-E090E8831E0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BA2634-6178-4270-9251-0D1A073D55CC}" type="pres">
      <dgm:prSet presAssocID="{DC9F5869-1A13-4C2A-A587-79211442B626}" presName="vertOne" presStyleCnt="0"/>
      <dgm:spPr/>
      <dgm:t>
        <a:bodyPr/>
        <a:lstStyle/>
        <a:p>
          <a:endParaRPr lang="ru-RU"/>
        </a:p>
      </dgm:t>
    </dgm:pt>
    <dgm:pt modelId="{0ADBD5FB-89AA-4624-9884-4DCE2C3AD47F}" type="pres">
      <dgm:prSet presAssocID="{DC9F5869-1A13-4C2A-A587-79211442B626}" presName="txOne" presStyleLbl="node0" presStyleIdx="0" presStyleCnt="1" custScaleY="59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F596DE-7371-4BD4-BAB2-12435BFAD54D}" type="pres">
      <dgm:prSet presAssocID="{DC9F5869-1A13-4C2A-A587-79211442B626}" presName="parTransOne" presStyleCnt="0"/>
      <dgm:spPr/>
      <dgm:t>
        <a:bodyPr/>
        <a:lstStyle/>
        <a:p>
          <a:endParaRPr lang="ru-RU"/>
        </a:p>
      </dgm:t>
    </dgm:pt>
    <dgm:pt modelId="{E09B5138-B834-4396-AA60-87D8E999D5C7}" type="pres">
      <dgm:prSet presAssocID="{DC9F5869-1A13-4C2A-A587-79211442B626}" presName="horzOne" presStyleCnt="0"/>
      <dgm:spPr/>
      <dgm:t>
        <a:bodyPr/>
        <a:lstStyle/>
        <a:p>
          <a:endParaRPr lang="ru-RU"/>
        </a:p>
      </dgm:t>
    </dgm:pt>
    <dgm:pt modelId="{DACF066F-D891-4744-A729-68AA0E8B1019}" type="pres">
      <dgm:prSet presAssocID="{3890B996-B59F-4CBD-BF76-308557607595}" presName="vertTwo" presStyleCnt="0"/>
      <dgm:spPr/>
      <dgm:t>
        <a:bodyPr/>
        <a:lstStyle/>
        <a:p>
          <a:endParaRPr lang="ru-RU"/>
        </a:p>
      </dgm:t>
    </dgm:pt>
    <dgm:pt modelId="{CB597CDB-A80A-42CB-A970-9934E01A920A}" type="pres">
      <dgm:prSet presAssocID="{3890B996-B59F-4CBD-BF76-308557607595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22B97D-5B28-4946-A0C4-3D138E58F40E}" type="pres">
      <dgm:prSet presAssocID="{3890B996-B59F-4CBD-BF76-308557607595}" presName="horzTwo" presStyleCnt="0"/>
      <dgm:spPr/>
      <dgm:t>
        <a:bodyPr/>
        <a:lstStyle/>
        <a:p>
          <a:endParaRPr lang="ru-RU"/>
        </a:p>
      </dgm:t>
    </dgm:pt>
    <dgm:pt modelId="{3A5FC195-52C5-42E7-A85F-44828BBA8BA7}" type="pres">
      <dgm:prSet presAssocID="{947E0ABC-1652-4DE1-A579-BB86A83964C6}" presName="sibSpaceTwo" presStyleCnt="0"/>
      <dgm:spPr/>
      <dgm:t>
        <a:bodyPr/>
        <a:lstStyle/>
        <a:p>
          <a:endParaRPr lang="ru-RU"/>
        </a:p>
      </dgm:t>
    </dgm:pt>
    <dgm:pt modelId="{A5C0376D-EA63-490C-8E57-EB15605D5765}" type="pres">
      <dgm:prSet presAssocID="{35287954-68ED-4E3B-86B3-DE6523F4E827}" presName="vertTwo" presStyleCnt="0"/>
      <dgm:spPr/>
      <dgm:t>
        <a:bodyPr/>
        <a:lstStyle/>
        <a:p>
          <a:endParaRPr lang="ru-RU"/>
        </a:p>
      </dgm:t>
    </dgm:pt>
    <dgm:pt modelId="{E4E8CB30-C075-4D01-8D0A-8442DCEB1483}" type="pres">
      <dgm:prSet presAssocID="{35287954-68ED-4E3B-86B3-DE6523F4E827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6410BA-923E-4487-8B93-BE2E205CF3E4}" type="pres">
      <dgm:prSet presAssocID="{35287954-68ED-4E3B-86B3-DE6523F4E827}" presName="horzTwo" presStyleCnt="0"/>
      <dgm:spPr/>
      <dgm:t>
        <a:bodyPr/>
        <a:lstStyle/>
        <a:p>
          <a:endParaRPr lang="ru-RU"/>
        </a:p>
      </dgm:t>
    </dgm:pt>
    <dgm:pt modelId="{872DC563-30C6-4352-BDCF-3F5956CC1A97}" type="pres">
      <dgm:prSet presAssocID="{CA246EFC-7DC5-4D98-AE8C-AC695AFA79B3}" presName="sibSpaceTwo" presStyleCnt="0"/>
      <dgm:spPr/>
      <dgm:t>
        <a:bodyPr/>
        <a:lstStyle/>
        <a:p>
          <a:endParaRPr lang="ru-RU"/>
        </a:p>
      </dgm:t>
    </dgm:pt>
    <dgm:pt modelId="{59ECFE90-F938-40EA-BCEE-A2220C5101BF}" type="pres">
      <dgm:prSet presAssocID="{8BA7C67D-2A19-4156-AD69-EA98C1A25058}" presName="vertTwo" presStyleCnt="0"/>
      <dgm:spPr/>
      <dgm:t>
        <a:bodyPr/>
        <a:lstStyle/>
        <a:p>
          <a:endParaRPr lang="ru-RU"/>
        </a:p>
      </dgm:t>
    </dgm:pt>
    <dgm:pt modelId="{E064A8C6-C891-4AE4-A11B-F97A433B1306}" type="pres">
      <dgm:prSet presAssocID="{8BA7C67D-2A19-4156-AD69-EA98C1A25058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66CB3E-EA73-46F3-BBD5-F819CFBEDA2B}" type="pres">
      <dgm:prSet presAssocID="{8BA7C67D-2A19-4156-AD69-EA98C1A25058}" presName="horzTwo" presStyleCnt="0"/>
      <dgm:spPr/>
      <dgm:t>
        <a:bodyPr/>
        <a:lstStyle/>
        <a:p>
          <a:endParaRPr lang="ru-RU"/>
        </a:p>
      </dgm:t>
    </dgm:pt>
  </dgm:ptLst>
  <dgm:cxnLst>
    <dgm:cxn modelId="{DC5393A7-5A0F-41C9-964D-AA8918043CF1}" srcId="{DC9F5869-1A13-4C2A-A587-79211442B626}" destId="{35287954-68ED-4E3B-86B3-DE6523F4E827}" srcOrd="1" destOrd="0" parTransId="{85071E82-D8AE-4E92-AE3A-D7DC97451FFC}" sibTransId="{CA246EFC-7DC5-4D98-AE8C-AC695AFA79B3}"/>
    <dgm:cxn modelId="{5B6BDE82-3461-458A-BE90-A299FEF717CA}" srcId="{DC9F5869-1A13-4C2A-A587-79211442B626}" destId="{3890B996-B59F-4CBD-BF76-308557607595}" srcOrd="0" destOrd="0" parTransId="{07F7E1AA-6840-4E60-9832-AD63EB89BDD7}" sibTransId="{947E0ABC-1652-4DE1-A579-BB86A83964C6}"/>
    <dgm:cxn modelId="{89AD2122-9246-49C3-BD4E-8E18B9D1B1F9}" type="presOf" srcId="{35287954-68ED-4E3B-86B3-DE6523F4E827}" destId="{E4E8CB30-C075-4D01-8D0A-8442DCEB1483}" srcOrd="0" destOrd="0" presId="urn:microsoft.com/office/officeart/2005/8/layout/hierarchy4"/>
    <dgm:cxn modelId="{D130F661-98DD-4D80-A5F6-318BF945518D}" type="presOf" srcId="{DC9F5869-1A13-4C2A-A587-79211442B626}" destId="{0ADBD5FB-89AA-4624-9884-4DCE2C3AD47F}" srcOrd="0" destOrd="0" presId="urn:microsoft.com/office/officeart/2005/8/layout/hierarchy4"/>
    <dgm:cxn modelId="{AD0F7299-AE2C-4B24-BA4B-33ED4A7CBD4C}" type="presOf" srcId="{EF0813AF-A55C-4555-84CE-E090E8831E0A}" destId="{30503F10-13AC-4929-ADC8-4AE884BDE2DA}" srcOrd="0" destOrd="0" presId="urn:microsoft.com/office/officeart/2005/8/layout/hierarchy4"/>
    <dgm:cxn modelId="{5F311C04-A26A-4C31-B474-9159D7C6FBF1}" srcId="{DC9F5869-1A13-4C2A-A587-79211442B626}" destId="{8BA7C67D-2A19-4156-AD69-EA98C1A25058}" srcOrd="2" destOrd="0" parTransId="{A6C0A845-2B25-49D0-97A7-A40D5F0450BE}" sibTransId="{08F2F704-1C4F-43E3-8AD9-44E70A5EC7B8}"/>
    <dgm:cxn modelId="{2DEE0AD5-8B90-403B-AA26-50E1C326C7EB}" srcId="{EF0813AF-A55C-4555-84CE-E090E8831E0A}" destId="{DC9F5869-1A13-4C2A-A587-79211442B626}" srcOrd="0" destOrd="0" parTransId="{C16F80ED-A772-4596-BAA5-D979DD49DE69}" sibTransId="{5B8337D9-9075-4971-B75A-56563726809F}"/>
    <dgm:cxn modelId="{7724DB1C-702A-4708-91C2-6350072BA14B}" type="presOf" srcId="{3890B996-B59F-4CBD-BF76-308557607595}" destId="{CB597CDB-A80A-42CB-A970-9934E01A920A}" srcOrd="0" destOrd="0" presId="urn:microsoft.com/office/officeart/2005/8/layout/hierarchy4"/>
    <dgm:cxn modelId="{3AAA7A8C-3B73-4EEA-9B99-6E8E0773E0CC}" type="presOf" srcId="{8BA7C67D-2A19-4156-AD69-EA98C1A25058}" destId="{E064A8C6-C891-4AE4-A11B-F97A433B1306}" srcOrd="0" destOrd="0" presId="urn:microsoft.com/office/officeart/2005/8/layout/hierarchy4"/>
    <dgm:cxn modelId="{53F56CA8-9FB3-422A-9457-926E59AA176A}" type="presParOf" srcId="{30503F10-13AC-4929-ADC8-4AE884BDE2DA}" destId="{EABA2634-6178-4270-9251-0D1A073D55CC}" srcOrd="0" destOrd="0" presId="urn:microsoft.com/office/officeart/2005/8/layout/hierarchy4"/>
    <dgm:cxn modelId="{93C3F818-EC98-4158-AE2C-39F32E80F410}" type="presParOf" srcId="{EABA2634-6178-4270-9251-0D1A073D55CC}" destId="{0ADBD5FB-89AA-4624-9884-4DCE2C3AD47F}" srcOrd="0" destOrd="0" presId="urn:microsoft.com/office/officeart/2005/8/layout/hierarchy4"/>
    <dgm:cxn modelId="{0FD5A729-74BC-4B61-BCED-6286D65B3978}" type="presParOf" srcId="{EABA2634-6178-4270-9251-0D1A073D55CC}" destId="{2CF596DE-7371-4BD4-BAB2-12435BFAD54D}" srcOrd="1" destOrd="0" presId="urn:microsoft.com/office/officeart/2005/8/layout/hierarchy4"/>
    <dgm:cxn modelId="{5BF13FE3-1D78-4CE7-B4CB-E82278D45584}" type="presParOf" srcId="{EABA2634-6178-4270-9251-0D1A073D55CC}" destId="{E09B5138-B834-4396-AA60-87D8E999D5C7}" srcOrd="2" destOrd="0" presId="urn:microsoft.com/office/officeart/2005/8/layout/hierarchy4"/>
    <dgm:cxn modelId="{B5340ABA-DDFB-41D7-81CF-40A2F217BC4C}" type="presParOf" srcId="{E09B5138-B834-4396-AA60-87D8E999D5C7}" destId="{DACF066F-D891-4744-A729-68AA0E8B1019}" srcOrd="0" destOrd="0" presId="urn:microsoft.com/office/officeart/2005/8/layout/hierarchy4"/>
    <dgm:cxn modelId="{3888998F-2E64-41CC-A68F-3F6ED88143E0}" type="presParOf" srcId="{DACF066F-D891-4744-A729-68AA0E8B1019}" destId="{CB597CDB-A80A-42CB-A970-9934E01A920A}" srcOrd="0" destOrd="0" presId="urn:microsoft.com/office/officeart/2005/8/layout/hierarchy4"/>
    <dgm:cxn modelId="{0E2DA8FA-D0BC-4E72-B6A4-2E106107E052}" type="presParOf" srcId="{DACF066F-D891-4744-A729-68AA0E8B1019}" destId="{BF22B97D-5B28-4946-A0C4-3D138E58F40E}" srcOrd="1" destOrd="0" presId="urn:microsoft.com/office/officeart/2005/8/layout/hierarchy4"/>
    <dgm:cxn modelId="{2BB79536-4C8E-47E0-8A5E-E40EE57DBAD9}" type="presParOf" srcId="{E09B5138-B834-4396-AA60-87D8E999D5C7}" destId="{3A5FC195-52C5-42E7-A85F-44828BBA8BA7}" srcOrd="1" destOrd="0" presId="urn:microsoft.com/office/officeart/2005/8/layout/hierarchy4"/>
    <dgm:cxn modelId="{30CC56C6-92DE-472F-AE98-DBE920ED77AD}" type="presParOf" srcId="{E09B5138-B834-4396-AA60-87D8E999D5C7}" destId="{A5C0376D-EA63-490C-8E57-EB15605D5765}" srcOrd="2" destOrd="0" presId="urn:microsoft.com/office/officeart/2005/8/layout/hierarchy4"/>
    <dgm:cxn modelId="{18155ECF-5177-43B7-B980-80ED471F8807}" type="presParOf" srcId="{A5C0376D-EA63-490C-8E57-EB15605D5765}" destId="{E4E8CB30-C075-4D01-8D0A-8442DCEB1483}" srcOrd="0" destOrd="0" presId="urn:microsoft.com/office/officeart/2005/8/layout/hierarchy4"/>
    <dgm:cxn modelId="{EEE6823B-794C-4B95-BFDA-A0BC06DFF2A2}" type="presParOf" srcId="{A5C0376D-EA63-490C-8E57-EB15605D5765}" destId="{B76410BA-923E-4487-8B93-BE2E205CF3E4}" srcOrd="1" destOrd="0" presId="urn:microsoft.com/office/officeart/2005/8/layout/hierarchy4"/>
    <dgm:cxn modelId="{46463EF0-F720-4A5D-A3CA-60F61D5E32E9}" type="presParOf" srcId="{E09B5138-B834-4396-AA60-87D8E999D5C7}" destId="{872DC563-30C6-4352-BDCF-3F5956CC1A97}" srcOrd="3" destOrd="0" presId="urn:microsoft.com/office/officeart/2005/8/layout/hierarchy4"/>
    <dgm:cxn modelId="{C07F4856-9217-4F20-8352-0E583586E7DE}" type="presParOf" srcId="{E09B5138-B834-4396-AA60-87D8E999D5C7}" destId="{59ECFE90-F938-40EA-BCEE-A2220C5101BF}" srcOrd="4" destOrd="0" presId="urn:microsoft.com/office/officeart/2005/8/layout/hierarchy4"/>
    <dgm:cxn modelId="{B72925F1-02EB-402E-95BC-1A94AC6E0A80}" type="presParOf" srcId="{59ECFE90-F938-40EA-BCEE-A2220C5101BF}" destId="{E064A8C6-C891-4AE4-A11B-F97A433B1306}" srcOrd="0" destOrd="0" presId="urn:microsoft.com/office/officeart/2005/8/layout/hierarchy4"/>
    <dgm:cxn modelId="{7B8811F6-851F-4A30-8D48-68D0A8DC7878}" type="presParOf" srcId="{59ECFE90-F938-40EA-BCEE-A2220C5101BF}" destId="{1A66CB3E-EA73-46F3-BBD5-F819CFBEDA2B}" srcOrd="1" destOrd="0" presId="urn:microsoft.com/office/officeart/2005/8/layout/hierarchy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08D0C0-BB8A-426D-A3CB-7F2EF4CF725D}" type="doc">
      <dgm:prSet loTypeId="urn:microsoft.com/office/officeart/2005/8/layout/hierarchy4" loCatId="hierarchy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C483CBE-9CCC-43B0-A62A-B55725F3E9A5}">
      <dgm:prSet phldrT="[Текст]" custT="1"/>
      <dgm:spPr/>
      <dgm:t>
        <a:bodyPr/>
        <a:lstStyle/>
        <a:p>
          <a:r>
            <a:rPr lang="ru-RU" sz="2400" b="1" dirty="0" smtClean="0"/>
            <a:t>«Школа  взросления  прикладной  направленности» (5-8кл) </a:t>
          </a:r>
          <a:r>
            <a:rPr lang="ru-RU" sz="2000" b="1" i="1" dirty="0" smtClean="0"/>
            <a:t>ОБРАЗОВАТЕЛЬНЫЙ МОДУЛЬ</a:t>
          </a:r>
          <a:r>
            <a:rPr lang="ru-RU" sz="2000" i="1" dirty="0" smtClean="0"/>
            <a:t>.</a:t>
          </a:r>
          <a:r>
            <a:rPr lang="ru-RU" sz="2000" b="1" i="1" dirty="0" smtClean="0"/>
            <a:t> «Школа  взросления  прикладной  направленности»</a:t>
          </a:r>
          <a:r>
            <a:rPr lang="ru-RU" sz="2000" i="1" dirty="0" smtClean="0"/>
            <a:t>  проектирует   развивающую </a:t>
          </a:r>
          <a:r>
            <a:rPr lang="ru-RU" sz="2000" i="1" dirty="0" err="1" smtClean="0"/>
            <a:t>креативную</a:t>
          </a:r>
          <a:r>
            <a:rPr lang="ru-RU" sz="2000" i="1" dirty="0" smtClean="0"/>
            <a:t> среду «Хочу учиться, общаться, быть, выбирать»</a:t>
          </a:r>
          <a:endParaRPr lang="ru-RU" sz="2000" i="1" dirty="0"/>
        </a:p>
      </dgm:t>
    </dgm:pt>
    <dgm:pt modelId="{845F5680-5BA3-4741-B8F0-E2687F0F784F}" type="parTrans" cxnId="{FC8163E9-4410-4FC9-BB57-7EF09F49F207}">
      <dgm:prSet/>
      <dgm:spPr/>
      <dgm:t>
        <a:bodyPr/>
        <a:lstStyle/>
        <a:p>
          <a:endParaRPr lang="ru-RU"/>
        </a:p>
      </dgm:t>
    </dgm:pt>
    <dgm:pt modelId="{9E6659BE-F11B-4363-B752-766FCFC80221}" type="sibTrans" cxnId="{FC8163E9-4410-4FC9-BB57-7EF09F49F207}">
      <dgm:prSet/>
      <dgm:spPr/>
      <dgm:t>
        <a:bodyPr/>
        <a:lstStyle/>
        <a:p>
          <a:endParaRPr lang="ru-RU"/>
        </a:p>
      </dgm:t>
    </dgm:pt>
    <dgm:pt modelId="{8DD4B72E-6080-4A4F-8F00-87BEE820F1DE}">
      <dgm:prSet phldrT="[Текст]" custT="1"/>
      <dgm:spPr/>
      <dgm:t>
        <a:bodyPr/>
        <a:lstStyle/>
        <a:p>
          <a:r>
            <a:rPr lang="ru-RU" sz="1400" b="1" dirty="0" smtClean="0"/>
            <a:t>БЛОК «Инжиниринг-Творчество»</a:t>
          </a:r>
          <a:endParaRPr lang="ru-RU" sz="1400" dirty="0"/>
        </a:p>
      </dgm:t>
    </dgm:pt>
    <dgm:pt modelId="{5C21859C-8C2A-4947-B764-CF47F69084DA}" type="parTrans" cxnId="{0B9F01D5-9630-4EAC-88D2-C0D8B0A80E64}">
      <dgm:prSet/>
      <dgm:spPr/>
      <dgm:t>
        <a:bodyPr/>
        <a:lstStyle/>
        <a:p>
          <a:endParaRPr lang="ru-RU"/>
        </a:p>
      </dgm:t>
    </dgm:pt>
    <dgm:pt modelId="{9DF0E106-9612-483C-9277-1C5C5998A8AB}" type="sibTrans" cxnId="{0B9F01D5-9630-4EAC-88D2-C0D8B0A80E64}">
      <dgm:prSet/>
      <dgm:spPr/>
      <dgm:t>
        <a:bodyPr/>
        <a:lstStyle/>
        <a:p>
          <a:endParaRPr lang="ru-RU"/>
        </a:p>
      </dgm:t>
    </dgm:pt>
    <dgm:pt modelId="{7420C4EA-E42E-4D75-A7E1-0415578B7EEC}">
      <dgm:prSet phldrT="[Текст]" custT="1"/>
      <dgm:spPr/>
      <dgm:t>
        <a:bodyPr/>
        <a:lstStyle/>
        <a:p>
          <a:r>
            <a:rPr lang="ru-RU" sz="1400" b="1" dirty="0" smtClean="0"/>
            <a:t>БЛОК: </a:t>
          </a:r>
        </a:p>
        <a:p>
          <a:r>
            <a:rPr lang="ru-RU" sz="1400" b="1" dirty="0" smtClean="0"/>
            <a:t>Электронная школа.  Электронные учебники.</a:t>
          </a:r>
          <a:endParaRPr lang="ru-RU" sz="1400" dirty="0"/>
        </a:p>
      </dgm:t>
    </dgm:pt>
    <dgm:pt modelId="{0C2DD58C-F655-476A-B0CE-CA172580DF4A}" type="parTrans" cxnId="{A50F4674-72AC-45EA-A062-E14114A117E3}">
      <dgm:prSet/>
      <dgm:spPr/>
      <dgm:t>
        <a:bodyPr/>
        <a:lstStyle/>
        <a:p>
          <a:endParaRPr lang="ru-RU"/>
        </a:p>
      </dgm:t>
    </dgm:pt>
    <dgm:pt modelId="{C72177D0-474D-4B63-AB6B-D00B33B4936E}" type="sibTrans" cxnId="{A50F4674-72AC-45EA-A062-E14114A117E3}">
      <dgm:prSet/>
      <dgm:spPr/>
      <dgm:t>
        <a:bodyPr/>
        <a:lstStyle/>
        <a:p>
          <a:endParaRPr lang="ru-RU"/>
        </a:p>
      </dgm:t>
    </dgm:pt>
    <dgm:pt modelId="{4C68AB1D-DAFA-4D2F-B029-355818DBC880}">
      <dgm:prSet phldrT="[Текст]" custT="1"/>
      <dgm:spPr/>
      <dgm:t>
        <a:bodyPr/>
        <a:lstStyle/>
        <a:p>
          <a:r>
            <a:rPr lang="ru-RU" sz="1400" b="1" dirty="0" smtClean="0"/>
            <a:t>БЛОК:</a:t>
          </a:r>
        </a:p>
        <a:p>
          <a:r>
            <a:rPr lang="ru-RU" sz="1400" b="1" dirty="0" smtClean="0"/>
            <a:t> Инженерная культура </a:t>
          </a:r>
          <a:endParaRPr lang="ru-RU" sz="1400" dirty="0"/>
        </a:p>
      </dgm:t>
    </dgm:pt>
    <dgm:pt modelId="{D160AD79-77CC-4A88-A3C8-4961A1BEEC00}" type="parTrans" cxnId="{882CA9A8-9C7A-49E5-ABEC-0F5BE273B05B}">
      <dgm:prSet/>
      <dgm:spPr/>
      <dgm:t>
        <a:bodyPr/>
        <a:lstStyle/>
        <a:p>
          <a:endParaRPr lang="ru-RU"/>
        </a:p>
      </dgm:t>
    </dgm:pt>
    <dgm:pt modelId="{BF983C52-C25E-48BA-A000-03C383624827}" type="sibTrans" cxnId="{882CA9A8-9C7A-49E5-ABEC-0F5BE273B05B}">
      <dgm:prSet/>
      <dgm:spPr/>
      <dgm:t>
        <a:bodyPr/>
        <a:lstStyle/>
        <a:p>
          <a:endParaRPr lang="ru-RU"/>
        </a:p>
      </dgm:t>
    </dgm:pt>
    <dgm:pt modelId="{D583C3F3-20D1-42FF-BFF9-A3B5501E565C}">
      <dgm:prSet phldrT="[Текст]" custT="1"/>
      <dgm:spPr/>
      <dgm:t>
        <a:bodyPr/>
        <a:lstStyle/>
        <a:p>
          <a:r>
            <a:rPr lang="ru-RU" sz="1400" b="1" dirty="0" smtClean="0"/>
            <a:t>БЛОК: </a:t>
          </a:r>
        </a:p>
        <a:p>
          <a:r>
            <a:rPr lang="ru-RU" sz="1400" b="1" dirty="0" smtClean="0"/>
            <a:t>Сетевые   и социальные практики </a:t>
          </a:r>
          <a:r>
            <a:rPr lang="ru-RU" sz="1400" b="1" dirty="0" err="1" smtClean="0"/>
            <a:t>креативного</a:t>
          </a:r>
          <a:r>
            <a:rPr lang="ru-RU" sz="1400" b="1" dirty="0" smtClean="0"/>
            <a:t>  мышления</a:t>
          </a:r>
          <a:endParaRPr lang="ru-RU" sz="1400" dirty="0"/>
        </a:p>
      </dgm:t>
    </dgm:pt>
    <dgm:pt modelId="{31A175AB-D23B-4415-8245-C8C74DA6A4D6}" type="parTrans" cxnId="{792AE322-A6E0-48FA-8BBC-EACE47756F51}">
      <dgm:prSet/>
      <dgm:spPr/>
      <dgm:t>
        <a:bodyPr/>
        <a:lstStyle/>
        <a:p>
          <a:endParaRPr lang="ru-RU"/>
        </a:p>
      </dgm:t>
    </dgm:pt>
    <dgm:pt modelId="{CDE8D6F1-D598-4E44-90C8-640DEB786DA8}" type="sibTrans" cxnId="{792AE322-A6E0-48FA-8BBC-EACE47756F51}">
      <dgm:prSet/>
      <dgm:spPr/>
      <dgm:t>
        <a:bodyPr/>
        <a:lstStyle/>
        <a:p>
          <a:endParaRPr lang="ru-RU"/>
        </a:p>
      </dgm:t>
    </dgm:pt>
    <dgm:pt modelId="{B52A5B58-C8AA-4888-BA11-AAEF593ACBA9}">
      <dgm:prSet phldrT="[Текст]" custT="1"/>
      <dgm:spPr/>
      <dgm:t>
        <a:bodyPr/>
        <a:lstStyle/>
        <a:p>
          <a:r>
            <a:rPr lang="ru-RU" sz="1200" b="1" dirty="0" smtClean="0"/>
            <a:t>БЛОК:   Проектирование  и апробирование  </a:t>
          </a:r>
          <a:r>
            <a:rPr lang="ru-RU" sz="1200" b="1" dirty="0" err="1" smtClean="0"/>
            <a:t>онлайн-курсов</a:t>
          </a:r>
          <a:r>
            <a:rPr lang="ru-RU" sz="1200" b="1" dirty="0" smtClean="0"/>
            <a:t> по школьным предметам</a:t>
          </a:r>
          <a:endParaRPr lang="ru-RU" sz="1200" b="1" dirty="0"/>
        </a:p>
      </dgm:t>
    </dgm:pt>
    <dgm:pt modelId="{453D5A6B-31D1-48D0-8660-98FC1C4EFB56}" type="parTrans" cxnId="{56B707BB-FF25-4E9B-9306-C19EF9882091}">
      <dgm:prSet/>
      <dgm:spPr/>
      <dgm:t>
        <a:bodyPr/>
        <a:lstStyle/>
        <a:p>
          <a:endParaRPr lang="ru-RU"/>
        </a:p>
      </dgm:t>
    </dgm:pt>
    <dgm:pt modelId="{268D8E2B-23E5-4AD3-803D-C3E12E12CAA9}" type="sibTrans" cxnId="{56B707BB-FF25-4E9B-9306-C19EF9882091}">
      <dgm:prSet/>
      <dgm:spPr/>
      <dgm:t>
        <a:bodyPr/>
        <a:lstStyle/>
        <a:p>
          <a:endParaRPr lang="ru-RU"/>
        </a:p>
      </dgm:t>
    </dgm:pt>
    <dgm:pt modelId="{C7817643-00D8-4EF2-8807-23CD02DFBA42}">
      <dgm:prSet phldrT="[Текст]" custT="1"/>
      <dgm:spPr/>
      <dgm:t>
        <a:bodyPr/>
        <a:lstStyle/>
        <a:p>
          <a:r>
            <a:rPr lang="ru-RU" sz="1050" b="1" dirty="0" smtClean="0"/>
            <a:t>БЛОК: Многопрофильные авторские образовательные программы и проекты   </a:t>
          </a:r>
          <a:r>
            <a:rPr lang="ru-RU" sz="1050" b="1" dirty="0" err="1" smtClean="0"/>
            <a:t>метапредметной</a:t>
          </a:r>
          <a:r>
            <a:rPr lang="ru-RU" sz="1050" b="1" dirty="0" smtClean="0"/>
            <a:t> направленности</a:t>
          </a:r>
          <a:endParaRPr lang="ru-RU" sz="1050" b="1" dirty="0"/>
        </a:p>
      </dgm:t>
    </dgm:pt>
    <dgm:pt modelId="{3213BFD7-B299-4AF4-8B03-FCCE43E9E12D}" type="parTrans" cxnId="{D4C80A35-8030-43AB-B00F-5D34468E4D92}">
      <dgm:prSet/>
      <dgm:spPr/>
      <dgm:t>
        <a:bodyPr/>
        <a:lstStyle/>
        <a:p>
          <a:endParaRPr lang="ru-RU"/>
        </a:p>
      </dgm:t>
    </dgm:pt>
    <dgm:pt modelId="{F1085372-9F44-4B13-A758-8BD108A4EC39}" type="sibTrans" cxnId="{D4C80A35-8030-43AB-B00F-5D34468E4D92}">
      <dgm:prSet/>
      <dgm:spPr/>
      <dgm:t>
        <a:bodyPr/>
        <a:lstStyle/>
        <a:p>
          <a:endParaRPr lang="ru-RU"/>
        </a:p>
      </dgm:t>
    </dgm:pt>
    <dgm:pt modelId="{192808C0-4A18-4437-A4AE-7F8C4CFCA680}" type="pres">
      <dgm:prSet presAssocID="{4408D0C0-BB8A-426D-A3CB-7F2EF4CF725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29D1B4-968B-4C43-9CC4-B0ED4A3A2E0C}" type="pres">
      <dgm:prSet presAssocID="{1C483CBE-9CCC-43B0-A62A-B55725F3E9A5}" presName="vertOne" presStyleCnt="0"/>
      <dgm:spPr/>
      <dgm:t>
        <a:bodyPr/>
        <a:lstStyle/>
        <a:p>
          <a:endParaRPr lang="ru-RU"/>
        </a:p>
      </dgm:t>
    </dgm:pt>
    <dgm:pt modelId="{97ACB940-B9A2-4AB6-BE03-B1F2E9DF6041}" type="pres">
      <dgm:prSet presAssocID="{1C483CBE-9CCC-43B0-A62A-B55725F3E9A5}" presName="txOne" presStyleLbl="node0" presStyleIdx="0" presStyleCnt="1" custScaleY="54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7270A5-AEFC-434A-8CF1-C957DC7F92EB}" type="pres">
      <dgm:prSet presAssocID="{1C483CBE-9CCC-43B0-A62A-B55725F3E9A5}" presName="parTransOne" presStyleCnt="0"/>
      <dgm:spPr/>
      <dgm:t>
        <a:bodyPr/>
        <a:lstStyle/>
        <a:p>
          <a:endParaRPr lang="ru-RU"/>
        </a:p>
      </dgm:t>
    </dgm:pt>
    <dgm:pt modelId="{060F167A-D08B-43AD-93B4-71038CEC032C}" type="pres">
      <dgm:prSet presAssocID="{1C483CBE-9CCC-43B0-A62A-B55725F3E9A5}" presName="horzOne" presStyleCnt="0"/>
      <dgm:spPr/>
      <dgm:t>
        <a:bodyPr/>
        <a:lstStyle/>
        <a:p>
          <a:endParaRPr lang="ru-RU"/>
        </a:p>
      </dgm:t>
    </dgm:pt>
    <dgm:pt modelId="{9CB24E0A-A7E1-4A0A-BB2C-8C512B650E62}" type="pres">
      <dgm:prSet presAssocID="{8DD4B72E-6080-4A4F-8F00-87BEE820F1DE}" presName="vertTwo" presStyleCnt="0"/>
      <dgm:spPr/>
      <dgm:t>
        <a:bodyPr/>
        <a:lstStyle/>
        <a:p>
          <a:endParaRPr lang="ru-RU"/>
        </a:p>
      </dgm:t>
    </dgm:pt>
    <dgm:pt modelId="{4CB63B1E-BADC-4088-A657-B563A2924AE6}" type="pres">
      <dgm:prSet presAssocID="{8DD4B72E-6080-4A4F-8F00-87BEE820F1DE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F110A4-2F76-4E12-A48F-B36752749701}" type="pres">
      <dgm:prSet presAssocID="{8DD4B72E-6080-4A4F-8F00-87BEE820F1DE}" presName="horzTwo" presStyleCnt="0"/>
      <dgm:spPr/>
      <dgm:t>
        <a:bodyPr/>
        <a:lstStyle/>
        <a:p>
          <a:endParaRPr lang="ru-RU"/>
        </a:p>
      </dgm:t>
    </dgm:pt>
    <dgm:pt modelId="{51917A2C-0A10-4EEA-AFA2-9E7FC0D23DC8}" type="pres">
      <dgm:prSet presAssocID="{9DF0E106-9612-483C-9277-1C5C5998A8AB}" presName="sibSpaceTwo" presStyleCnt="0"/>
      <dgm:spPr/>
      <dgm:t>
        <a:bodyPr/>
        <a:lstStyle/>
        <a:p>
          <a:endParaRPr lang="ru-RU"/>
        </a:p>
      </dgm:t>
    </dgm:pt>
    <dgm:pt modelId="{B198A09F-47C0-49EE-927F-9F5A8FF07EC6}" type="pres">
      <dgm:prSet presAssocID="{D583C3F3-20D1-42FF-BFF9-A3B5501E565C}" presName="vertTwo" presStyleCnt="0"/>
      <dgm:spPr/>
      <dgm:t>
        <a:bodyPr/>
        <a:lstStyle/>
        <a:p>
          <a:endParaRPr lang="ru-RU"/>
        </a:p>
      </dgm:t>
    </dgm:pt>
    <dgm:pt modelId="{89D7702E-DF49-4995-A4F3-C2DE9E1C1BCA}" type="pres">
      <dgm:prSet presAssocID="{D583C3F3-20D1-42FF-BFF9-A3B5501E565C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A30868-8703-4ADA-B545-670C784DE3AD}" type="pres">
      <dgm:prSet presAssocID="{D583C3F3-20D1-42FF-BFF9-A3B5501E565C}" presName="horzTwo" presStyleCnt="0"/>
      <dgm:spPr/>
      <dgm:t>
        <a:bodyPr/>
        <a:lstStyle/>
        <a:p>
          <a:endParaRPr lang="ru-RU"/>
        </a:p>
      </dgm:t>
    </dgm:pt>
    <dgm:pt modelId="{5A881AC1-8266-409F-96BE-1E058CFCE37E}" type="pres">
      <dgm:prSet presAssocID="{CDE8D6F1-D598-4E44-90C8-640DEB786DA8}" presName="sibSpaceTwo" presStyleCnt="0"/>
      <dgm:spPr/>
      <dgm:t>
        <a:bodyPr/>
        <a:lstStyle/>
        <a:p>
          <a:endParaRPr lang="ru-RU"/>
        </a:p>
      </dgm:t>
    </dgm:pt>
    <dgm:pt modelId="{B5A530FC-D079-484D-8A2C-DA376EB476C6}" type="pres">
      <dgm:prSet presAssocID="{4C68AB1D-DAFA-4D2F-B029-355818DBC880}" presName="vertTwo" presStyleCnt="0"/>
      <dgm:spPr/>
      <dgm:t>
        <a:bodyPr/>
        <a:lstStyle/>
        <a:p>
          <a:endParaRPr lang="ru-RU"/>
        </a:p>
      </dgm:t>
    </dgm:pt>
    <dgm:pt modelId="{368A91E5-73BE-4F8A-B643-28F35C312AEC}" type="pres">
      <dgm:prSet presAssocID="{4C68AB1D-DAFA-4D2F-B029-355818DBC880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AF113-1EAB-4730-A2E2-189F6C627EB9}" type="pres">
      <dgm:prSet presAssocID="{4C68AB1D-DAFA-4D2F-B029-355818DBC880}" presName="horzTwo" presStyleCnt="0"/>
      <dgm:spPr/>
      <dgm:t>
        <a:bodyPr/>
        <a:lstStyle/>
        <a:p>
          <a:endParaRPr lang="ru-RU"/>
        </a:p>
      </dgm:t>
    </dgm:pt>
    <dgm:pt modelId="{88D39812-C44D-41DF-A663-F3BBA15DB259}" type="pres">
      <dgm:prSet presAssocID="{BF983C52-C25E-48BA-A000-03C383624827}" presName="sibSpaceTwo" presStyleCnt="0"/>
      <dgm:spPr/>
      <dgm:t>
        <a:bodyPr/>
        <a:lstStyle/>
        <a:p>
          <a:endParaRPr lang="ru-RU"/>
        </a:p>
      </dgm:t>
    </dgm:pt>
    <dgm:pt modelId="{CDE17CF3-DCF8-45AC-BCEC-7A3232027E29}" type="pres">
      <dgm:prSet presAssocID="{7420C4EA-E42E-4D75-A7E1-0415578B7EEC}" presName="vertTwo" presStyleCnt="0"/>
      <dgm:spPr/>
      <dgm:t>
        <a:bodyPr/>
        <a:lstStyle/>
        <a:p>
          <a:endParaRPr lang="ru-RU"/>
        </a:p>
      </dgm:t>
    </dgm:pt>
    <dgm:pt modelId="{EBA77C63-B915-48C5-A2EC-F2FE476F4E73}" type="pres">
      <dgm:prSet presAssocID="{7420C4EA-E42E-4D75-A7E1-0415578B7EEC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71754-528A-4209-A98B-BDE5530FA4BA}" type="pres">
      <dgm:prSet presAssocID="{7420C4EA-E42E-4D75-A7E1-0415578B7EEC}" presName="horzTwo" presStyleCnt="0"/>
      <dgm:spPr/>
      <dgm:t>
        <a:bodyPr/>
        <a:lstStyle/>
        <a:p>
          <a:endParaRPr lang="ru-RU"/>
        </a:p>
      </dgm:t>
    </dgm:pt>
    <dgm:pt modelId="{4FD27BA0-99E3-4DBF-98ED-4E62CEBA0208}" type="pres">
      <dgm:prSet presAssocID="{C72177D0-474D-4B63-AB6B-D00B33B4936E}" presName="sibSpaceTwo" presStyleCnt="0"/>
      <dgm:spPr/>
      <dgm:t>
        <a:bodyPr/>
        <a:lstStyle/>
        <a:p>
          <a:endParaRPr lang="ru-RU"/>
        </a:p>
      </dgm:t>
    </dgm:pt>
    <dgm:pt modelId="{5E0E35AF-8278-446C-BEDD-017C3049D13B}" type="pres">
      <dgm:prSet presAssocID="{B52A5B58-C8AA-4888-BA11-AAEF593ACBA9}" presName="vertTwo" presStyleCnt="0"/>
      <dgm:spPr/>
      <dgm:t>
        <a:bodyPr/>
        <a:lstStyle/>
        <a:p>
          <a:endParaRPr lang="ru-RU"/>
        </a:p>
      </dgm:t>
    </dgm:pt>
    <dgm:pt modelId="{F8528144-898F-4D32-9E44-1AAE4DD1996E}" type="pres">
      <dgm:prSet presAssocID="{B52A5B58-C8AA-4888-BA11-AAEF593ACBA9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879C16-9D39-47A6-B40F-A685E9FBDE25}" type="pres">
      <dgm:prSet presAssocID="{B52A5B58-C8AA-4888-BA11-AAEF593ACBA9}" presName="horzTwo" presStyleCnt="0"/>
      <dgm:spPr/>
      <dgm:t>
        <a:bodyPr/>
        <a:lstStyle/>
        <a:p>
          <a:endParaRPr lang="ru-RU"/>
        </a:p>
      </dgm:t>
    </dgm:pt>
    <dgm:pt modelId="{D3FC2AA2-EDB4-4C02-9F2D-61BFC26F65D6}" type="pres">
      <dgm:prSet presAssocID="{268D8E2B-23E5-4AD3-803D-C3E12E12CAA9}" presName="sibSpaceTwo" presStyleCnt="0"/>
      <dgm:spPr/>
      <dgm:t>
        <a:bodyPr/>
        <a:lstStyle/>
        <a:p>
          <a:endParaRPr lang="ru-RU"/>
        </a:p>
      </dgm:t>
    </dgm:pt>
    <dgm:pt modelId="{CA2C98AD-7FE4-49C4-AD6C-2907DF154334}" type="pres">
      <dgm:prSet presAssocID="{C7817643-00D8-4EF2-8807-23CD02DFBA42}" presName="vertTwo" presStyleCnt="0"/>
      <dgm:spPr/>
      <dgm:t>
        <a:bodyPr/>
        <a:lstStyle/>
        <a:p>
          <a:endParaRPr lang="ru-RU"/>
        </a:p>
      </dgm:t>
    </dgm:pt>
    <dgm:pt modelId="{D3CDDE19-992F-4D0F-95C6-BF526F716236}" type="pres">
      <dgm:prSet presAssocID="{C7817643-00D8-4EF2-8807-23CD02DFBA42}" presName="txTwo" presStyleLbl="node2" presStyleIdx="5" presStyleCnt="6" custLinFactNeighborX="381" custLinFactNeighborY="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F64DA2-6B5B-4307-88FC-3761CA30D718}" type="pres">
      <dgm:prSet presAssocID="{C7817643-00D8-4EF2-8807-23CD02DFBA42}" presName="horzTwo" presStyleCnt="0"/>
      <dgm:spPr/>
      <dgm:t>
        <a:bodyPr/>
        <a:lstStyle/>
        <a:p>
          <a:endParaRPr lang="ru-RU"/>
        </a:p>
      </dgm:t>
    </dgm:pt>
  </dgm:ptLst>
  <dgm:cxnLst>
    <dgm:cxn modelId="{A54FCBB8-C73E-4249-9DE3-A6CDD877A5C9}" type="presOf" srcId="{B52A5B58-C8AA-4888-BA11-AAEF593ACBA9}" destId="{F8528144-898F-4D32-9E44-1AAE4DD1996E}" srcOrd="0" destOrd="0" presId="urn:microsoft.com/office/officeart/2005/8/layout/hierarchy4"/>
    <dgm:cxn modelId="{7E22F0DF-58E1-422E-B5AE-61B9F0CC71F3}" type="presOf" srcId="{4C68AB1D-DAFA-4D2F-B029-355818DBC880}" destId="{368A91E5-73BE-4F8A-B643-28F35C312AEC}" srcOrd="0" destOrd="0" presId="urn:microsoft.com/office/officeart/2005/8/layout/hierarchy4"/>
    <dgm:cxn modelId="{56B707BB-FF25-4E9B-9306-C19EF9882091}" srcId="{1C483CBE-9CCC-43B0-A62A-B55725F3E9A5}" destId="{B52A5B58-C8AA-4888-BA11-AAEF593ACBA9}" srcOrd="4" destOrd="0" parTransId="{453D5A6B-31D1-48D0-8660-98FC1C4EFB56}" sibTransId="{268D8E2B-23E5-4AD3-803D-C3E12E12CAA9}"/>
    <dgm:cxn modelId="{D4C80A35-8030-43AB-B00F-5D34468E4D92}" srcId="{1C483CBE-9CCC-43B0-A62A-B55725F3E9A5}" destId="{C7817643-00D8-4EF2-8807-23CD02DFBA42}" srcOrd="5" destOrd="0" parTransId="{3213BFD7-B299-4AF4-8B03-FCCE43E9E12D}" sibTransId="{F1085372-9F44-4B13-A758-8BD108A4EC39}"/>
    <dgm:cxn modelId="{500D883A-1149-4599-AE87-726BFFBE7569}" type="presOf" srcId="{4408D0C0-BB8A-426D-A3CB-7F2EF4CF725D}" destId="{192808C0-4A18-4437-A4AE-7F8C4CFCA680}" srcOrd="0" destOrd="0" presId="urn:microsoft.com/office/officeart/2005/8/layout/hierarchy4"/>
    <dgm:cxn modelId="{6B0325B6-BB3A-4890-8860-F3F198CEA63F}" type="presOf" srcId="{7420C4EA-E42E-4D75-A7E1-0415578B7EEC}" destId="{EBA77C63-B915-48C5-A2EC-F2FE476F4E73}" srcOrd="0" destOrd="0" presId="urn:microsoft.com/office/officeart/2005/8/layout/hierarchy4"/>
    <dgm:cxn modelId="{0B9F01D5-9630-4EAC-88D2-C0D8B0A80E64}" srcId="{1C483CBE-9CCC-43B0-A62A-B55725F3E9A5}" destId="{8DD4B72E-6080-4A4F-8F00-87BEE820F1DE}" srcOrd="0" destOrd="0" parTransId="{5C21859C-8C2A-4947-B764-CF47F69084DA}" sibTransId="{9DF0E106-9612-483C-9277-1C5C5998A8AB}"/>
    <dgm:cxn modelId="{882CA9A8-9C7A-49E5-ABEC-0F5BE273B05B}" srcId="{1C483CBE-9CCC-43B0-A62A-B55725F3E9A5}" destId="{4C68AB1D-DAFA-4D2F-B029-355818DBC880}" srcOrd="2" destOrd="0" parTransId="{D160AD79-77CC-4A88-A3C8-4961A1BEEC00}" sibTransId="{BF983C52-C25E-48BA-A000-03C383624827}"/>
    <dgm:cxn modelId="{5727B18F-E562-4555-8749-2FF571C9FC6A}" type="presOf" srcId="{C7817643-00D8-4EF2-8807-23CD02DFBA42}" destId="{D3CDDE19-992F-4D0F-95C6-BF526F716236}" srcOrd="0" destOrd="0" presId="urn:microsoft.com/office/officeart/2005/8/layout/hierarchy4"/>
    <dgm:cxn modelId="{FC8163E9-4410-4FC9-BB57-7EF09F49F207}" srcId="{4408D0C0-BB8A-426D-A3CB-7F2EF4CF725D}" destId="{1C483CBE-9CCC-43B0-A62A-B55725F3E9A5}" srcOrd="0" destOrd="0" parTransId="{845F5680-5BA3-4741-B8F0-E2687F0F784F}" sibTransId="{9E6659BE-F11B-4363-B752-766FCFC80221}"/>
    <dgm:cxn modelId="{7FAC708D-180E-465C-89B2-8B342C6A0756}" type="presOf" srcId="{8DD4B72E-6080-4A4F-8F00-87BEE820F1DE}" destId="{4CB63B1E-BADC-4088-A657-B563A2924AE6}" srcOrd="0" destOrd="0" presId="urn:microsoft.com/office/officeart/2005/8/layout/hierarchy4"/>
    <dgm:cxn modelId="{792AE322-A6E0-48FA-8BBC-EACE47756F51}" srcId="{1C483CBE-9CCC-43B0-A62A-B55725F3E9A5}" destId="{D583C3F3-20D1-42FF-BFF9-A3B5501E565C}" srcOrd="1" destOrd="0" parTransId="{31A175AB-D23B-4415-8245-C8C74DA6A4D6}" sibTransId="{CDE8D6F1-D598-4E44-90C8-640DEB786DA8}"/>
    <dgm:cxn modelId="{A50F4674-72AC-45EA-A062-E14114A117E3}" srcId="{1C483CBE-9CCC-43B0-A62A-B55725F3E9A5}" destId="{7420C4EA-E42E-4D75-A7E1-0415578B7EEC}" srcOrd="3" destOrd="0" parTransId="{0C2DD58C-F655-476A-B0CE-CA172580DF4A}" sibTransId="{C72177D0-474D-4B63-AB6B-D00B33B4936E}"/>
    <dgm:cxn modelId="{48B02FA8-A92C-484E-A9EB-0B0608274C60}" type="presOf" srcId="{D583C3F3-20D1-42FF-BFF9-A3B5501E565C}" destId="{89D7702E-DF49-4995-A4F3-C2DE9E1C1BCA}" srcOrd="0" destOrd="0" presId="urn:microsoft.com/office/officeart/2005/8/layout/hierarchy4"/>
    <dgm:cxn modelId="{A635011C-8A45-4352-B880-81BD2A831225}" type="presOf" srcId="{1C483CBE-9CCC-43B0-A62A-B55725F3E9A5}" destId="{97ACB940-B9A2-4AB6-BE03-B1F2E9DF6041}" srcOrd="0" destOrd="0" presId="urn:microsoft.com/office/officeart/2005/8/layout/hierarchy4"/>
    <dgm:cxn modelId="{F15CD63A-6DB4-4C4B-8D90-6F837BD16771}" type="presParOf" srcId="{192808C0-4A18-4437-A4AE-7F8C4CFCA680}" destId="{3829D1B4-968B-4C43-9CC4-B0ED4A3A2E0C}" srcOrd="0" destOrd="0" presId="urn:microsoft.com/office/officeart/2005/8/layout/hierarchy4"/>
    <dgm:cxn modelId="{4656232E-4768-4DEE-A21D-382B60F497CF}" type="presParOf" srcId="{3829D1B4-968B-4C43-9CC4-B0ED4A3A2E0C}" destId="{97ACB940-B9A2-4AB6-BE03-B1F2E9DF6041}" srcOrd="0" destOrd="0" presId="urn:microsoft.com/office/officeart/2005/8/layout/hierarchy4"/>
    <dgm:cxn modelId="{896514FA-04E8-4191-A04A-CCF5E4465EAD}" type="presParOf" srcId="{3829D1B4-968B-4C43-9CC4-B0ED4A3A2E0C}" destId="{447270A5-AEFC-434A-8CF1-C957DC7F92EB}" srcOrd="1" destOrd="0" presId="urn:microsoft.com/office/officeart/2005/8/layout/hierarchy4"/>
    <dgm:cxn modelId="{61F0239B-59AC-4206-AB9A-024467DFEE95}" type="presParOf" srcId="{3829D1B4-968B-4C43-9CC4-B0ED4A3A2E0C}" destId="{060F167A-D08B-43AD-93B4-71038CEC032C}" srcOrd="2" destOrd="0" presId="urn:microsoft.com/office/officeart/2005/8/layout/hierarchy4"/>
    <dgm:cxn modelId="{1ED6613C-820C-4443-BE7A-58160434C68F}" type="presParOf" srcId="{060F167A-D08B-43AD-93B4-71038CEC032C}" destId="{9CB24E0A-A7E1-4A0A-BB2C-8C512B650E62}" srcOrd="0" destOrd="0" presId="urn:microsoft.com/office/officeart/2005/8/layout/hierarchy4"/>
    <dgm:cxn modelId="{2EFFE643-49EB-43D8-8D44-9D50E71229C5}" type="presParOf" srcId="{9CB24E0A-A7E1-4A0A-BB2C-8C512B650E62}" destId="{4CB63B1E-BADC-4088-A657-B563A2924AE6}" srcOrd="0" destOrd="0" presId="urn:microsoft.com/office/officeart/2005/8/layout/hierarchy4"/>
    <dgm:cxn modelId="{1C764690-EF2F-4603-B21B-090C14520E7E}" type="presParOf" srcId="{9CB24E0A-A7E1-4A0A-BB2C-8C512B650E62}" destId="{C8F110A4-2F76-4E12-A48F-B36752749701}" srcOrd="1" destOrd="0" presId="urn:microsoft.com/office/officeart/2005/8/layout/hierarchy4"/>
    <dgm:cxn modelId="{0958229C-18BE-44CA-882D-E45209467431}" type="presParOf" srcId="{060F167A-D08B-43AD-93B4-71038CEC032C}" destId="{51917A2C-0A10-4EEA-AFA2-9E7FC0D23DC8}" srcOrd="1" destOrd="0" presId="urn:microsoft.com/office/officeart/2005/8/layout/hierarchy4"/>
    <dgm:cxn modelId="{7F4CCBCA-340F-4466-9D93-6DCD33B55C82}" type="presParOf" srcId="{060F167A-D08B-43AD-93B4-71038CEC032C}" destId="{B198A09F-47C0-49EE-927F-9F5A8FF07EC6}" srcOrd="2" destOrd="0" presId="urn:microsoft.com/office/officeart/2005/8/layout/hierarchy4"/>
    <dgm:cxn modelId="{C37800B5-827F-442C-B135-E61AA7144111}" type="presParOf" srcId="{B198A09F-47C0-49EE-927F-9F5A8FF07EC6}" destId="{89D7702E-DF49-4995-A4F3-C2DE9E1C1BCA}" srcOrd="0" destOrd="0" presId="urn:microsoft.com/office/officeart/2005/8/layout/hierarchy4"/>
    <dgm:cxn modelId="{F2B4FFCD-1073-4557-9411-BDA08A7EF0EA}" type="presParOf" srcId="{B198A09F-47C0-49EE-927F-9F5A8FF07EC6}" destId="{92A30868-8703-4ADA-B545-670C784DE3AD}" srcOrd="1" destOrd="0" presId="urn:microsoft.com/office/officeart/2005/8/layout/hierarchy4"/>
    <dgm:cxn modelId="{509DC062-4065-4135-BCAF-4B78AB0F1F68}" type="presParOf" srcId="{060F167A-D08B-43AD-93B4-71038CEC032C}" destId="{5A881AC1-8266-409F-96BE-1E058CFCE37E}" srcOrd="3" destOrd="0" presId="urn:microsoft.com/office/officeart/2005/8/layout/hierarchy4"/>
    <dgm:cxn modelId="{37C98E03-3E59-4FE3-96B5-01DF6048A9E3}" type="presParOf" srcId="{060F167A-D08B-43AD-93B4-71038CEC032C}" destId="{B5A530FC-D079-484D-8A2C-DA376EB476C6}" srcOrd="4" destOrd="0" presId="urn:microsoft.com/office/officeart/2005/8/layout/hierarchy4"/>
    <dgm:cxn modelId="{7B058DB9-C822-4653-B7D7-04806D66D756}" type="presParOf" srcId="{B5A530FC-D079-484D-8A2C-DA376EB476C6}" destId="{368A91E5-73BE-4F8A-B643-28F35C312AEC}" srcOrd="0" destOrd="0" presId="urn:microsoft.com/office/officeart/2005/8/layout/hierarchy4"/>
    <dgm:cxn modelId="{D4085DBA-0115-4E53-9A1E-3EE3A21E45CD}" type="presParOf" srcId="{B5A530FC-D079-484D-8A2C-DA376EB476C6}" destId="{9CBAF113-1EAB-4730-A2E2-189F6C627EB9}" srcOrd="1" destOrd="0" presId="urn:microsoft.com/office/officeart/2005/8/layout/hierarchy4"/>
    <dgm:cxn modelId="{006FDC8F-F875-49C8-8F63-8303D48FE62B}" type="presParOf" srcId="{060F167A-D08B-43AD-93B4-71038CEC032C}" destId="{88D39812-C44D-41DF-A663-F3BBA15DB259}" srcOrd="5" destOrd="0" presId="urn:microsoft.com/office/officeart/2005/8/layout/hierarchy4"/>
    <dgm:cxn modelId="{1890619C-9BE2-4449-894E-92138C1F15BF}" type="presParOf" srcId="{060F167A-D08B-43AD-93B4-71038CEC032C}" destId="{CDE17CF3-DCF8-45AC-BCEC-7A3232027E29}" srcOrd="6" destOrd="0" presId="urn:microsoft.com/office/officeart/2005/8/layout/hierarchy4"/>
    <dgm:cxn modelId="{217D1AA0-0A59-4206-B850-E5B342486924}" type="presParOf" srcId="{CDE17CF3-DCF8-45AC-BCEC-7A3232027E29}" destId="{EBA77C63-B915-48C5-A2EC-F2FE476F4E73}" srcOrd="0" destOrd="0" presId="urn:microsoft.com/office/officeart/2005/8/layout/hierarchy4"/>
    <dgm:cxn modelId="{A2732CDE-500E-4E83-B76B-8645B1735E3D}" type="presParOf" srcId="{CDE17CF3-DCF8-45AC-BCEC-7A3232027E29}" destId="{45B71754-528A-4209-A98B-BDE5530FA4BA}" srcOrd="1" destOrd="0" presId="urn:microsoft.com/office/officeart/2005/8/layout/hierarchy4"/>
    <dgm:cxn modelId="{C7A5556B-50DF-4372-B15E-2D7B30EB9AF4}" type="presParOf" srcId="{060F167A-D08B-43AD-93B4-71038CEC032C}" destId="{4FD27BA0-99E3-4DBF-98ED-4E62CEBA0208}" srcOrd="7" destOrd="0" presId="urn:microsoft.com/office/officeart/2005/8/layout/hierarchy4"/>
    <dgm:cxn modelId="{2091479C-35D8-44CD-BF9F-2F275C7B13CB}" type="presParOf" srcId="{060F167A-D08B-43AD-93B4-71038CEC032C}" destId="{5E0E35AF-8278-446C-BEDD-017C3049D13B}" srcOrd="8" destOrd="0" presId="urn:microsoft.com/office/officeart/2005/8/layout/hierarchy4"/>
    <dgm:cxn modelId="{E5C94276-A01E-49D9-9233-49AD4B5E62C3}" type="presParOf" srcId="{5E0E35AF-8278-446C-BEDD-017C3049D13B}" destId="{F8528144-898F-4D32-9E44-1AAE4DD1996E}" srcOrd="0" destOrd="0" presId="urn:microsoft.com/office/officeart/2005/8/layout/hierarchy4"/>
    <dgm:cxn modelId="{6529C0E7-0471-461A-8EB8-06E49F830D34}" type="presParOf" srcId="{5E0E35AF-8278-446C-BEDD-017C3049D13B}" destId="{5F879C16-9D39-47A6-B40F-A685E9FBDE25}" srcOrd="1" destOrd="0" presId="urn:microsoft.com/office/officeart/2005/8/layout/hierarchy4"/>
    <dgm:cxn modelId="{D4720BCC-2FDD-4554-B701-1A23D09F347A}" type="presParOf" srcId="{060F167A-D08B-43AD-93B4-71038CEC032C}" destId="{D3FC2AA2-EDB4-4C02-9F2D-61BFC26F65D6}" srcOrd="9" destOrd="0" presId="urn:microsoft.com/office/officeart/2005/8/layout/hierarchy4"/>
    <dgm:cxn modelId="{D80B1FDB-B15E-46A6-9C56-2F657B0991ED}" type="presParOf" srcId="{060F167A-D08B-43AD-93B4-71038CEC032C}" destId="{CA2C98AD-7FE4-49C4-AD6C-2907DF154334}" srcOrd="10" destOrd="0" presId="urn:microsoft.com/office/officeart/2005/8/layout/hierarchy4"/>
    <dgm:cxn modelId="{FDBD4D43-CD33-41CC-9DC5-6B47CF29B780}" type="presParOf" srcId="{CA2C98AD-7FE4-49C4-AD6C-2907DF154334}" destId="{D3CDDE19-992F-4D0F-95C6-BF526F716236}" srcOrd="0" destOrd="0" presId="urn:microsoft.com/office/officeart/2005/8/layout/hierarchy4"/>
    <dgm:cxn modelId="{9F634948-C30B-4D5C-853B-7FD378B73C14}" type="presParOf" srcId="{CA2C98AD-7FE4-49C4-AD6C-2907DF154334}" destId="{1DF64DA2-6B5B-4307-88FC-3761CA30D718}" srcOrd="1" destOrd="0" presId="urn:microsoft.com/office/officeart/2005/8/layout/hierarchy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08D0C0-BB8A-426D-A3CB-7F2EF4CF725D}" type="doc">
      <dgm:prSet loTypeId="urn:microsoft.com/office/officeart/2005/8/layout/hierarchy4" loCatId="hierarchy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C483CBE-9CCC-43B0-A62A-B55725F3E9A5}">
      <dgm:prSet phldrT="[Текст]" custT="1"/>
      <dgm:spPr/>
      <dgm:t>
        <a:bodyPr/>
        <a:lstStyle/>
        <a:p>
          <a:r>
            <a:rPr lang="ru-RU" sz="2400" b="1" dirty="0" smtClean="0"/>
            <a:t>«Школа  взросления  прикладной  направленности» (5-8кл) </a:t>
          </a:r>
          <a:r>
            <a:rPr lang="ru-RU" sz="2000" b="1" i="1" dirty="0" smtClean="0"/>
            <a:t>РАЗВИВАЮЩИЙ МОДУЛЬ, включающий</a:t>
          </a:r>
          <a:r>
            <a:rPr lang="ru-RU" sz="2000" i="1" dirty="0" smtClean="0"/>
            <a:t>: Проектный офис- Институт </a:t>
          </a:r>
          <a:r>
            <a:rPr lang="ru-RU" sz="2000" i="1" dirty="0" err="1" smtClean="0"/>
            <a:t>тьютора</a:t>
          </a:r>
          <a:r>
            <a:rPr lang="ru-RU" sz="2000" i="1" dirty="0" smtClean="0"/>
            <a:t> и наставника</a:t>
          </a:r>
          <a:endParaRPr lang="ru-RU" sz="2000" i="1" dirty="0"/>
        </a:p>
      </dgm:t>
    </dgm:pt>
    <dgm:pt modelId="{845F5680-5BA3-4741-B8F0-E2687F0F784F}" type="parTrans" cxnId="{FC8163E9-4410-4FC9-BB57-7EF09F49F207}">
      <dgm:prSet/>
      <dgm:spPr/>
      <dgm:t>
        <a:bodyPr/>
        <a:lstStyle/>
        <a:p>
          <a:endParaRPr lang="ru-RU"/>
        </a:p>
      </dgm:t>
    </dgm:pt>
    <dgm:pt modelId="{9E6659BE-F11B-4363-B752-766FCFC80221}" type="sibTrans" cxnId="{FC8163E9-4410-4FC9-BB57-7EF09F49F207}">
      <dgm:prSet/>
      <dgm:spPr/>
      <dgm:t>
        <a:bodyPr/>
        <a:lstStyle/>
        <a:p>
          <a:endParaRPr lang="ru-RU"/>
        </a:p>
      </dgm:t>
    </dgm:pt>
    <dgm:pt modelId="{8DD4B72E-6080-4A4F-8F00-87BEE820F1DE}">
      <dgm:prSet phldrT="[Текст]" custT="1"/>
      <dgm:spPr/>
      <dgm:t>
        <a:bodyPr/>
        <a:lstStyle/>
        <a:p>
          <a:r>
            <a:rPr lang="ru-RU" sz="2000" b="1" dirty="0" smtClean="0"/>
            <a:t>БЛОК: индивидуальные  образовательные  Сетевые   и социальные практики</a:t>
          </a:r>
          <a:endParaRPr lang="ru-RU" sz="2000" b="1" dirty="0"/>
        </a:p>
      </dgm:t>
    </dgm:pt>
    <dgm:pt modelId="{5C21859C-8C2A-4947-B764-CF47F69084DA}" type="parTrans" cxnId="{0B9F01D5-9630-4EAC-88D2-C0D8B0A80E64}">
      <dgm:prSet/>
      <dgm:spPr/>
      <dgm:t>
        <a:bodyPr/>
        <a:lstStyle/>
        <a:p>
          <a:endParaRPr lang="ru-RU"/>
        </a:p>
      </dgm:t>
    </dgm:pt>
    <dgm:pt modelId="{9DF0E106-9612-483C-9277-1C5C5998A8AB}" type="sibTrans" cxnId="{0B9F01D5-9630-4EAC-88D2-C0D8B0A80E64}">
      <dgm:prSet/>
      <dgm:spPr/>
      <dgm:t>
        <a:bodyPr/>
        <a:lstStyle/>
        <a:p>
          <a:endParaRPr lang="ru-RU"/>
        </a:p>
      </dgm:t>
    </dgm:pt>
    <dgm:pt modelId="{4C68AB1D-DAFA-4D2F-B029-355818DBC880}">
      <dgm:prSet phldrT="[Текст]" custT="1"/>
      <dgm:spPr/>
      <dgm:t>
        <a:bodyPr/>
        <a:lstStyle/>
        <a:p>
          <a:r>
            <a:rPr lang="ru-RU" sz="2000" b="1" dirty="0" smtClean="0"/>
            <a:t>Блок: </a:t>
          </a:r>
        </a:p>
        <a:p>
          <a:r>
            <a:rPr lang="ru-RU" sz="2000" b="1" dirty="0" smtClean="0"/>
            <a:t>Виртуальные  образовательные  события  как формат  неформального  образования для одаренных детей</a:t>
          </a:r>
          <a:endParaRPr lang="ru-RU" sz="2000" b="1" dirty="0"/>
        </a:p>
      </dgm:t>
    </dgm:pt>
    <dgm:pt modelId="{D160AD79-77CC-4A88-A3C8-4961A1BEEC00}" type="parTrans" cxnId="{882CA9A8-9C7A-49E5-ABEC-0F5BE273B05B}">
      <dgm:prSet/>
      <dgm:spPr/>
      <dgm:t>
        <a:bodyPr/>
        <a:lstStyle/>
        <a:p>
          <a:endParaRPr lang="ru-RU"/>
        </a:p>
      </dgm:t>
    </dgm:pt>
    <dgm:pt modelId="{BF983C52-C25E-48BA-A000-03C383624827}" type="sibTrans" cxnId="{882CA9A8-9C7A-49E5-ABEC-0F5BE273B05B}">
      <dgm:prSet/>
      <dgm:spPr/>
      <dgm:t>
        <a:bodyPr/>
        <a:lstStyle/>
        <a:p>
          <a:endParaRPr lang="ru-RU"/>
        </a:p>
      </dgm:t>
    </dgm:pt>
    <dgm:pt modelId="{D583C3F3-20D1-42FF-BFF9-A3B5501E565C}">
      <dgm:prSet phldrT="[Текст]" custT="1"/>
      <dgm:spPr/>
      <dgm:t>
        <a:bodyPr/>
        <a:lstStyle/>
        <a:p>
          <a:r>
            <a:rPr lang="ru-RU" sz="2000" b="1" dirty="0" smtClean="0"/>
            <a:t>Блок: Личное пространство обучающихся  «Выдуманный проект»</a:t>
          </a:r>
          <a:endParaRPr lang="ru-RU" sz="2000" b="1" dirty="0"/>
        </a:p>
      </dgm:t>
    </dgm:pt>
    <dgm:pt modelId="{31A175AB-D23B-4415-8245-C8C74DA6A4D6}" type="parTrans" cxnId="{792AE322-A6E0-48FA-8BBC-EACE47756F51}">
      <dgm:prSet/>
      <dgm:spPr/>
      <dgm:t>
        <a:bodyPr/>
        <a:lstStyle/>
        <a:p>
          <a:endParaRPr lang="ru-RU"/>
        </a:p>
      </dgm:t>
    </dgm:pt>
    <dgm:pt modelId="{CDE8D6F1-D598-4E44-90C8-640DEB786DA8}" type="sibTrans" cxnId="{792AE322-A6E0-48FA-8BBC-EACE47756F51}">
      <dgm:prSet/>
      <dgm:spPr/>
      <dgm:t>
        <a:bodyPr/>
        <a:lstStyle/>
        <a:p>
          <a:endParaRPr lang="ru-RU"/>
        </a:p>
      </dgm:t>
    </dgm:pt>
    <dgm:pt modelId="{192808C0-4A18-4437-A4AE-7F8C4CFCA680}" type="pres">
      <dgm:prSet presAssocID="{4408D0C0-BB8A-426D-A3CB-7F2EF4CF725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29D1B4-968B-4C43-9CC4-B0ED4A3A2E0C}" type="pres">
      <dgm:prSet presAssocID="{1C483CBE-9CCC-43B0-A62A-B55725F3E9A5}" presName="vertOne" presStyleCnt="0"/>
      <dgm:spPr/>
      <dgm:t>
        <a:bodyPr/>
        <a:lstStyle/>
        <a:p>
          <a:endParaRPr lang="ru-RU"/>
        </a:p>
      </dgm:t>
    </dgm:pt>
    <dgm:pt modelId="{97ACB940-B9A2-4AB6-BE03-B1F2E9DF6041}" type="pres">
      <dgm:prSet presAssocID="{1C483CBE-9CCC-43B0-A62A-B55725F3E9A5}" presName="txOne" presStyleLbl="node0" presStyleIdx="0" presStyleCnt="1" custScaleY="54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7270A5-AEFC-434A-8CF1-C957DC7F92EB}" type="pres">
      <dgm:prSet presAssocID="{1C483CBE-9CCC-43B0-A62A-B55725F3E9A5}" presName="parTransOne" presStyleCnt="0"/>
      <dgm:spPr/>
      <dgm:t>
        <a:bodyPr/>
        <a:lstStyle/>
        <a:p>
          <a:endParaRPr lang="ru-RU"/>
        </a:p>
      </dgm:t>
    </dgm:pt>
    <dgm:pt modelId="{060F167A-D08B-43AD-93B4-71038CEC032C}" type="pres">
      <dgm:prSet presAssocID="{1C483CBE-9CCC-43B0-A62A-B55725F3E9A5}" presName="horzOne" presStyleCnt="0"/>
      <dgm:spPr/>
      <dgm:t>
        <a:bodyPr/>
        <a:lstStyle/>
        <a:p>
          <a:endParaRPr lang="ru-RU"/>
        </a:p>
      </dgm:t>
    </dgm:pt>
    <dgm:pt modelId="{9CB24E0A-A7E1-4A0A-BB2C-8C512B650E62}" type="pres">
      <dgm:prSet presAssocID="{8DD4B72E-6080-4A4F-8F00-87BEE820F1DE}" presName="vertTwo" presStyleCnt="0"/>
      <dgm:spPr/>
      <dgm:t>
        <a:bodyPr/>
        <a:lstStyle/>
        <a:p>
          <a:endParaRPr lang="ru-RU"/>
        </a:p>
      </dgm:t>
    </dgm:pt>
    <dgm:pt modelId="{4CB63B1E-BADC-4088-A657-B563A2924AE6}" type="pres">
      <dgm:prSet presAssocID="{8DD4B72E-6080-4A4F-8F00-87BEE820F1DE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F110A4-2F76-4E12-A48F-B36752749701}" type="pres">
      <dgm:prSet presAssocID="{8DD4B72E-6080-4A4F-8F00-87BEE820F1DE}" presName="horzTwo" presStyleCnt="0"/>
      <dgm:spPr/>
      <dgm:t>
        <a:bodyPr/>
        <a:lstStyle/>
        <a:p>
          <a:endParaRPr lang="ru-RU"/>
        </a:p>
      </dgm:t>
    </dgm:pt>
    <dgm:pt modelId="{51917A2C-0A10-4EEA-AFA2-9E7FC0D23DC8}" type="pres">
      <dgm:prSet presAssocID="{9DF0E106-9612-483C-9277-1C5C5998A8AB}" presName="sibSpaceTwo" presStyleCnt="0"/>
      <dgm:spPr/>
      <dgm:t>
        <a:bodyPr/>
        <a:lstStyle/>
        <a:p>
          <a:endParaRPr lang="ru-RU"/>
        </a:p>
      </dgm:t>
    </dgm:pt>
    <dgm:pt modelId="{B198A09F-47C0-49EE-927F-9F5A8FF07EC6}" type="pres">
      <dgm:prSet presAssocID="{D583C3F3-20D1-42FF-BFF9-A3B5501E565C}" presName="vertTwo" presStyleCnt="0"/>
      <dgm:spPr/>
      <dgm:t>
        <a:bodyPr/>
        <a:lstStyle/>
        <a:p>
          <a:endParaRPr lang="ru-RU"/>
        </a:p>
      </dgm:t>
    </dgm:pt>
    <dgm:pt modelId="{89D7702E-DF49-4995-A4F3-C2DE9E1C1BCA}" type="pres">
      <dgm:prSet presAssocID="{D583C3F3-20D1-42FF-BFF9-A3B5501E565C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A30868-8703-4ADA-B545-670C784DE3AD}" type="pres">
      <dgm:prSet presAssocID="{D583C3F3-20D1-42FF-BFF9-A3B5501E565C}" presName="horzTwo" presStyleCnt="0"/>
      <dgm:spPr/>
      <dgm:t>
        <a:bodyPr/>
        <a:lstStyle/>
        <a:p>
          <a:endParaRPr lang="ru-RU"/>
        </a:p>
      </dgm:t>
    </dgm:pt>
    <dgm:pt modelId="{5A881AC1-8266-409F-96BE-1E058CFCE37E}" type="pres">
      <dgm:prSet presAssocID="{CDE8D6F1-D598-4E44-90C8-640DEB786DA8}" presName="sibSpaceTwo" presStyleCnt="0"/>
      <dgm:spPr/>
      <dgm:t>
        <a:bodyPr/>
        <a:lstStyle/>
        <a:p>
          <a:endParaRPr lang="ru-RU"/>
        </a:p>
      </dgm:t>
    </dgm:pt>
    <dgm:pt modelId="{B5A530FC-D079-484D-8A2C-DA376EB476C6}" type="pres">
      <dgm:prSet presAssocID="{4C68AB1D-DAFA-4D2F-B029-355818DBC880}" presName="vertTwo" presStyleCnt="0"/>
      <dgm:spPr/>
      <dgm:t>
        <a:bodyPr/>
        <a:lstStyle/>
        <a:p>
          <a:endParaRPr lang="ru-RU"/>
        </a:p>
      </dgm:t>
    </dgm:pt>
    <dgm:pt modelId="{368A91E5-73BE-4F8A-B643-28F35C312AEC}" type="pres">
      <dgm:prSet presAssocID="{4C68AB1D-DAFA-4D2F-B029-355818DBC880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AF113-1EAB-4730-A2E2-189F6C627EB9}" type="pres">
      <dgm:prSet presAssocID="{4C68AB1D-DAFA-4D2F-B029-355818DBC880}" presName="horzTwo" presStyleCnt="0"/>
      <dgm:spPr/>
      <dgm:t>
        <a:bodyPr/>
        <a:lstStyle/>
        <a:p>
          <a:endParaRPr lang="ru-RU"/>
        </a:p>
      </dgm:t>
    </dgm:pt>
  </dgm:ptLst>
  <dgm:cxnLst>
    <dgm:cxn modelId="{40688434-B1AE-4077-A2D1-FBC46FF24A1F}" type="presOf" srcId="{8DD4B72E-6080-4A4F-8F00-87BEE820F1DE}" destId="{4CB63B1E-BADC-4088-A657-B563A2924AE6}" srcOrd="0" destOrd="0" presId="urn:microsoft.com/office/officeart/2005/8/layout/hierarchy4"/>
    <dgm:cxn modelId="{77A4F9CC-FC70-4C16-A329-18A20B3C419F}" type="presOf" srcId="{D583C3F3-20D1-42FF-BFF9-A3B5501E565C}" destId="{89D7702E-DF49-4995-A4F3-C2DE9E1C1BCA}" srcOrd="0" destOrd="0" presId="urn:microsoft.com/office/officeart/2005/8/layout/hierarchy4"/>
    <dgm:cxn modelId="{2A33E5BB-8ECC-49DD-8BE2-2A52B3ACBB88}" type="presOf" srcId="{1C483CBE-9CCC-43B0-A62A-B55725F3E9A5}" destId="{97ACB940-B9A2-4AB6-BE03-B1F2E9DF6041}" srcOrd="0" destOrd="0" presId="urn:microsoft.com/office/officeart/2005/8/layout/hierarchy4"/>
    <dgm:cxn modelId="{0B9F01D5-9630-4EAC-88D2-C0D8B0A80E64}" srcId="{1C483CBE-9CCC-43B0-A62A-B55725F3E9A5}" destId="{8DD4B72E-6080-4A4F-8F00-87BEE820F1DE}" srcOrd="0" destOrd="0" parTransId="{5C21859C-8C2A-4947-B764-CF47F69084DA}" sibTransId="{9DF0E106-9612-483C-9277-1C5C5998A8AB}"/>
    <dgm:cxn modelId="{18FE6530-C050-4454-B0E9-C619F753B71B}" type="presOf" srcId="{4408D0C0-BB8A-426D-A3CB-7F2EF4CF725D}" destId="{192808C0-4A18-4437-A4AE-7F8C4CFCA680}" srcOrd="0" destOrd="0" presId="urn:microsoft.com/office/officeart/2005/8/layout/hierarchy4"/>
    <dgm:cxn modelId="{E80BEB52-AF80-467D-94F8-760E467CC807}" type="presOf" srcId="{4C68AB1D-DAFA-4D2F-B029-355818DBC880}" destId="{368A91E5-73BE-4F8A-B643-28F35C312AEC}" srcOrd="0" destOrd="0" presId="urn:microsoft.com/office/officeart/2005/8/layout/hierarchy4"/>
    <dgm:cxn modelId="{882CA9A8-9C7A-49E5-ABEC-0F5BE273B05B}" srcId="{1C483CBE-9CCC-43B0-A62A-B55725F3E9A5}" destId="{4C68AB1D-DAFA-4D2F-B029-355818DBC880}" srcOrd="2" destOrd="0" parTransId="{D160AD79-77CC-4A88-A3C8-4961A1BEEC00}" sibTransId="{BF983C52-C25E-48BA-A000-03C383624827}"/>
    <dgm:cxn modelId="{FC8163E9-4410-4FC9-BB57-7EF09F49F207}" srcId="{4408D0C0-BB8A-426D-A3CB-7F2EF4CF725D}" destId="{1C483CBE-9CCC-43B0-A62A-B55725F3E9A5}" srcOrd="0" destOrd="0" parTransId="{845F5680-5BA3-4741-B8F0-E2687F0F784F}" sibTransId="{9E6659BE-F11B-4363-B752-766FCFC80221}"/>
    <dgm:cxn modelId="{792AE322-A6E0-48FA-8BBC-EACE47756F51}" srcId="{1C483CBE-9CCC-43B0-A62A-B55725F3E9A5}" destId="{D583C3F3-20D1-42FF-BFF9-A3B5501E565C}" srcOrd="1" destOrd="0" parTransId="{31A175AB-D23B-4415-8245-C8C74DA6A4D6}" sibTransId="{CDE8D6F1-D598-4E44-90C8-640DEB786DA8}"/>
    <dgm:cxn modelId="{834B951C-CE87-424C-8872-49B53D92CE2E}" type="presParOf" srcId="{192808C0-4A18-4437-A4AE-7F8C4CFCA680}" destId="{3829D1B4-968B-4C43-9CC4-B0ED4A3A2E0C}" srcOrd="0" destOrd="0" presId="urn:microsoft.com/office/officeart/2005/8/layout/hierarchy4"/>
    <dgm:cxn modelId="{F53654BA-6241-4B52-AF0D-ECB9D3B92FBD}" type="presParOf" srcId="{3829D1B4-968B-4C43-9CC4-B0ED4A3A2E0C}" destId="{97ACB940-B9A2-4AB6-BE03-B1F2E9DF6041}" srcOrd="0" destOrd="0" presId="urn:microsoft.com/office/officeart/2005/8/layout/hierarchy4"/>
    <dgm:cxn modelId="{58B8C53B-4CFB-4F87-A87A-5975889AD5A7}" type="presParOf" srcId="{3829D1B4-968B-4C43-9CC4-B0ED4A3A2E0C}" destId="{447270A5-AEFC-434A-8CF1-C957DC7F92EB}" srcOrd="1" destOrd="0" presId="urn:microsoft.com/office/officeart/2005/8/layout/hierarchy4"/>
    <dgm:cxn modelId="{2D0FFEB8-9BAA-49C2-9EF5-AD14AC21D2D7}" type="presParOf" srcId="{3829D1B4-968B-4C43-9CC4-B0ED4A3A2E0C}" destId="{060F167A-D08B-43AD-93B4-71038CEC032C}" srcOrd="2" destOrd="0" presId="urn:microsoft.com/office/officeart/2005/8/layout/hierarchy4"/>
    <dgm:cxn modelId="{DA053540-A4C7-43C3-9377-8C51432AEA5E}" type="presParOf" srcId="{060F167A-D08B-43AD-93B4-71038CEC032C}" destId="{9CB24E0A-A7E1-4A0A-BB2C-8C512B650E62}" srcOrd="0" destOrd="0" presId="urn:microsoft.com/office/officeart/2005/8/layout/hierarchy4"/>
    <dgm:cxn modelId="{A038FD2A-77C6-41C2-8702-24EF87ABFC00}" type="presParOf" srcId="{9CB24E0A-A7E1-4A0A-BB2C-8C512B650E62}" destId="{4CB63B1E-BADC-4088-A657-B563A2924AE6}" srcOrd="0" destOrd="0" presId="urn:microsoft.com/office/officeart/2005/8/layout/hierarchy4"/>
    <dgm:cxn modelId="{5810DF6A-DA4E-4157-B5E5-1E1ABE31A57A}" type="presParOf" srcId="{9CB24E0A-A7E1-4A0A-BB2C-8C512B650E62}" destId="{C8F110A4-2F76-4E12-A48F-B36752749701}" srcOrd="1" destOrd="0" presId="urn:microsoft.com/office/officeart/2005/8/layout/hierarchy4"/>
    <dgm:cxn modelId="{897A0D7D-5D33-4F76-8484-7879206361CF}" type="presParOf" srcId="{060F167A-D08B-43AD-93B4-71038CEC032C}" destId="{51917A2C-0A10-4EEA-AFA2-9E7FC0D23DC8}" srcOrd="1" destOrd="0" presId="urn:microsoft.com/office/officeart/2005/8/layout/hierarchy4"/>
    <dgm:cxn modelId="{A176B5A3-464A-4D1C-8C2A-A8B1FBDDDB18}" type="presParOf" srcId="{060F167A-D08B-43AD-93B4-71038CEC032C}" destId="{B198A09F-47C0-49EE-927F-9F5A8FF07EC6}" srcOrd="2" destOrd="0" presId="urn:microsoft.com/office/officeart/2005/8/layout/hierarchy4"/>
    <dgm:cxn modelId="{962F7A1A-47B2-4F09-8588-F0C16EA9FB5E}" type="presParOf" srcId="{B198A09F-47C0-49EE-927F-9F5A8FF07EC6}" destId="{89D7702E-DF49-4995-A4F3-C2DE9E1C1BCA}" srcOrd="0" destOrd="0" presId="urn:microsoft.com/office/officeart/2005/8/layout/hierarchy4"/>
    <dgm:cxn modelId="{5278877D-6358-4EFD-8F40-E02D21E72CF8}" type="presParOf" srcId="{B198A09F-47C0-49EE-927F-9F5A8FF07EC6}" destId="{92A30868-8703-4ADA-B545-670C784DE3AD}" srcOrd="1" destOrd="0" presId="urn:microsoft.com/office/officeart/2005/8/layout/hierarchy4"/>
    <dgm:cxn modelId="{355A93FD-9024-4012-8ACB-219442537A97}" type="presParOf" srcId="{060F167A-D08B-43AD-93B4-71038CEC032C}" destId="{5A881AC1-8266-409F-96BE-1E058CFCE37E}" srcOrd="3" destOrd="0" presId="urn:microsoft.com/office/officeart/2005/8/layout/hierarchy4"/>
    <dgm:cxn modelId="{C1568602-019B-4174-B105-58BCAEDDD466}" type="presParOf" srcId="{060F167A-D08B-43AD-93B4-71038CEC032C}" destId="{B5A530FC-D079-484D-8A2C-DA376EB476C6}" srcOrd="4" destOrd="0" presId="urn:microsoft.com/office/officeart/2005/8/layout/hierarchy4"/>
    <dgm:cxn modelId="{AFE8B395-3ED1-4A70-9A64-DF62E68051AD}" type="presParOf" srcId="{B5A530FC-D079-484D-8A2C-DA376EB476C6}" destId="{368A91E5-73BE-4F8A-B643-28F35C312AEC}" srcOrd="0" destOrd="0" presId="urn:microsoft.com/office/officeart/2005/8/layout/hierarchy4"/>
    <dgm:cxn modelId="{C97DE163-3611-44AE-933E-6853F918E5F8}" type="presParOf" srcId="{B5A530FC-D079-484D-8A2C-DA376EB476C6}" destId="{9CBAF113-1EAB-4730-A2E2-189F6C627EB9}" srcOrd="1" destOrd="0" presId="urn:microsoft.com/office/officeart/2005/8/layout/hierarchy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08D0C0-BB8A-426D-A3CB-7F2EF4CF725D}" type="doc">
      <dgm:prSet loTypeId="urn:microsoft.com/office/officeart/2005/8/layout/hierarchy4" loCatId="hierarchy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C483CBE-9CCC-43B0-A62A-B55725F3E9A5}">
      <dgm:prSet phldrT="[Текст]" custT="1"/>
      <dgm:spPr/>
      <dgm:t>
        <a:bodyPr/>
        <a:lstStyle/>
        <a:p>
          <a:r>
            <a:rPr lang="ru-RU" sz="2400" b="1" dirty="0" smtClean="0"/>
            <a:t>«Школа  актуального  образования»  (9-11кл)</a:t>
          </a:r>
          <a:endParaRPr lang="ru-RU" sz="2400" dirty="0" smtClean="0"/>
        </a:p>
        <a:p>
          <a:r>
            <a:rPr lang="ru-RU" sz="2000" b="1" i="1" dirty="0" smtClean="0"/>
            <a:t>ОБРАЗОВАТЕЛЬНЫЙ МОДУЛЬ </a:t>
          </a:r>
          <a:r>
            <a:rPr lang="ru-RU" sz="2000" b="0" i="1" dirty="0" smtClean="0"/>
            <a:t>проектирует   развивающую </a:t>
          </a:r>
          <a:r>
            <a:rPr lang="ru-RU" sz="2000" b="0" i="1" dirty="0" err="1" smtClean="0"/>
            <a:t>креативную</a:t>
          </a:r>
          <a:r>
            <a:rPr lang="ru-RU" sz="2000" b="0" i="1" dirty="0" smtClean="0"/>
            <a:t> среду  «Самореализации и самоутверждения»</a:t>
          </a:r>
          <a:endParaRPr lang="ru-RU" sz="2000" b="0" i="1" dirty="0"/>
        </a:p>
      </dgm:t>
    </dgm:pt>
    <dgm:pt modelId="{845F5680-5BA3-4741-B8F0-E2687F0F784F}" type="parTrans" cxnId="{FC8163E9-4410-4FC9-BB57-7EF09F49F207}">
      <dgm:prSet/>
      <dgm:spPr/>
      <dgm:t>
        <a:bodyPr/>
        <a:lstStyle/>
        <a:p>
          <a:endParaRPr lang="ru-RU"/>
        </a:p>
      </dgm:t>
    </dgm:pt>
    <dgm:pt modelId="{9E6659BE-F11B-4363-B752-766FCFC80221}" type="sibTrans" cxnId="{FC8163E9-4410-4FC9-BB57-7EF09F49F207}">
      <dgm:prSet/>
      <dgm:spPr/>
      <dgm:t>
        <a:bodyPr/>
        <a:lstStyle/>
        <a:p>
          <a:endParaRPr lang="ru-RU"/>
        </a:p>
      </dgm:t>
    </dgm:pt>
    <dgm:pt modelId="{8DD4B72E-6080-4A4F-8F00-87BEE820F1DE}">
      <dgm:prSet phldrT="[Текст]" custT="1"/>
      <dgm:spPr/>
      <dgm:t>
        <a:bodyPr/>
        <a:lstStyle/>
        <a:p>
          <a:r>
            <a:rPr lang="ru-RU" sz="1400" b="1" dirty="0" smtClean="0"/>
            <a:t>БЛОК: </a:t>
          </a:r>
        </a:p>
        <a:p>
          <a:r>
            <a:rPr lang="ru-RU" sz="1400" b="1" dirty="0" smtClean="0"/>
            <a:t>элемент «Инжиниринг –Творчество - Проекты»</a:t>
          </a:r>
          <a:endParaRPr lang="ru-RU" sz="1400" b="1" dirty="0"/>
        </a:p>
      </dgm:t>
    </dgm:pt>
    <dgm:pt modelId="{5C21859C-8C2A-4947-B764-CF47F69084DA}" type="parTrans" cxnId="{0B9F01D5-9630-4EAC-88D2-C0D8B0A80E64}">
      <dgm:prSet/>
      <dgm:spPr/>
      <dgm:t>
        <a:bodyPr/>
        <a:lstStyle/>
        <a:p>
          <a:endParaRPr lang="ru-RU"/>
        </a:p>
      </dgm:t>
    </dgm:pt>
    <dgm:pt modelId="{9DF0E106-9612-483C-9277-1C5C5998A8AB}" type="sibTrans" cxnId="{0B9F01D5-9630-4EAC-88D2-C0D8B0A80E64}">
      <dgm:prSet/>
      <dgm:spPr/>
      <dgm:t>
        <a:bodyPr/>
        <a:lstStyle/>
        <a:p>
          <a:endParaRPr lang="ru-RU"/>
        </a:p>
      </dgm:t>
    </dgm:pt>
    <dgm:pt modelId="{7420C4EA-E42E-4D75-A7E1-0415578B7EEC}">
      <dgm:prSet phldrT="[Текст]" custT="1"/>
      <dgm:spPr/>
      <dgm:t>
        <a:bodyPr/>
        <a:lstStyle/>
        <a:p>
          <a:r>
            <a:rPr lang="ru-RU" sz="1260" b="1" baseline="0" dirty="0" smtClean="0"/>
            <a:t>БЛОК: Многопрофильные авторские образовательные программы и проекты   </a:t>
          </a:r>
          <a:r>
            <a:rPr lang="ru-RU" sz="1260" b="1" baseline="0" dirty="0" err="1" smtClean="0"/>
            <a:t>метапредметной</a:t>
          </a:r>
          <a:r>
            <a:rPr lang="ru-RU" sz="1260" b="1" baseline="0" dirty="0" smtClean="0"/>
            <a:t> направленности</a:t>
          </a:r>
          <a:r>
            <a:rPr lang="ru-RU" sz="1260" b="1" dirty="0" smtClean="0"/>
            <a:t>.</a:t>
          </a:r>
          <a:endParaRPr lang="ru-RU" sz="1260" b="1" dirty="0"/>
        </a:p>
      </dgm:t>
    </dgm:pt>
    <dgm:pt modelId="{0C2DD58C-F655-476A-B0CE-CA172580DF4A}" type="parTrans" cxnId="{A50F4674-72AC-45EA-A062-E14114A117E3}">
      <dgm:prSet/>
      <dgm:spPr/>
      <dgm:t>
        <a:bodyPr/>
        <a:lstStyle/>
        <a:p>
          <a:endParaRPr lang="ru-RU"/>
        </a:p>
      </dgm:t>
    </dgm:pt>
    <dgm:pt modelId="{C72177D0-474D-4B63-AB6B-D00B33B4936E}" type="sibTrans" cxnId="{A50F4674-72AC-45EA-A062-E14114A117E3}">
      <dgm:prSet/>
      <dgm:spPr/>
      <dgm:t>
        <a:bodyPr/>
        <a:lstStyle/>
        <a:p>
          <a:endParaRPr lang="ru-RU"/>
        </a:p>
      </dgm:t>
    </dgm:pt>
    <dgm:pt modelId="{4C68AB1D-DAFA-4D2F-B029-355818DBC880}">
      <dgm:prSet phldrT="[Текст]"/>
      <dgm:spPr/>
      <dgm:t>
        <a:bodyPr/>
        <a:lstStyle/>
        <a:p>
          <a:r>
            <a:rPr lang="ru-RU" b="1" dirty="0" smtClean="0"/>
            <a:t>БЛОК: Проектирование ОНЛАЙН - ШКОЛ по направлениям образовательных областей  (ЕГЭ) и  разработка индивидуальных образовательных траекторий и индивидуальных образовательных программ</a:t>
          </a:r>
          <a:endParaRPr lang="ru-RU" b="1" dirty="0"/>
        </a:p>
      </dgm:t>
    </dgm:pt>
    <dgm:pt modelId="{D160AD79-77CC-4A88-A3C8-4961A1BEEC00}" type="parTrans" cxnId="{882CA9A8-9C7A-49E5-ABEC-0F5BE273B05B}">
      <dgm:prSet/>
      <dgm:spPr/>
      <dgm:t>
        <a:bodyPr/>
        <a:lstStyle/>
        <a:p>
          <a:endParaRPr lang="ru-RU"/>
        </a:p>
      </dgm:t>
    </dgm:pt>
    <dgm:pt modelId="{BF983C52-C25E-48BA-A000-03C383624827}" type="sibTrans" cxnId="{882CA9A8-9C7A-49E5-ABEC-0F5BE273B05B}">
      <dgm:prSet/>
      <dgm:spPr/>
      <dgm:t>
        <a:bodyPr/>
        <a:lstStyle/>
        <a:p>
          <a:endParaRPr lang="ru-RU"/>
        </a:p>
      </dgm:t>
    </dgm:pt>
    <dgm:pt modelId="{D583C3F3-20D1-42FF-BFF9-A3B5501E565C}">
      <dgm:prSet phldrT="[Текст]" custT="1"/>
      <dgm:spPr/>
      <dgm:t>
        <a:bodyPr/>
        <a:lstStyle/>
        <a:p>
          <a:r>
            <a:rPr lang="ru-RU" sz="1400" b="1" dirty="0" smtClean="0"/>
            <a:t>БЛОК: Проектирование   и апробация </a:t>
          </a:r>
          <a:r>
            <a:rPr lang="ru-RU" sz="1400" b="1" dirty="0" err="1" smtClean="0"/>
            <a:t>ОНЛАЙН-курсов</a:t>
          </a:r>
          <a:r>
            <a:rPr lang="ru-RU" sz="1400" b="1" dirty="0" smtClean="0"/>
            <a:t>  по выбору</a:t>
          </a:r>
          <a:endParaRPr lang="ru-RU" sz="1400" b="1" dirty="0"/>
        </a:p>
      </dgm:t>
    </dgm:pt>
    <dgm:pt modelId="{31A175AB-D23B-4415-8245-C8C74DA6A4D6}" type="parTrans" cxnId="{792AE322-A6E0-48FA-8BBC-EACE47756F51}">
      <dgm:prSet/>
      <dgm:spPr/>
      <dgm:t>
        <a:bodyPr/>
        <a:lstStyle/>
        <a:p>
          <a:endParaRPr lang="ru-RU"/>
        </a:p>
      </dgm:t>
    </dgm:pt>
    <dgm:pt modelId="{CDE8D6F1-D598-4E44-90C8-640DEB786DA8}" type="sibTrans" cxnId="{792AE322-A6E0-48FA-8BBC-EACE47756F51}">
      <dgm:prSet/>
      <dgm:spPr/>
      <dgm:t>
        <a:bodyPr/>
        <a:lstStyle/>
        <a:p>
          <a:endParaRPr lang="ru-RU"/>
        </a:p>
      </dgm:t>
    </dgm:pt>
    <dgm:pt modelId="{B52A5B58-C8AA-4888-BA11-AAEF593ACBA9}">
      <dgm:prSet phldrT="[Текст]" custT="1"/>
      <dgm:spPr/>
      <dgm:t>
        <a:bodyPr/>
        <a:lstStyle/>
        <a:p>
          <a:r>
            <a:rPr lang="ru-RU" sz="1400" b="1" dirty="0" smtClean="0"/>
            <a:t>БЛОК: </a:t>
          </a:r>
        </a:p>
        <a:p>
          <a:r>
            <a:rPr lang="ru-RU" sz="1400" b="1" dirty="0" smtClean="0"/>
            <a:t>Разработка сети  </a:t>
          </a:r>
          <a:r>
            <a:rPr lang="ru-RU" sz="1400" b="1" dirty="0" err="1" smtClean="0"/>
            <a:t>Вебинаров</a:t>
          </a:r>
          <a:r>
            <a:rPr lang="ru-RU" sz="1400" b="1" dirty="0" smtClean="0"/>
            <a:t> дистанционного образования в Школе Возможностей</a:t>
          </a:r>
          <a:endParaRPr lang="ru-RU" sz="1400" b="1" dirty="0"/>
        </a:p>
      </dgm:t>
    </dgm:pt>
    <dgm:pt modelId="{453D5A6B-31D1-48D0-8660-98FC1C4EFB56}" type="parTrans" cxnId="{56B707BB-FF25-4E9B-9306-C19EF9882091}">
      <dgm:prSet/>
      <dgm:spPr/>
      <dgm:t>
        <a:bodyPr/>
        <a:lstStyle/>
        <a:p>
          <a:endParaRPr lang="ru-RU"/>
        </a:p>
      </dgm:t>
    </dgm:pt>
    <dgm:pt modelId="{268D8E2B-23E5-4AD3-803D-C3E12E12CAA9}" type="sibTrans" cxnId="{56B707BB-FF25-4E9B-9306-C19EF9882091}">
      <dgm:prSet/>
      <dgm:spPr/>
      <dgm:t>
        <a:bodyPr/>
        <a:lstStyle/>
        <a:p>
          <a:endParaRPr lang="ru-RU"/>
        </a:p>
      </dgm:t>
    </dgm:pt>
    <dgm:pt modelId="{192808C0-4A18-4437-A4AE-7F8C4CFCA680}" type="pres">
      <dgm:prSet presAssocID="{4408D0C0-BB8A-426D-A3CB-7F2EF4CF725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29D1B4-968B-4C43-9CC4-B0ED4A3A2E0C}" type="pres">
      <dgm:prSet presAssocID="{1C483CBE-9CCC-43B0-A62A-B55725F3E9A5}" presName="vertOne" presStyleCnt="0"/>
      <dgm:spPr/>
      <dgm:t>
        <a:bodyPr/>
        <a:lstStyle/>
        <a:p>
          <a:endParaRPr lang="ru-RU"/>
        </a:p>
      </dgm:t>
    </dgm:pt>
    <dgm:pt modelId="{97ACB940-B9A2-4AB6-BE03-B1F2E9DF6041}" type="pres">
      <dgm:prSet presAssocID="{1C483CBE-9CCC-43B0-A62A-B55725F3E9A5}" presName="txOne" presStyleLbl="node0" presStyleIdx="0" presStyleCnt="1" custScaleY="54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7270A5-AEFC-434A-8CF1-C957DC7F92EB}" type="pres">
      <dgm:prSet presAssocID="{1C483CBE-9CCC-43B0-A62A-B55725F3E9A5}" presName="parTransOne" presStyleCnt="0"/>
      <dgm:spPr/>
      <dgm:t>
        <a:bodyPr/>
        <a:lstStyle/>
        <a:p>
          <a:endParaRPr lang="ru-RU"/>
        </a:p>
      </dgm:t>
    </dgm:pt>
    <dgm:pt modelId="{060F167A-D08B-43AD-93B4-71038CEC032C}" type="pres">
      <dgm:prSet presAssocID="{1C483CBE-9CCC-43B0-A62A-B55725F3E9A5}" presName="horzOne" presStyleCnt="0"/>
      <dgm:spPr/>
      <dgm:t>
        <a:bodyPr/>
        <a:lstStyle/>
        <a:p>
          <a:endParaRPr lang="ru-RU"/>
        </a:p>
      </dgm:t>
    </dgm:pt>
    <dgm:pt modelId="{9CB24E0A-A7E1-4A0A-BB2C-8C512B650E62}" type="pres">
      <dgm:prSet presAssocID="{8DD4B72E-6080-4A4F-8F00-87BEE820F1DE}" presName="vertTwo" presStyleCnt="0"/>
      <dgm:spPr/>
      <dgm:t>
        <a:bodyPr/>
        <a:lstStyle/>
        <a:p>
          <a:endParaRPr lang="ru-RU"/>
        </a:p>
      </dgm:t>
    </dgm:pt>
    <dgm:pt modelId="{4CB63B1E-BADC-4088-A657-B563A2924AE6}" type="pres">
      <dgm:prSet presAssocID="{8DD4B72E-6080-4A4F-8F00-87BEE820F1DE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F110A4-2F76-4E12-A48F-B36752749701}" type="pres">
      <dgm:prSet presAssocID="{8DD4B72E-6080-4A4F-8F00-87BEE820F1DE}" presName="horzTwo" presStyleCnt="0"/>
      <dgm:spPr/>
      <dgm:t>
        <a:bodyPr/>
        <a:lstStyle/>
        <a:p>
          <a:endParaRPr lang="ru-RU"/>
        </a:p>
      </dgm:t>
    </dgm:pt>
    <dgm:pt modelId="{51917A2C-0A10-4EEA-AFA2-9E7FC0D23DC8}" type="pres">
      <dgm:prSet presAssocID="{9DF0E106-9612-483C-9277-1C5C5998A8AB}" presName="sibSpaceTwo" presStyleCnt="0"/>
      <dgm:spPr/>
      <dgm:t>
        <a:bodyPr/>
        <a:lstStyle/>
        <a:p>
          <a:endParaRPr lang="ru-RU"/>
        </a:p>
      </dgm:t>
    </dgm:pt>
    <dgm:pt modelId="{B198A09F-47C0-49EE-927F-9F5A8FF07EC6}" type="pres">
      <dgm:prSet presAssocID="{D583C3F3-20D1-42FF-BFF9-A3B5501E565C}" presName="vertTwo" presStyleCnt="0"/>
      <dgm:spPr/>
      <dgm:t>
        <a:bodyPr/>
        <a:lstStyle/>
        <a:p>
          <a:endParaRPr lang="ru-RU"/>
        </a:p>
      </dgm:t>
    </dgm:pt>
    <dgm:pt modelId="{89D7702E-DF49-4995-A4F3-C2DE9E1C1BCA}" type="pres">
      <dgm:prSet presAssocID="{D583C3F3-20D1-42FF-BFF9-A3B5501E565C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A30868-8703-4ADA-B545-670C784DE3AD}" type="pres">
      <dgm:prSet presAssocID="{D583C3F3-20D1-42FF-BFF9-A3B5501E565C}" presName="horzTwo" presStyleCnt="0"/>
      <dgm:spPr/>
      <dgm:t>
        <a:bodyPr/>
        <a:lstStyle/>
        <a:p>
          <a:endParaRPr lang="ru-RU"/>
        </a:p>
      </dgm:t>
    </dgm:pt>
    <dgm:pt modelId="{5A881AC1-8266-409F-96BE-1E058CFCE37E}" type="pres">
      <dgm:prSet presAssocID="{CDE8D6F1-D598-4E44-90C8-640DEB786DA8}" presName="sibSpaceTwo" presStyleCnt="0"/>
      <dgm:spPr/>
      <dgm:t>
        <a:bodyPr/>
        <a:lstStyle/>
        <a:p>
          <a:endParaRPr lang="ru-RU"/>
        </a:p>
      </dgm:t>
    </dgm:pt>
    <dgm:pt modelId="{B5A530FC-D079-484D-8A2C-DA376EB476C6}" type="pres">
      <dgm:prSet presAssocID="{4C68AB1D-DAFA-4D2F-B029-355818DBC880}" presName="vertTwo" presStyleCnt="0"/>
      <dgm:spPr/>
      <dgm:t>
        <a:bodyPr/>
        <a:lstStyle/>
        <a:p>
          <a:endParaRPr lang="ru-RU"/>
        </a:p>
      </dgm:t>
    </dgm:pt>
    <dgm:pt modelId="{368A91E5-73BE-4F8A-B643-28F35C312AEC}" type="pres">
      <dgm:prSet presAssocID="{4C68AB1D-DAFA-4D2F-B029-355818DBC880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AF113-1EAB-4730-A2E2-189F6C627EB9}" type="pres">
      <dgm:prSet presAssocID="{4C68AB1D-DAFA-4D2F-B029-355818DBC880}" presName="horzTwo" presStyleCnt="0"/>
      <dgm:spPr/>
      <dgm:t>
        <a:bodyPr/>
        <a:lstStyle/>
        <a:p>
          <a:endParaRPr lang="ru-RU"/>
        </a:p>
      </dgm:t>
    </dgm:pt>
    <dgm:pt modelId="{88D39812-C44D-41DF-A663-F3BBA15DB259}" type="pres">
      <dgm:prSet presAssocID="{BF983C52-C25E-48BA-A000-03C383624827}" presName="sibSpaceTwo" presStyleCnt="0"/>
      <dgm:spPr/>
      <dgm:t>
        <a:bodyPr/>
        <a:lstStyle/>
        <a:p>
          <a:endParaRPr lang="ru-RU"/>
        </a:p>
      </dgm:t>
    </dgm:pt>
    <dgm:pt modelId="{CDE17CF3-DCF8-45AC-BCEC-7A3232027E29}" type="pres">
      <dgm:prSet presAssocID="{7420C4EA-E42E-4D75-A7E1-0415578B7EEC}" presName="vertTwo" presStyleCnt="0"/>
      <dgm:spPr/>
      <dgm:t>
        <a:bodyPr/>
        <a:lstStyle/>
        <a:p>
          <a:endParaRPr lang="ru-RU"/>
        </a:p>
      </dgm:t>
    </dgm:pt>
    <dgm:pt modelId="{EBA77C63-B915-48C5-A2EC-F2FE476F4E73}" type="pres">
      <dgm:prSet presAssocID="{7420C4EA-E42E-4D75-A7E1-0415578B7EEC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71754-528A-4209-A98B-BDE5530FA4BA}" type="pres">
      <dgm:prSet presAssocID="{7420C4EA-E42E-4D75-A7E1-0415578B7EEC}" presName="horzTwo" presStyleCnt="0"/>
      <dgm:spPr/>
      <dgm:t>
        <a:bodyPr/>
        <a:lstStyle/>
        <a:p>
          <a:endParaRPr lang="ru-RU"/>
        </a:p>
      </dgm:t>
    </dgm:pt>
    <dgm:pt modelId="{4FD27BA0-99E3-4DBF-98ED-4E62CEBA0208}" type="pres">
      <dgm:prSet presAssocID="{C72177D0-474D-4B63-AB6B-D00B33B4936E}" presName="sibSpaceTwo" presStyleCnt="0"/>
      <dgm:spPr/>
      <dgm:t>
        <a:bodyPr/>
        <a:lstStyle/>
        <a:p>
          <a:endParaRPr lang="ru-RU"/>
        </a:p>
      </dgm:t>
    </dgm:pt>
    <dgm:pt modelId="{5E0E35AF-8278-446C-BEDD-017C3049D13B}" type="pres">
      <dgm:prSet presAssocID="{B52A5B58-C8AA-4888-BA11-AAEF593ACBA9}" presName="vertTwo" presStyleCnt="0"/>
      <dgm:spPr/>
      <dgm:t>
        <a:bodyPr/>
        <a:lstStyle/>
        <a:p>
          <a:endParaRPr lang="ru-RU"/>
        </a:p>
      </dgm:t>
    </dgm:pt>
    <dgm:pt modelId="{F8528144-898F-4D32-9E44-1AAE4DD1996E}" type="pres">
      <dgm:prSet presAssocID="{B52A5B58-C8AA-4888-BA11-AAEF593ACBA9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879C16-9D39-47A6-B40F-A685E9FBDE25}" type="pres">
      <dgm:prSet presAssocID="{B52A5B58-C8AA-4888-BA11-AAEF593ACBA9}" presName="horzTwo" presStyleCnt="0"/>
      <dgm:spPr/>
      <dgm:t>
        <a:bodyPr/>
        <a:lstStyle/>
        <a:p>
          <a:endParaRPr lang="ru-RU"/>
        </a:p>
      </dgm:t>
    </dgm:pt>
  </dgm:ptLst>
  <dgm:cxnLst>
    <dgm:cxn modelId="{C727966C-7690-4517-966E-B7A7C94127FE}" type="presOf" srcId="{D583C3F3-20D1-42FF-BFF9-A3B5501E565C}" destId="{89D7702E-DF49-4995-A4F3-C2DE9E1C1BCA}" srcOrd="0" destOrd="0" presId="urn:microsoft.com/office/officeart/2005/8/layout/hierarchy4"/>
    <dgm:cxn modelId="{5296CA4F-2EA4-4EDB-88F1-3810B56DB695}" type="presOf" srcId="{4C68AB1D-DAFA-4D2F-B029-355818DBC880}" destId="{368A91E5-73BE-4F8A-B643-28F35C312AEC}" srcOrd="0" destOrd="0" presId="urn:microsoft.com/office/officeart/2005/8/layout/hierarchy4"/>
    <dgm:cxn modelId="{56B707BB-FF25-4E9B-9306-C19EF9882091}" srcId="{1C483CBE-9CCC-43B0-A62A-B55725F3E9A5}" destId="{B52A5B58-C8AA-4888-BA11-AAEF593ACBA9}" srcOrd="4" destOrd="0" parTransId="{453D5A6B-31D1-48D0-8660-98FC1C4EFB56}" sibTransId="{268D8E2B-23E5-4AD3-803D-C3E12E12CAA9}"/>
    <dgm:cxn modelId="{E718E737-BD40-47FB-998B-56B3F52B732E}" type="presOf" srcId="{1C483CBE-9CCC-43B0-A62A-B55725F3E9A5}" destId="{97ACB940-B9A2-4AB6-BE03-B1F2E9DF6041}" srcOrd="0" destOrd="0" presId="urn:microsoft.com/office/officeart/2005/8/layout/hierarchy4"/>
    <dgm:cxn modelId="{7E468390-3D57-469F-96F2-A4CF3C3A9E6B}" type="presOf" srcId="{8DD4B72E-6080-4A4F-8F00-87BEE820F1DE}" destId="{4CB63B1E-BADC-4088-A657-B563A2924AE6}" srcOrd="0" destOrd="0" presId="urn:microsoft.com/office/officeart/2005/8/layout/hierarchy4"/>
    <dgm:cxn modelId="{FC7DB3E6-6768-4652-8007-CF5B97BCBA37}" type="presOf" srcId="{B52A5B58-C8AA-4888-BA11-AAEF593ACBA9}" destId="{F8528144-898F-4D32-9E44-1AAE4DD1996E}" srcOrd="0" destOrd="0" presId="urn:microsoft.com/office/officeart/2005/8/layout/hierarchy4"/>
    <dgm:cxn modelId="{0B9F01D5-9630-4EAC-88D2-C0D8B0A80E64}" srcId="{1C483CBE-9CCC-43B0-A62A-B55725F3E9A5}" destId="{8DD4B72E-6080-4A4F-8F00-87BEE820F1DE}" srcOrd="0" destOrd="0" parTransId="{5C21859C-8C2A-4947-B764-CF47F69084DA}" sibTransId="{9DF0E106-9612-483C-9277-1C5C5998A8AB}"/>
    <dgm:cxn modelId="{A2FC4F69-26E0-4D9C-B746-9F3D2E58E5EB}" type="presOf" srcId="{7420C4EA-E42E-4D75-A7E1-0415578B7EEC}" destId="{EBA77C63-B915-48C5-A2EC-F2FE476F4E73}" srcOrd="0" destOrd="0" presId="urn:microsoft.com/office/officeart/2005/8/layout/hierarchy4"/>
    <dgm:cxn modelId="{882CA9A8-9C7A-49E5-ABEC-0F5BE273B05B}" srcId="{1C483CBE-9CCC-43B0-A62A-B55725F3E9A5}" destId="{4C68AB1D-DAFA-4D2F-B029-355818DBC880}" srcOrd="2" destOrd="0" parTransId="{D160AD79-77CC-4A88-A3C8-4961A1BEEC00}" sibTransId="{BF983C52-C25E-48BA-A000-03C383624827}"/>
    <dgm:cxn modelId="{FC8163E9-4410-4FC9-BB57-7EF09F49F207}" srcId="{4408D0C0-BB8A-426D-A3CB-7F2EF4CF725D}" destId="{1C483CBE-9CCC-43B0-A62A-B55725F3E9A5}" srcOrd="0" destOrd="0" parTransId="{845F5680-5BA3-4741-B8F0-E2687F0F784F}" sibTransId="{9E6659BE-F11B-4363-B752-766FCFC80221}"/>
    <dgm:cxn modelId="{792AE322-A6E0-48FA-8BBC-EACE47756F51}" srcId="{1C483CBE-9CCC-43B0-A62A-B55725F3E9A5}" destId="{D583C3F3-20D1-42FF-BFF9-A3B5501E565C}" srcOrd="1" destOrd="0" parTransId="{31A175AB-D23B-4415-8245-C8C74DA6A4D6}" sibTransId="{CDE8D6F1-D598-4E44-90C8-640DEB786DA8}"/>
    <dgm:cxn modelId="{A50F4674-72AC-45EA-A062-E14114A117E3}" srcId="{1C483CBE-9CCC-43B0-A62A-B55725F3E9A5}" destId="{7420C4EA-E42E-4D75-A7E1-0415578B7EEC}" srcOrd="3" destOrd="0" parTransId="{0C2DD58C-F655-476A-B0CE-CA172580DF4A}" sibTransId="{C72177D0-474D-4B63-AB6B-D00B33B4936E}"/>
    <dgm:cxn modelId="{223F96E0-8FDC-4331-893B-20EE8C2A74BB}" type="presOf" srcId="{4408D0C0-BB8A-426D-A3CB-7F2EF4CF725D}" destId="{192808C0-4A18-4437-A4AE-7F8C4CFCA680}" srcOrd="0" destOrd="0" presId="urn:microsoft.com/office/officeart/2005/8/layout/hierarchy4"/>
    <dgm:cxn modelId="{DE10DB2E-0914-469B-8E67-EC5B1E9F5AE6}" type="presParOf" srcId="{192808C0-4A18-4437-A4AE-7F8C4CFCA680}" destId="{3829D1B4-968B-4C43-9CC4-B0ED4A3A2E0C}" srcOrd="0" destOrd="0" presId="urn:microsoft.com/office/officeart/2005/8/layout/hierarchy4"/>
    <dgm:cxn modelId="{D3563487-4FE8-4E1F-A420-B7FDA4DC701F}" type="presParOf" srcId="{3829D1B4-968B-4C43-9CC4-B0ED4A3A2E0C}" destId="{97ACB940-B9A2-4AB6-BE03-B1F2E9DF6041}" srcOrd="0" destOrd="0" presId="urn:microsoft.com/office/officeart/2005/8/layout/hierarchy4"/>
    <dgm:cxn modelId="{485D28A7-F5BE-49DB-8E2F-08B8733BBE67}" type="presParOf" srcId="{3829D1B4-968B-4C43-9CC4-B0ED4A3A2E0C}" destId="{447270A5-AEFC-434A-8CF1-C957DC7F92EB}" srcOrd="1" destOrd="0" presId="urn:microsoft.com/office/officeart/2005/8/layout/hierarchy4"/>
    <dgm:cxn modelId="{BE686043-386A-4F35-9138-7CA252B158DA}" type="presParOf" srcId="{3829D1B4-968B-4C43-9CC4-B0ED4A3A2E0C}" destId="{060F167A-D08B-43AD-93B4-71038CEC032C}" srcOrd="2" destOrd="0" presId="urn:microsoft.com/office/officeart/2005/8/layout/hierarchy4"/>
    <dgm:cxn modelId="{9014FB16-F6F3-4363-9F9D-5EE91D53FF52}" type="presParOf" srcId="{060F167A-D08B-43AD-93B4-71038CEC032C}" destId="{9CB24E0A-A7E1-4A0A-BB2C-8C512B650E62}" srcOrd="0" destOrd="0" presId="urn:microsoft.com/office/officeart/2005/8/layout/hierarchy4"/>
    <dgm:cxn modelId="{95D422C3-91CC-422B-A1F5-6186FC77B9DC}" type="presParOf" srcId="{9CB24E0A-A7E1-4A0A-BB2C-8C512B650E62}" destId="{4CB63B1E-BADC-4088-A657-B563A2924AE6}" srcOrd="0" destOrd="0" presId="urn:microsoft.com/office/officeart/2005/8/layout/hierarchy4"/>
    <dgm:cxn modelId="{337A8633-4D91-4CCC-86C8-6DF276268142}" type="presParOf" srcId="{9CB24E0A-A7E1-4A0A-BB2C-8C512B650E62}" destId="{C8F110A4-2F76-4E12-A48F-B36752749701}" srcOrd="1" destOrd="0" presId="urn:microsoft.com/office/officeart/2005/8/layout/hierarchy4"/>
    <dgm:cxn modelId="{4D5E161D-7F67-4D09-909C-2E7FAB17396E}" type="presParOf" srcId="{060F167A-D08B-43AD-93B4-71038CEC032C}" destId="{51917A2C-0A10-4EEA-AFA2-9E7FC0D23DC8}" srcOrd="1" destOrd="0" presId="urn:microsoft.com/office/officeart/2005/8/layout/hierarchy4"/>
    <dgm:cxn modelId="{7D1969AA-31F3-4871-BD0A-69B87796D34C}" type="presParOf" srcId="{060F167A-D08B-43AD-93B4-71038CEC032C}" destId="{B198A09F-47C0-49EE-927F-9F5A8FF07EC6}" srcOrd="2" destOrd="0" presId="urn:microsoft.com/office/officeart/2005/8/layout/hierarchy4"/>
    <dgm:cxn modelId="{FE90388D-1BD7-4B45-BF0E-D054CC5170A8}" type="presParOf" srcId="{B198A09F-47C0-49EE-927F-9F5A8FF07EC6}" destId="{89D7702E-DF49-4995-A4F3-C2DE9E1C1BCA}" srcOrd="0" destOrd="0" presId="urn:microsoft.com/office/officeart/2005/8/layout/hierarchy4"/>
    <dgm:cxn modelId="{5581DE0F-5487-4A30-8308-DF2436B503CE}" type="presParOf" srcId="{B198A09F-47C0-49EE-927F-9F5A8FF07EC6}" destId="{92A30868-8703-4ADA-B545-670C784DE3AD}" srcOrd="1" destOrd="0" presId="urn:microsoft.com/office/officeart/2005/8/layout/hierarchy4"/>
    <dgm:cxn modelId="{FB9D3386-7C71-40EB-B12A-63A3ACC41473}" type="presParOf" srcId="{060F167A-D08B-43AD-93B4-71038CEC032C}" destId="{5A881AC1-8266-409F-96BE-1E058CFCE37E}" srcOrd="3" destOrd="0" presId="urn:microsoft.com/office/officeart/2005/8/layout/hierarchy4"/>
    <dgm:cxn modelId="{AC19D384-552B-44C9-9D98-A42F3AD147BF}" type="presParOf" srcId="{060F167A-D08B-43AD-93B4-71038CEC032C}" destId="{B5A530FC-D079-484D-8A2C-DA376EB476C6}" srcOrd="4" destOrd="0" presId="urn:microsoft.com/office/officeart/2005/8/layout/hierarchy4"/>
    <dgm:cxn modelId="{FB9BE671-B265-4984-A767-E86D6BE0968D}" type="presParOf" srcId="{B5A530FC-D079-484D-8A2C-DA376EB476C6}" destId="{368A91E5-73BE-4F8A-B643-28F35C312AEC}" srcOrd="0" destOrd="0" presId="urn:microsoft.com/office/officeart/2005/8/layout/hierarchy4"/>
    <dgm:cxn modelId="{6882426E-F17B-402D-B2A3-4A9CAA9E1B5F}" type="presParOf" srcId="{B5A530FC-D079-484D-8A2C-DA376EB476C6}" destId="{9CBAF113-1EAB-4730-A2E2-189F6C627EB9}" srcOrd="1" destOrd="0" presId="urn:microsoft.com/office/officeart/2005/8/layout/hierarchy4"/>
    <dgm:cxn modelId="{EB75F60C-A241-4F6B-AFF0-0988FC9C9526}" type="presParOf" srcId="{060F167A-D08B-43AD-93B4-71038CEC032C}" destId="{88D39812-C44D-41DF-A663-F3BBA15DB259}" srcOrd="5" destOrd="0" presId="urn:microsoft.com/office/officeart/2005/8/layout/hierarchy4"/>
    <dgm:cxn modelId="{DF0A7A05-C3C2-442A-A474-548F2246626C}" type="presParOf" srcId="{060F167A-D08B-43AD-93B4-71038CEC032C}" destId="{CDE17CF3-DCF8-45AC-BCEC-7A3232027E29}" srcOrd="6" destOrd="0" presId="urn:microsoft.com/office/officeart/2005/8/layout/hierarchy4"/>
    <dgm:cxn modelId="{CAD0EAB2-3282-4090-96E0-EE1F44C5148A}" type="presParOf" srcId="{CDE17CF3-DCF8-45AC-BCEC-7A3232027E29}" destId="{EBA77C63-B915-48C5-A2EC-F2FE476F4E73}" srcOrd="0" destOrd="0" presId="urn:microsoft.com/office/officeart/2005/8/layout/hierarchy4"/>
    <dgm:cxn modelId="{C72D6BB9-66AA-4467-9BF7-FC5D846644FE}" type="presParOf" srcId="{CDE17CF3-DCF8-45AC-BCEC-7A3232027E29}" destId="{45B71754-528A-4209-A98B-BDE5530FA4BA}" srcOrd="1" destOrd="0" presId="urn:microsoft.com/office/officeart/2005/8/layout/hierarchy4"/>
    <dgm:cxn modelId="{196AE28F-4152-461C-AA8F-69B075A0C65B}" type="presParOf" srcId="{060F167A-D08B-43AD-93B4-71038CEC032C}" destId="{4FD27BA0-99E3-4DBF-98ED-4E62CEBA0208}" srcOrd="7" destOrd="0" presId="urn:microsoft.com/office/officeart/2005/8/layout/hierarchy4"/>
    <dgm:cxn modelId="{F1E01AFD-C0EC-4F91-8836-B4F771348535}" type="presParOf" srcId="{060F167A-D08B-43AD-93B4-71038CEC032C}" destId="{5E0E35AF-8278-446C-BEDD-017C3049D13B}" srcOrd="8" destOrd="0" presId="urn:microsoft.com/office/officeart/2005/8/layout/hierarchy4"/>
    <dgm:cxn modelId="{67928F7E-FB68-4FAE-BFC4-D3EF8C0B23B1}" type="presParOf" srcId="{5E0E35AF-8278-446C-BEDD-017C3049D13B}" destId="{F8528144-898F-4D32-9E44-1AAE4DD1996E}" srcOrd="0" destOrd="0" presId="urn:microsoft.com/office/officeart/2005/8/layout/hierarchy4"/>
    <dgm:cxn modelId="{B41E4CB7-20BF-4DFB-8F01-180B2D036885}" type="presParOf" srcId="{5E0E35AF-8278-446C-BEDD-017C3049D13B}" destId="{5F879C16-9D39-47A6-B40F-A685E9FBDE25}" srcOrd="1" destOrd="0" presId="urn:microsoft.com/office/officeart/2005/8/layout/hierarchy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08D0C0-BB8A-426D-A3CB-7F2EF4CF725D}" type="doc">
      <dgm:prSet loTypeId="urn:microsoft.com/office/officeart/2005/8/layout/hierarchy4" loCatId="hierarchy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C483CBE-9CCC-43B0-A62A-B55725F3E9A5}">
      <dgm:prSet phldrT="[Текст]" custT="1"/>
      <dgm:spPr/>
      <dgm:t>
        <a:bodyPr/>
        <a:lstStyle/>
        <a:p>
          <a:r>
            <a:rPr lang="ru-RU" sz="2400" b="1" dirty="0" smtClean="0"/>
            <a:t>«Школа  актуального  образования»  (9-11кл)</a:t>
          </a:r>
          <a:endParaRPr lang="ru-RU" sz="2400" dirty="0" smtClean="0"/>
        </a:p>
        <a:p>
          <a:r>
            <a:rPr lang="ru-RU" sz="2000" b="1" i="1" dirty="0" smtClean="0"/>
            <a:t>РАЗВИВАЮЩИЙ МОДУЛЬ</a:t>
          </a:r>
          <a:endParaRPr lang="ru-RU" sz="2000" b="0" i="1" dirty="0"/>
        </a:p>
      </dgm:t>
    </dgm:pt>
    <dgm:pt modelId="{845F5680-5BA3-4741-B8F0-E2687F0F784F}" type="parTrans" cxnId="{FC8163E9-4410-4FC9-BB57-7EF09F49F207}">
      <dgm:prSet/>
      <dgm:spPr/>
      <dgm:t>
        <a:bodyPr/>
        <a:lstStyle/>
        <a:p>
          <a:endParaRPr lang="ru-RU"/>
        </a:p>
      </dgm:t>
    </dgm:pt>
    <dgm:pt modelId="{9E6659BE-F11B-4363-B752-766FCFC80221}" type="sibTrans" cxnId="{FC8163E9-4410-4FC9-BB57-7EF09F49F207}">
      <dgm:prSet/>
      <dgm:spPr/>
      <dgm:t>
        <a:bodyPr/>
        <a:lstStyle/>
        <a:p>
          <a:endParaRPr lang="ru-RU"/>
        </a:p>
      </dgm:t>
    </dgm:pt>
    <dgm:pt modelId="{8DD4B72E-6080-4A4F-8F00-87BEE820F1DE}">
      <dgm:prSet phldrT="[Текст]" custT="1"/>
      <dgm:spPr/>
      <dgm:t>
        <a:bodyPr/>
        <a:lstStyle/>
        <a:p>
          <a:r>
            <a:rPr lang="ru-RU" sz="1400" b="1" dirty="0" smtClean="0"/>
            <a:t>БЛОК:  </a:t>
          </a:r>
        </a:p>
        <a:p>
          <a:r>
            <a:rPr lang="ru-RU" sz="1400" b="1" dirty="0" smtClean="0"/>
            <a:t>Виртуальные  образовательные  события  как формат  неформального  образования (образовательные области, </a:t>
          </a:r>
          <a:r>
            <a:rPr lang="ru-RU" sz="1400" b="1" dirty="0" err="1" smtClean="0"/>
            <a:t>профориентационная</a:t>
          </a:r>
          <a:r>
            <a:rPr lang="ru-RU" sz="1400" b="1" dirty="0" smtClean="0"/>
            <a:t>  среда)</a:t>
          </a:r>
          <a:endParaRPr lang="ru-RU" sz="1400" b="1" dirty="0"/>
        </a:p>
      </dgm:t>
    </dgm:pt>
    <dgm:pt modelId="{5C21859C-8C2A-4947-B764-CF47F69084DA}" type="parTrans" cxnId="{0B9F01D5-9630-4EAC-88D2-C0D8B0A80E64}">
      <dgm:prSet/>
      <dgm:spPr/>
      <dgm:t>
        <a:bodyPr/>
        <a:lstStyle/>
        <a:p>
          <a:endParaRPr lang="ru-RU"/>
        </a:p>
      </dgm:t>
    </dgm:pt>
    <dgm:pt modelId="{9DF0E106-9612-483C-9277-1C5C5998A8AB}" type="sibTrans" cxnId="{0B9F01D5-9630-4EAC-88D2-C0D8B0A80E64}">
      <dgm:prSet/>
      <dgm:spPr/>
      <dgm:t>
        <a:bodyPr/>
        <a:lstStyle/>
        <a:p>
          <a:endParaRPr lang="ru-RU"/>
        </a:p>
      </dgm:t>
    </dgm:pt>
    <dgm:pt modelId="{7420C4EA-E42E-4D75-A7E1-0415578B7EEC}">
      <dgm:prSet phldrT="[Текст]" custT="1"/>
      <dgm:spPr/>
      <dgm:t>
        <a:bodyPr/>
        <a:lstStyle/>
        <a:p>
          <a:r>
            <a:rPr lang="ru-RU" sz="1400" b="1" dirty="0" smtClean="0"/>
            <a:t>БЛОК:</a:t>
          </a:r>
        </a:p>
        <a:p>
          <a:r>
            <a:rPr lang="ru-RU" sz="1400" b="1" dirty="0" smtClean="0"/>
            <a:t> Личное пространство обучающихся  «Выдуманный проект»</a:t>
          </a:r>
          <a:endParaRPr lang="ru-RU" sz="1400" b="1" dirty="0"/>
        </a:p>
      </dgm:t>
    </dgm:pt>
    <dgm:pt modelId="{0C2DD58C-F655-476A-B0CE-CA172580DF4A}" type="parTrans" cxnId="{A50F4674-72AC-45EA-A062-E14114A117E3}">
      <dgm:prSet/>
      <dgm:spPr/>
      <dgm:t>
        <a:bodyPr/>
        <a:lstStyle/>
        <a:p>
          <a:endParaRPr lang="ru-RU"/>
        </a:p>
      </dgm:t>
    </dgm:pt>
    <dgm:pt modelId="{C72177D0-474D-4B63-AB6B-D00B33B4936E}" type="sibTrans" cxnId="{A50F4674-72AC-45EA-A062-E14114A117E3}">
      <dgm:prSet/>
      <dgm:spPr/>
      <dgm:t>
        <a:bodyPr/>
        <a:lstStyle/>
        <a:p>
          <a:endParaRPr lang="ru-RU"/>
        </a:p>
      </dgm:t>
    </dgm:pt>
    <dgm:pt modelId="{4C68AB1D-DAFA-4D2F-B029-355818DBC880}">
      <dgm:prSet phldrT="[Текст]"/>
      <dgm:spPr/>
      <dgm:t>
        <a:bodyPr/>
        <a:lstStyle/>
        <a:p>
          <a:r>
            <a:rPr lang="ru-RU" b="1" dirty="0" smtClean="0"/>
            <a:t>БЛОК: «Проектирование Среды </a:t>
          </a:r>
          <a:r>
            <a:rPr lang="ru-RU" b="1" dirty="0" err="1" smtClean="0"/>
            <a:t>Полилигвального</a:t>
          </a:r>
          <a:r>
            <a:rPr lang="ru-RU" b="1" dirty="0" smtClean="0"/>
            <a:t> образования»</a:t>
          </a:r>
          <a:endParaRPr lang="ru-RU" b="1" dirty="0"/>
        </a:p>
      </dgm:t>
    </dgm:pt>
    <dgm:pt modelId="{D160AD79-77CC-4A88-A3C8-4961A1BEEC00}" type="parTrans" cxnId="{882CA9A8-9C7A-49E5-ABEC-0F5BE273B05B}">
      <dgm:prSet/>
      <dgm:spPr/>
      <dgm:t>
        <a:bodyPr/>
        <a:lstStyle/>
        <a:p>
          <a:endParaRPr lang="ru-RU"/>
        </a:p>
      </dgm:t>
    </dgm:pt>
    <dgm:pt modelId="{BF983C52-C25E-48BA-A000-03C383624827}" type="sibTrans" cxnId="{882CA9A8-9C7A-49E5-ABEC-0F5BE273B05B}">
      <dgm:prSet/>
      <dgm:spPr/>
      <dgm:t>
        <a:bodyPr/>
        <a:lstStyle/>
        <a:p>
          <a:endParaRPr lang="ru-RU"/>
        </a:p>
      </dgm:t>
    </dgm:pt>
    <dgm:pt modelId="{D583C3F3-20D1-42FF-BFF9-A3B5501E565C}">
      <dgm:prSet phldrT="[Текст]" custT="1"/>
      <dgm:spPr/>
      <dgm:t>
        <a:bodyPr/>
        <a:lstStyle/>
        <a:p>
          <a:r>
            <a:rPr lang="ru-RU" sz="1400" b="1" dirty="0" smtClean="0"/>
            <a:t>БЛОК: Индивидуальные  образовательные  Сетевые  </a:t>
          </a:r>
          <a:r>
            <a:rPr lang="ru-RU" sz="1400" b="1" dirty="0" err="1" smtClean="0"/>
            <a:t>профориентационные</a:t>
          </a:r>
          <a:r>
            <a:rPr lang="ru-RU" sz="1400" b="1" dirty="0" smtClean="0"/>
            <a:t>   проекты</a:t>
          </a:r>
          <a:endParaRPr lang="ru-RU" sz="1400" b="1" dirty="0"/>
        </a:p>
      </dgm:t>
    </dgm:pt>
    <dgm:pt modelId="{31A175AB-D23B-4415-8245-C8C74DA6A4D6}" type="parTrans" cxnId="{792AE322-A6E0-48FA-8BBC-EACE47756F51}">
      <dgm:prSet/>
      <dgm:spPr/>
      <dgm:t>
        <a:bodyPr/>
        <a:lstStyle/>
        <a:p>
          <a:endParaRPr lang="ru-RU"/>
        </a:p>
      </dgm:t>
    </dgm:pt>
    <dgm:pt modelId="{CDE8D6F1-D598-4E44-90C8-640DEB786DA8}" type="sibTrans" cxnId="{792AE322-A6E0-48FA-8BBC-EACE47756F51}">
      <dgm:prSet/>
      <dgm:spPr/>
      <dgm:t>
        <a:bodyPr/>
        <a:lstStyle/>
        <a:p>
          <a:endParaRPr lang="ru-RU"/>
        </a:p>
      </dgm:t>
    </dgm:pt>
    <dgm:pt modelId="{192808C0-4A18-4437-A4AE-7F8C4CFCA680}" type="pres">
      <dgm:prSet presAssocID="{4408D0C0-BB8A-426D-A3CB-7F2EF4CF725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29D1B4-968B-4C43-9CC4-B0ED4A3A2E0C}" type="pres">
      <dgm:prSet presAssocID="{1C483CBE-9CCC-43B0-A62A-B55725F3E9A5}" presName="vertOne" presStyleCnt="0"/>
      <dgm:spPr/>
      <dgm:t>
        <a:bodyPr/>
        <a:lstStyle/>
        <a:p>
          <a:endParaRPr lang="ru-RU"/>
        </a:p>
      </dgm:t>
    </dgm:pt>
    <dgm:pt modelId="{97ACB940-B9A2-4AB6-BE03-B1F2E9DF6041}" type="pres">
      <dgm:prSet presAssocID="{1C483CBE-9CCC-43B0-A62A-B55725F3E9A5}" presName="txOne" presStyleLbl="node0" presStyleIdx="0" presStyleCnt="1" custScaleY="544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7270A5-AEFC-434A-8CF1-C957DC7F92EB}" type="pres">
      <dgm:prSet presAssocID="{1C483CBE-9CCC-43B0-A62A-B55725F3E9A5}" presName="parTransOne" presStyleCnt="0"/>
      <dgm:spPr/>
      <dgm:t>
        <a:bodyPr/>
        <a:lstStyle/>
        <a:p>
          <a:endParaRPr lang="ru-RU"/>
        </a:p>
      </dgm:t>
    </dgm:pt>
    <dgm:pt modelId="{060F167A-D08B-43AD-93B4-71038CEC032C}" type="pres">
      <dgm:prSet presAssocID="{1C483CBE-9CCC-43B0-A62A-B55725F3E9A5}" presName="horzOne" presStyleCnt="0"/>
      <dgm:spPr/>
      <dgm:t>
        <a:bodyPr/>
        <a:lstStyle/>
        <a:p>
          <a:endParaRPr lang="ru-RU"/>
        </a:p>
      </dgm:t>
    </dgm:pt>
    <dgm:pt modelId="{9CB24E0A-A7E1-4A0A-BB2C-8C512B650E62}" type="pres">
      <dgm:prSet presAssocID="{8DD4B72E-6080-4A4F-8F00-87BEE820F1DE}" presName="vertTwo" presStyleCnt="0"/>
      <dgm:spPr/>
      <dgm:t>
        <a:bodyPr/>
        <a:lstStyle/>
        <a:p>
          <a:endParaRPr lang="ru-RU"/>
        </a:p>
      </dgm:t>
    </dgm:pt>
    <dgm:pt modelId="{4CB63B1E-BADC-4088-A657-B563A2924AE6}" type="pres">
      <dgm:prSet presAssocID="{8DD4B72E-6080-4A4F-8F00-87BEE820F1DE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F110A4-2F76-4E12-A48F-B36752749701}" type="pres">
      <dgm:prSet presAssocID="{8DD4B72E-6080-4A4F-8F00-87BEE820F1DE}" presName="horzTwo" presStyleCnt="0"/>
      <dgm:spPr/>
      <dgm:t>
        <a:bodyPr/>
        <a:lstStyle/>
        <a:p>
          <a:endParaRPr lang="ru-RU"/>
        </a:p>
      </dgm:t>
    </dgm:pt>
    <dgm:pt modelId="{51917A2C-0A10-4EEA-AFA2-9E7FC0D23DC8}" type="pres">
      <dgm:prSet presAssocID="{9DF0E106-9612-483C-9277-1C5C5998A8AB}" presName="sibSpaceTwo" presStyleCnt="0"/>
      <dgm:spPr/>
      <dgm:t>
        <a:bodyPr/>
        <a:lstStyle/>
        <a:p>
          <a:endParaRPr lang="ru-RU"/>
        </a:p>
      </dgm:t>
    </dgm:pt>
    <dgm:pt modelId="{B198A09F-47C0-49EE-927F-9F5A8FF07EC6}" type="pres">
      <dgm:prSet presAssocID="{D583C3F3-20D1-42FF-BFF9-A3B5501E565C}" presName="vertTwo" presStyleCnt="0"/>
      <dgm:spPr/>
      <dgm:t>
        <a:bodyPr/>
        <a:lstStyle/>
        <a:p>
          <a:endParaRPr lang="ru-RU"/>
        </a:p>
      </dgm:t>
    </dgm:pt>
    <dgm:pt modelId="{89D7702E-DF49-4995-A4F3-C2DE9E1C1BCA}" type="pres">
      <dgm:prSet presAssocID="{D583C3F3-20D1-42FF-BFF9-A3B5501E565C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A30868-8703-4ADA-B545-670C784DE3AD}" type="pres">
      <dgm:prSet presAssocID="{D583C3F3-20D1-42FF-BFF9-A3B5501E565C}" presName="horzTwo" presStyleCnt="0"/>
      <dgm:spPr/>
      <dgm:t>
        <a:bodyPr/>
        <a:lstStyle/>
        <a:p>
          <a:endParaRPr lang="ru-RU"/>
        </a:p>
      </dgm:t>
    </dgm:pt>
    <dgm:pt modelId="{5A881AC1-8266-409F-96BE-1E058CFCE37E}" type="pres">
      <dgm:prSet presAssocID="{CDE8D6F1-D598-4E44-90C8-640DEB786DA8}" presName="sibSpaceTwo" presStyleCnt="0"/>
      <dgm:spPr/>
      <dgm:t>
        <a:bodyPr/>
        <a:lstStyle/>
        <a:p>
          <a:endParaRPr lang="ru-RU"/>
        </a:p>
      </dgm:t>
    </dgm:pt>
    <dgm:pt modelId="{B5A530FC-D079-484D-8A2C-DA376EB476C6}" type="pres">
      <dgm:prSet presAssocID="{4C68AB1D-DAFA-4D2F-B029-355818DBC880}" presName="vertTwo" presStyleCnt="0"/>
      <dgm:spPr/>
      <dgm:t>
        <a:bodyPr/>
        <a:lstStyle/>
        <a:p>
          <a:endParaRPr lang="ru-RU"/>
        </a:p>
      </dgm:t>
    </dgm:pt>
    <dgm:pt modelId="{368A91E5-73BE-4F8A-B643-28F35C312AEC}" type="pres">
      <dgm:prSet presAssocID="{4C68AB1D-DAFA-4D2F-B029-355818DBC880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BAF113-1EAB-4730-A2E2-189F6C627EB9}" type="pres">
      <dgm:prSet presAssocID="{4C68AB1D-DAFA-4D2F-B029-355818DBC880}" presName="horzTwo" presStyleCnt="0"/>
      <dgm:spPr/>
      <dgm:t>
        <a:bodyPr/>
        <a:lstStyle/>
        <a:p>
          <a:endParaRPr lang="ru-RU"/>
        </a:p>
      </dgm:t>
    </dgm:pt>
    <dgm:pt modelId="{88D39812-C44D-41DF-A663-F3BBA15DB259}" type="pres">
      <dgm:prSet presAssocID="{BF983C52-C25E-48BA-A000-03C383624827}" presName="sibSpaceTwo" presStyleCnt="0"/>
      <dgm:spPr/>
      <dgm:t>
        <a:bodyPr/>
        <a:lstStyle/>
        <a:p>
          <a:endParaRPr lang="ru-RU"/>
        </a:p>
      </dgm:t>
    </dgm:pt>
    <dgm:pt modelId="{CDE17CF3-DCF8-45AC-BCEC-7A3232027E29}" type="pres">
      <dgm:prSet presAssocID="{7420C4EA-E42E-4D75-A7E1-0415578B7EEC}" presName="vertTwo" presStyleCnt="0"/>
      <dgm:spPr/>
      <dgm:t>
        <a:bodyPr/>
        <a:lstStyle/>
        <a:p>
          <a:endParaRPr lang="ru-RU"/>
        </a:p>
      </dgm:t>
    </dgm:pt>
    <dgm:pt modelId="{EBA77C63-B915-48C5-A2EC-F2FE476F4E73}" type="pres">
      <dgm:prSet presAssocID="{7420C4EA-E42E-4D75-A7E1-0415578B7EEC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71754-528A-4209-A98B-BDE5530FA4BA}" type="pres">
      <dgm:prSet presAssocID="{7420C4EA-E42E-4D75-A7E1-0415578B7EEC}" presName="horzTwo" presStyleCnt="0"/>
      <dgm:spPr/>
      <dgm:t>
        <a:bodyPr/>
        <a:lstStyle/>
        <a:p>
          <a:endParaRPr lang="ru-RU"/>
        </a:p>
      </dgm:t>
    </dgm:pt>
  </dgm:ptLst>
  <dgm:cxnLst>
    <dgm:cxn modelId="{8BDACFBD-DE66-4FFC-A9F6-15F247F3FD6C}" type="presOf" srcId="{4C68AB1D-DAFA-4D2F-B029-355818DBC880}" destId="{368A91E5-73BE-4F8A-B643-28F35C312AEC}" srcOrd="0" destOrd="0" presId="urn:microsoft.com/office/officeart/2005/8/layout/hierarchy4"/>
    <dgm:cxn modelId="{C6B00C1D-083C-4785-9ABE-69D302236C53}" type="presOf" srcId="{1C483CBE-9CCC-43B0-A62A-B55725F3E9A5}" destId="{97ACB940-B9A2-4AB6-BE03-B1F2E9DF6041}" srcOrd="0" destOrd="0" presId="urn:microsoft.com/office/officeart/2005/8/layout/hierarchy4"/>
    <dgm:cxn modelId="{170D3A13-D817-42F7-AD2C-B20F97A8B833}" type="presOf" srcId="{4408D0C0-BB8A-426D-A3CB-7F2EF4CF725D}" destId="{192808C0-4A18-4437-A4AE-7F8C4CFCA680}" srcOrd="0" destOrd="0" presId="urn:microsoft.com/office/officeart/2005/8/layout/hierarchy4"/>
    <dgm:cxn modelId="{0B9F01D5-9630-4EAC-88D2-C0D8B0A80E64}" srcId="{1C483CBE-9CCC-43B0-A62A-B55725F3E9A5}" destId="{8DD4B72E-6080-4A4F-8F00-87BEE820F1DE}" srcOrd="0" destOrd="0" parTransId="{5C21859C-8C2A-4947-B764-CF47F69084DA}" sibTransId="{9DF0E106-9612-483C-9277-1C5C5998A8AB}"/>
    <dgm:cxn modelId="{C950355A-08C4-42C9-8813-910CE61042E3}" type="presOf" srcId="{D583C3F3-20D1-42FF-BFF9-A3B5501E565C}" destId="{89D7702E-DF49-4995-A4F3-C2DE9E1C1BCA}" srcOrd="0" destOrd="0" presId="urn:microsoft.com/office/officeart/2005/8/layout/hierarchy4"/>
    <dgm:cxn modelId="{12DCB5CA-2317-4964-89AB-BFCEFEFAE4D9}" type="presOf" srcId="{8DD4B72E-6080-4A4F-8F00-87BEE820F1DE}" destId="{4CB63B1E-BADC-4088-A657-B563A2924AE6}" srcOrd="0" destOrd="0" presId="urn:microsoft.com/office/officeart/2005/8/layout/hierarchy4"/>
    <dgm:cxn modelId="{882CA9A8-9C7A-49E5-ABEC-0F5BE273B05B}" srcId="{1C483CBE-9CCC-43B0-A62A-B55725F3E9A5}" destId="{4C68AB1D-DAFA-4D2F-B029-355818DBC880}" srcOrd="2" destOrd="0" parTransId="{D160AD79-77CC-4A88-A3C8-4961A1BEEC00}" sibTransId="{BF983C52-C25E-48BA-A000-03C383624827}"/>
    <dgm:cxn modelId="{946095E1-CACC-4A2F-AA0B-1F3689FD2727}" type="presOf" srcId="{7420C4EA-E42E-4D75-A7E1-0415578B7EEC}" destId="{EBA77C63-B915-48C5-A2EC-F2FE476F4E73}" srcOrd="0" destOrd="0" presId="urn:microsoft.com/office/officeart/2005/8/layout/hierarchy4"/>
    <dgm:cxn modelId="{FC8163E9-4410-4FC9-BB57-7EF09F49F207}" srcId="{4408D0C0-BB8A-426D-A3CB-7F2EF4CF725D}" destId="{1C483CBE-9CCC-43B0-A62A-B55725F3E9A5}" srcOrd="0" destOrd="0" parTransId="{845F5680-5BA3-4741-B8F0-E2687F0F784F}" sibTransId="{9E6659BE-F11B-4363-B752-766FCFC80221}"/>
    <dgm:cxn modelId="{792AE322-A6E0-48FA-8BBC-EACE47756F51}" srcId="{1C483CBE-9CCC-43B0-A62A-B55725F3E9A5}" destId="{D583C3F3-20D1-42FF-BFF9-A3B5501E565C}" srcOrd="1" destOrd="0" parTransId="{31A175AB-D23B-4415-8245-C8C74DA6A4D6}" sibTransId="{CDE8D6F1-D598-4E44-90C8-640DEB786DA8}"/>
    <dgm:cxn modelId="{A50F4674-72AC-45EA-A062-E14114A117E3}" srcId="{1C483CBE-9CCC-43B0-A62A-B55725F3E9A5}" destId="{7420C4EA-E42E-4D75-A7E1-0415578B7EEC}" srcOrd="3" destOrd="0" parTransId="{0C2DD58C-F655-476A-B0CE-CA172580DF4A}" sibTransId="{C72177D0-474D-4B63-AB6B-D00B33B4936E}"/>
    <dgm:cxn modelId="{2F46FFFE-CFC7-4180-9A94-304FF8729E95}" type="presParOf" srcId="{192808C0-4A18-4437-A4AE-7F8C4CFCA680}" destId="{3829D1B4-968B-4C43-9CC4-B0ED4A3A2E0C}" srcOrd="0" destOrd="0" presId="urn:microsoft.com/office/officeart/2005/8/layout/hierarchy4"/>
    <dgm:cxn modelId="{46F6D282-27E1-4CF9-8FFB-0E88A26A65C1}" type="presParOf" srcId="{3829D1B4-968B-4C43-9CC4-B0ED4A3A2E0C}" destId="{97ACB940-B9A2-4AB6-BE03-B1F2E9DF6041}" srcOrd="0" destOrd="0" presId="urn:microsoft.com/office/officeart/2005/8/layout/hierarchy4"/>
    <dgm:cxn modelId="{9AE615E0-AC1B-46CC-9B78-78EBFF4BAC38}" type="presParOf" srcId="{3829D1B4-968B-4C43-9CC4-B0ED4A3A2E0C}" destId="{447270A5-AEFC-434A-8CF1-C957DC7F92EB}" srcOrd="1" destOrd="0" presId="urn:microsoft.com/office/officeart/2005/8/layout/hierarchy4"/>
    <dgm:cxn modelId="{03D3D834-3712-4891-909C-CED5F3BD1AB1}" type="presParOf" srcId="{3829D1B4-968B-4C43-9CC4-B0ED4A3A2E0C}" destId="{060F167A-D08B-43AD-93B4-71038CEC032C}" srcOrd="2" destOrd="0" presId="urn:microsoft.com/office/officeart/2005/8/layout/hierarchy4"/>
    <dgm:cxn modelId="{DF60EF9B-E2F5-40E2-9860-372FDF301D6E}" type="presParOf" srcId="{060F167A-D08B-43AD-93B4-71038CEC032C}" destId="{9CB24E0A-A7E1-4A0A-BB2C-8C512B650E62}" srcOrd="0" destOrd="0" presId="urn:microsoft.com/office/officeart/2005/8/layout/hierarchy4"/>
    <dgm:cxn modelId="{E7428DCE-BECE-498A-8DBC-EF4BECBE0974}" type="presParOf" srcId="{9CB24E0A-A7E1-4A0A-BB2C-8C512B650E62}" destId="{4CB63B1E-BADC-4088-A657-B563A2924AE6}" srcOrd="0" destOrd="0" presId="urn:microsoft.com/office/officeart/2005/8/layout/hierarchy4"/>
    <dgm:cxn modelId="{6F974E80-C880-4DF6-8AE0-52A7231523C0}" type="presParOf" srcId="{9CB24E0A-A7E1-4A0A-BB2C-8C512B650E62}" destId="{C8F110A4-2F76-4E12-A48F-B36752749701}" srcOrd="1" destOrd="0" presId="urn:microsoft.com/office/officeart/2005/8/layout/hierarchy4"/>
    <dgm:cxn modelId="{72055B22-244F-4176-85AC-88466EA81012}" type="presParOf" srcId="{060F167A-D08B-43AD-93B4-71038CEC032C}" destId="{51917A2C-0A10-4EEA-AFA2-9E7FC0D23DC8}" srcOrd="1" destOrd="0" presId="urn:microsoft.com/office/officeart/2005/8/layout/hierarchy4"/>
    <dgm:cxn modelId="{EC7697E4-94AA-40C2-ACC2-CD9EFA3902B0}" type="presParOf" srcId="{060F167A-D08B-43AD-93B4-71038CEC032C}" destId="{B198A09F-47C0-49EE-927F-9F5A8FF07EC6}" srcOrd="2" destOrd="0" presId="urn:microsoft.com/office/officeart/2005/8/layout/hierarchy4"/>
    <dgm:cxn modelId="{8D30F967-C25A-4D40-8484-0ED2249017A0}" type="presParOf" srcId="{B198A09F-47C0-49EE-927F-9F5A8FF07EC6}" destId="{89D7702E-DF49-4995-A4F3-C2DE9E1C1BCA}" srcOrd="0" destOrd="0" presId="urn:microsoft.com/office/officeart/2005/8/layout/hierarchy4"/>
    <dgm:cxn modelId="{86349F21-B63E-4D81-898C-9A71EAA1D943}" type="presParOf" srcId="{B198A09F-47C0-49EE-927F-9F5A8FF07EC6}" destId="{92A30868-8703-4ADA-B545-670C784DE3AD}" srcOrd="1" destOrd="0" presId="urn:microsoft.com/office/officeart/2005/8/layout/hierarchy4"/>
    <dgm:cxn modelId="{4C28D72F-AA3B-467C-AC0E-F1E1B6EBEDE7}" type="presParOf" srcId="{060F167A-D08B-43AD-93B4-71038CEC032C}" destId="{5A881AC1-8266-409F-96BE-1E058CFCE37E}" srcOrd="3" destOrd="0" presId="urn:microsoft.com/office/officeart/2005/8/layout/hierarchy4"/>
    <dgm:cxn modelId="{2F8813C5-A105-4B04-A954-F111C9F37807}" type="presParOf" srcId="{060F167A-D08B-43AD-93B4-71038CEC032C}" destId="{B5A530FC-D079-484D-8A2C-DA376EB476C6}" srcOrd="4" destOrd="0" presId="urn:microsoft.com/office/officeart/2005/8/layout/hierarchy4"/>
    <dgm:cxn modelId="{12D799EA-04DE-482B-85FF-F3C25656F915}" type="presParOf" srcId="{B5A530FC-D079-484D-8A2C-DA376EB476C6}" destId="{368A91E5-73BE-4F8A-B643-28F35C312AEC}" srcOrd="0" destOrd="0" presId="urn:microsoft.com/office/officeart/2005/8/layout/hierarchy4"/>
    <dgm:cxn modelId="{455A29B7-F951-4A82-8086-66FAD4AE996F}" type="presParOf" srcId="{B5A530FC-D079-484D-8A2C-DA376EB476C6}" destId="{9CBAF113-1EAB-4730-A2E2-189F6C627EB9}" srcOrd="1" destOrd="0" presId="urn:microsoft.com/office/officeart/2005/8/layout/hierarchy4"/>
    <dgm:cxn modelId="{D05A5E69-6386-4F88-91C3-B03B67C8AF70}" type="presParOf" srcId="{060F167A-D08B-43AD-93B4-71038CEC032C}" destId="{88D39812-C44D-41DF-A663-F3BBA15DB259}" srcOrd="5" destOrd="0" presId="urn:microsoft.com/office/officeart/2005/8/layout/hierarchy4"/>
    <dgm:cxn modelId="{088353C9-32EF-4E36-B183-E5D78DCF0F6B}" type="presParOf" srcId="{060F167A-D08B-43AD-93B4-71038CEC032C}" destId="{CDE17CF3-DCF8-45AC-BCEC-7A3232027E29}" srcOrd="6" destOrd="0" presId="urn:microsoft.com/office/officeart/2005/8/layout/hierarchy4"/>
    <dgm:cxn modelId="{B165595A-9F89-4C24-932D-A6E971B41845}" type="presParOf" srcId="{CDE17CF3-DCF8-45AC-BCEC-7A3232027E29}" destId="{EBA77C63-B915-48C5-A2EC-F2FE476F4E73}" srcOrd="0" destOrd="0" presId="urn:microsoft.com/office/officeart/2005/8/layout/hierarchy4"/>
    <dgm:cxn modelId="{4DE9B048-4869-4642-BC5F-FC2BC9E8435D}" type="presParOf" srcId="{CDE17CF3-DCF8-45AC-BCEC-7A3232027E29}" destId="{45B71754-528A-4209-A98B-BDE5530FA4BA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4ik\Desktop\логотип дискавери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1304" y="0"/>
            <a:ext cx="1562696" cy="10000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автономное образовательное учреждение  </a:t>
            </a:r>
          </a:p>
          <a:p>
            <a:pPr algn="ctr"/>
            <a:r>
              <a:rPr lang="ru-RU" dirty="0" smtClean="0"/>
              <a:t>«Средняя общеобразовательная школа  № 47» г.Перми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285860"/>
            <a:ext cx="8786873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Инновационная программа-проект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«Проектирование инновационной  модели  ШКОЛЫ ВОЗМОЖНОСТЕЙ «Обучение действием!» как образовательной платформы управления образовательной активностью  в условиях  цифровых  инструментальных обучающих сред»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4643446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проекта: Дубровина Инна Леонидовна, директор  МАОУ «СОШ №47»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6286520"/>
            <a:ext cx="1602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Пермь, 2020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571480"/>
          <a:ext cx="828680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28596" y="571480"/>
          <a:ext cx="828680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571480"/>
          <a:ext cx="828680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28596" y="571480"/>
          <a:ext cx="828680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28596" y="571480"/>
          <a:ext cx="8286808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54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Модель инновационного проекта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«Проектирование модели эффективного взаимодействия родителей и детей, посредством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онлайн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– школы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родительства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Lar4ik\Pictures\Screenshots\Снимок экрана (58)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1214422"/>
            <a:ext cx="8215370" cy="548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14290"/>
            <a:ext cx="714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Ожидаемые результаты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397000"/>
          <a:ext cx="7786742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14290"/>
            <a:ext cx="7143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Перспективы развития проекта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714356"/>
            <a:ext cx="842968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Проектирование информационной системы школы, построенной на цифровой образовательной среде; создание комфортных условий  для жизнедеятельности обучаемых во всех сферах школьного уклада.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Выпуск  электронных методических пособий, научных статей, в том числе, используя возможности электронных ресурсов для организации распространения инновационного опыта.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Мониторинг процесса становления профессиональной компетентности, инновационного потенциала педагогов, образовательного процесса и оценки его результатов.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Arial" pitchFamily="34" charset="0"/>
              </a:rPr>
              <a:t>асширение форм работы с детьми и родителями.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Arial" pitchFamily="34" charset="0"/>
              </a:rPr>
              <a:t>альнейшее укрепление и развитие материально-технической базы.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NewRoman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Обобщение опыта работы на  муниципальном, городском, краевом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NewRoman"/>
                <a:cs typeface="Times New Roman" pitchFamily="18" charset="0"/>
              </a:rPr>
              <a:t>и российском уровнях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285860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Создание условий  для развития интеллектуального   потенциала личности посредством проектирования инновационной  модели  ШКОЛЫ ВОЗМОЖНОСТЕЙ «Обучение действием» как образовательной платформы управления образовательной активностью  в условиях цифровых  инструментальных обучающих сред.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14290"/>
            <a:ext cx="714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14290"/>
            <a:ext cx="714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Целевые группы проекта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357694"/>
            <a:ext cx="2622795" cy="22949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8" name="Picture 6" descr=" "/>
          <p:cNvPicPr>
            <a:picLocks noChangeAspect="1" noChangeArrowheads="1"/>
          </p:cNvPicPr>
          <p:nvPr/>
        </p:nvPicPr>
        <p:blipFill>
          <a:blip r:embed="rId3"/>
          <a:srcRect t="18750" b="12498"/>
          <a:stretch>
            <a:fillRect/>
          </a:stretch>
        </p:blipFill>
        <p:spPr bwMode="auto">
          <a:xfrm>
            <a:off x="357158" y="1714487"/>
            <a:ext cx="2857520" cy="19645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2" name="Picture 10" descr=" "/>
          <p:cNvPicPr>
            <a:picLocks noChangeAspect="1" noChangeArrowheads="1"/>
          </p:cNvPicPr>
          <p:nvPr/>
        </p:nvPicPr>
        <p:blipFill>
          <a:blip r:embed="rId4" cstate="print"/>
          <a:srcRect l="3988" t="18670" b="22180"/>
          <a:stretch>
            <a:fillRect/>
          </a:stretch>
        </p:blipFill>
        <p:spPr bwMode="auto">
          <a:xfrm>
            <a:off x="357158" y="4357694"/>
            <a:ext cx="2949649" cy="21673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84" name="Picture 12" descr=" 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1391"/>
          <a:stretch>
            <a:fillRect/>
          </a:stretch>
        </p:blipFill>
        <p:spPr bwMode="auto">
          <a:xfrm>
            <a:off x="6701530" y="1714488"/>
            <a:ext cx="2058075" cy="2161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Стрелка влево 10"/>
          <p:cNvSpPr/>
          <p:nvPr/>
        </p:nvSpPr>
        <p:spPr>
          <a:xfrm>
            <a:off x="3286116" y="1428736"/>
            <a:ext cx="2143140" cy="107157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администрация школы</a:t>
            </a:r>
            <a:endParaRPr lang="ru-RU" b="1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3357554" y="4000504"/>
            <a:ext cx="1857388" cy="1071570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педагоги</a:t>
            </a:r>
            <a:endParaRPr lang="ru-RU" b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643438" y="2571744"/>
            <a:ext cx="1928826" cy="10001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родители</a:t>
            </a:r>
            <a:endParaRPr lang="ru-RU" b="1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286248" y="5500702"/>
            <a:ext cx="1928826" cy="10001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обучающиеся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285860"/>
            <a:ext cx="8572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3200" dirty="0" smtClean="0"/>
              <a:t>Ассоциация  участников научных и инновационных  образовательных учреждений Пермского края «Эврика - Пермь»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/>
              <a:t>ОО СПО  Пермского  края (на договорных  отношениях)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/>
              <a:t>ОО  ВПО  Пермского края (на договорных отношениях)</a:t>
            </a:r>
          </a:p>
          <a:p>
            <a:pPr algn="just">
              <a:buFont typeface="Wingdings" pitchFamily="2" charset="2"/>
              <a:buChar char="v"/>
            </a:pPr>
            <a:r>
              <a:rPr lang="ru-RU" sz="3200" dirty="0" smtClean="0"/>
              <a:t>общеобразовательные школы г.Перми и ПК ( в рамках  сетевых  проектов и на основе  договоренностей)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14290"/>
            <a:ext cx="714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Партнеры проекта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71472" y="1000108"/>
          <a:ext cx="8072494" cy="5524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1538" y="214290"/>
            <a:ext cx="714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проекта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14290"/>
            <a:ext cx="71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 реализации проекта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1397000"/>
          <a:ext cx="8215370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571472" y="357166"/>
          <a:ext cx="8143932" cy="5961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7158" y="500042"/>
          <a:ext cx="828680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7158" y="500042"/>
          <a:ext cx="828680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746</Words>
  <PresentationFormat>Экран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Lar4ik</dc:creator>
  <cp:lastModifiedBy>Lar4ik</cp:lastModifiedBy>
  <cp:revision>21</cp:revision>
  <dcterms:created xsi:type="dcterms:W3CDTF">2020-05-21T16:43:58Z</dcterms:created>
  <dcterms:modified xsi:type="dcterms:W3CDTF">2020-05-23T08:00:48Z</dcterms:modified>
</cp:coreProperties>
</file>