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3" r:id="rId6"/>
    <p:sldId id="272" r:id="rId7"/>
    <p:sldId id="273" r:id="rId8"/>
    <p:sldId id="264" r:id="rId9"/>
    <p:sldId id="262" r:id="rId10"/>
    <p:sldId id="274" r:id="rId11"/>
    <p:sldId id="275" r:id="rId12"/>
    <p:sldId id="265" r:id="rId13"/>
    <p:sldId id="261" r:id="rId14"/>
    <p:sldId id="267" r:id="rId15"/>
    <p:sldId id="268" r:id="rId16"/>
    <p:sldId id="271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lum bright="67000"/>
          </a:blip>
          <a:srcRect t="6122"/>
          <a:stretch>
            <a:fillRect/>
          </a:stretch>
        </p:blipFill>
        <p:spPr bwMode="auto">
          <a:xfrm>
            <a:off x="0" y="2872604"/>
            <a:ext cx="5072066" cy="39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857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ГАУ ДПО «Институт развития образования Пермского края»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714356"/>
            <a:ext cx="6400800" cy="15195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Проект </a:t>
            </a:r>
          </a:p>
          <a:p>
            <a:r>
              <a:rPr lang="ru-RU" sz="2800" b="1" dirty="0" smtClean="0"/>
              <a:t> Открытого педагогического форума </a:t>
            </a:r>
            <a:endParaRPr lang="ru-RU" sz="2800" dirty="0" smtClean="0"/>
          </a:p>
          <a:p>
            <a:r>
              <a:rPr lang="ru-RU" sz="2800" b="1" dirty="0" smtClean="0"/>
              <a:t>«Думай. Действуй. Меняйся!»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В рамках «</a:t>
            </a:r>
            <a:r>
              <a:rPr lang="en-US" sz="2800" b="1" dirty="0" smtClean="0">
                <a:solidFill>
                  <a:srgbClr val="FF0000"/>
                </a:solidFill>
              </a:rPr>
              <a:t>III</a:t>
            </a:r>
            <a:r>
              <a:rPr lang="tt-RU" sz="2800" b="1" dirty="0" smtClean="0">
                <a:solidFill>
                  <a:srgbClr val="FF0000"/>
                </a:solidFill>
              </a:rPr>
              <a:t> Краевой зимней экспедиционной школы молодых педагогов.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3501008"/>
            <a:ext cx="2775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Выполнили:</a:t>
            </a:r>
          </a:p>
          <a:p>
            <a:r>
              <a:rPr lang="ru-RU" dirty="0" err="1" smtClean="0"/>
              <a:t>Ямилова</a:t>
            </a:r>
            <a:r>
              <a:rPr lang="ru-RU" dirty="0" smtClean="0"/>
              <a:t> С.М. </a:t>
            </a:r>
            <a:r>
              <a:rPr lang="ru-RU" dirty="0" smtClean="0"/>
              <a:t>учитель начальных классов МБОУ СОШ 3 г. Осы</a:t>
            </a:r>
            <a:endParaRPr lang="ru-RU" dirty="0" smtClean="0"/>
          </a:p>
          <a:p>
            <a:r>
              <a:rPr lang="ru-RU" dirty="0" smtClean="0"/>
              <a:t>Власюк М.А</a:t>
            </a:r>
            <a:r>
              <a:rPr lang="ru-RU" dirty="0" smtClean="0"/>
              <a:t>. учитель начальных классов МБОУ СОШ </a:t>
            </a:r>
            <a:r>
              <a:rPr lang="ru-RU" dirty="0" smtClean="0"/>
              <a:t>4 </a:t>
            </a:r>
            <a:r>
              <a:rPr lang="ru-RU" dirty="0" smtClean="0"/>
              <a:t>г. Осы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860032" y="616530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2019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  11.15 – 13.15 – образовательная программа на </a:t>
            </a:r>
            <a:r>
              <a:rPr lang="ru-RU" b="1" dirty="0" err="1" smtClean="0"/>
              <a:t>дискуссионно-образовательных</a:t>
            </a:r>
            <a:r>
              <a:rPr lang="ru-RU" b="1" dirty="0" smtClean="0"/>
              <a:t> площадках:</a:t>
            </a:r>
          </a:p>
          <a:p>
            <a:pPr lvl="0" algn="just"/>
            <a:r>
              <a:rPr lang="ru-RU" dirty="0" smtClean="0"/>
              <a:t> «Педагогический диалог. Урок в стиле </a:t>
            </a:r>
            <a:r>
              <a:rPr lang="ru-RU" dirty="0" err="1" smtClean="0"/>
              <a:t>stream</a:t>
            </a:r>
            <a:r>
              <a:rPr lang="ru-RU" dirty="0" smtClean="0"/>
              <a:t>. Внеурочная деятельность в жизни современного поколения», МБОУ «Средняя общеобразовательная школа № 4 г. Осы», ул. Строителей 31;</a:t>
            </a:r>
          </a:p>
          <a:p>
            <a:pPr lvl="0" algn="just"/>
            <a:r>
              <a:rPr lang="ru-RU" dirty="0" smtClean="0"/>
              <a:t> «Современный педагог – новые идеи», МБДОУ Детский сад №8 «Солнышко», Степана Разина 67.</a:t>
            </a:r>
          </a:p>
          <a:p>
            <a:pPr lvl="0" algn="just"/>
            <a:r>
              <a:rPr lang="ru-RU" dirty="0" smtClean="0"/>
              <a:t> «Замысел. Проект. Результат», МБУДО «Центр детского творчества», »,  ул. Интернациональная 6; </a:t>
            </a:r>
          </a:p>
          <a:p>
            <a:pPr lvl="0" algn="just"/>
            <a:r>
              <a:rPr lang="ru-RU" dirty="0" smtClean="0"/>
              <a:t> «Создание положительного имиджа молодого педагога в образовательной организации посредством коммуникации» ГБПОУ «</a:t>
            </a:r>
            <a:r>
              <a:rPr lang="ru-RU" dirty="0" err="1" smtClean="0"/>
              <a:t>Осинский</a:t>
            </a:r>
            <a:r>
              <a:rPr lang="ru-RU" dirty="0" smtClean="0"/>
              <a:t> колледж образования и профессиональных технологии», ул. Свердлова 7</a:t>
            </a:r>
          </a:p>
          <a:p>
            <a:pPr lvl="0" algn="just"/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13.30 – 14.30 - Обед. ГБПОУ «</a:t>
            </a:r>
            <a:r>
              <a:rPr lang="ru-RU" b="1" dirty="0" err="1" smtClean="0"/>
              <a:t>Осинский</a:t>
            </a:r>
            <a:r>
              <a:rPr lang="ru-RU" b="1" dirty="0" smtClean="0"/>
              <a:t> колледж образования и профессиональных технологии» ул. Свердлова 7.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 lvl="1" algn="just">
              <a:buNone/>
            </a:pPr>
            <a:r>
              <a:rPr lang="ru-RU" b="1" dirty="0" smtClean="0"/>
              <a:t>14.30 – 16.00 – интерактивные программы:</a:t>
            </a:r>
          </a:p>
          <a:p>
            <a:pPr lvl="1" algn="just">
              <a:buNone/>
            </a:pPr>
            <a:endParaRPr lang="ru-RU" sz="2400" b="1" dirty="0" smtClean="0"/>
          </a:p>
          <a:p>
            <a:pPr lvl="0" algn="just"/>
            <a:r>
              <a:rPr lang="ru-RU" dirty="0" smtClean="0"/>
              <a:t>«Один день в женской гимназии»,  ГБПОУ "</a:t>
            </a:r>
            <a:r>
              <a:rPr lang="ru-RU" dirty="0" err="1" smtClean="0"/>
              <a:t>Осинский</a:t>
            </a:r>
            <a:r>
              <a:rPr lang="ru-RU" dirty="0" smtClean="0"/>
              <a:t> колледж образования и профессиональных технологии",  ул. Свердлова 7 -  участники </a:t>
            </a:r>
            <a:r>
              <a:rPr lang="en-US" dirty="0" smtClean="0"/>
              <a:t>III</a:t>
            </a:r>
            <a:r>
              <a:rPr lang="ru-RU" dirty="0" smtClean="0"/>
              <a:t> Зимней экспедиционной школы, студенты </a:t>
            </a:r>
            <a:r>
              <a:rPr lang="ru-RU" dirty="0" err="1" smtClean="0"/>
              <a:t>педколледжа</a:t>
            </a:r>
            <a:r>
              <a:rPr lang="ru-RU" dirty="0" smtClean="0"/>
              <a:t>;</a:t>
            </a:r>
            <a:endParaRPr lang="ru-RU" sz="2800" dirty="0" smtClean="0"/>
          </a:p>
          <a:p>
            <a:pPr lvl="0" algn="just"/>
            <a:r>
              <a:rPr lang="ru-RU" dirty="0" smtClean="0"/>
              <a:t>«</a:t>
            </a:r>
            <a:r>
              <a:rPr lang="ru-RU" dirty="0" err="1" smtClean="0"/>
              <a:t>Витус</a:t>
            </a:r>
            <a:r>
              <a:rPr lang="ru-RU" dirty="0" smtClean="0"/>
              <a:t> Беринг - Оса. На пути к Великим открытиям». Экскурсия </a:t>
            </a:r>
            <a:r>
              <a:rPr lang="ru-RU" dirty="0" err="1" smtClean="0"/>
              <a:t>Осинский</a:t>
            </a:r>
            <a:r>
              <a:rPr lang="ru-RU" dirty="0" smtClean="0"/>
              <a:t> краеведческий музей - филиал Пермского краеведческого музея, ул. Свердлова, 2 – педагоги края;</a:t>
            </a:r>
            <a:endParaRPr lang="ru-RU" sz="2800" dirty="0" smtClean="0"/>
          </a:p>
          <a:p>
            <a:pPr lvl="0" algn="just"/>
            <a:r>
              <a:rPr lang="ru-RU" dirty="0" smtClean="0"/>
              <a:t>Проектный офис «Как разработать инновации во внеурочной деятельности», </a:t>
            </a:r>
            <a:r>
              <a:rPr lang="ru-RU" dirty="0" err="1" smtClean="0"/>
              <a:t>Дремина</a:t>
            </a:r>
            <a:r>
              <a:rPr lang="ru-RU" dirty="0" smtClean="0"/>
              <a:t> И.А., н. сотрудник ИРО ПК, МБОУ «Средняя общеобразовательная школа № 4 г. Осы», ул. Строителей 31 – педагоги </a:t>
            </a:r>
            <a:r>
              <a:rPr lang="ru-RU" dirty="0" err="1" smtClean="0"/>
              <a:t>Осинского</a:t>
            </a:r>
            <a:r>
              <a:rPr lang="ru-RU" dirty="0" smtClean="0"/>
              <a:t> муниципального района;</a:t>
            </a:r>
            <a:endParaRPr lang="ru-RU" sz="2800" dirty="0" smtClean="0"/>
          </a:p>
          <a:p>
            <a:pPr lvl="0" algn="just"/>
            <a:r>
              <a:rPr lang="ru-RU" dirty="0" smtClean="0"/>
              <a:t>Мастер-класс «Коммуникации из позиции поддержки», </a:t>
            </a:r>
            <a:r>
              <a:rPr lang="ru-RU" dirty="0" err="1" smtClean="0"/>
              <a:t>Шурмина</a:t>
            </a:r>
            <a:r>
              <a:rPr lang="ru-RU" dirty="0" smtClean="0"/>
              <a:t> И.Ю., н. сотрудник ИРО ПК,</a:t>
            </a:r>
            <a:r>
              <a:rPr lang="ru-RU" sz="2800" dirty="0" smtClean="0"/>
              <a:t> </a:t>
            </a:r>
            <a:r>
              <a:rPr lang="ru-RU" dirty="0" smtClean="0"/>
              <a:t>МБОУ ДО ЦДТ «Росток».,  ул. Интернациональная 6 - – педагоги </a:t>
            </a:r>
            <a:r>
              <a:rPr lang="ru-RU" dirty="0" err="1" smtClean="0"/>
              <a:t>Осинского</a:t>
            </a:r>
            <a:r>
              <a:rPr lang="ru-RU" dirty="0" smtClean="0"/>
              <a:t> муниципального района;</a:t>
            </a:r>
          </a:p>
          <a:p>
            <a:pPr lvl="0" algn="just"/>
            <a:endParaRPr lang="ru-RU" sz="2800" dirty="0" smtClean="0"/>
          </a:p>
          <a:p>
            <a:pPr algn="just">
              <a:buNone/>
            </a:pPr>
            <a:r>
              <a:rPr lang="ru-RU" sz="2900" dirty="0" smtClean="0"/>
              <a:t>       </a:t>
            </a:r>
            <a:r>
              <a:rPr lang="ru-RU" sz="2900" b="1" dirty="0" smtClean="0"/>
              <a:t>16.15 – 16.30 – подведение итогов, вручение сертификатов участникам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algn="just"/>
            <a:r>
              <a:rPr lang="ru-RU" dirty="0" smtClean="0"/>
              <a:t>Студенты </a:t>
            </a:r>
            <a:r>
              <a:rPr lang="ru-RU" dirty="0" err="1" smtClean="0"/>
              <a:t>Осинского</a:t>
            </a:r>
            <a:r>
              <a:rPr lang="ru-RU" dirty="0" smtClean="0"/>
              <a:t> педагогического колледжа на 100% информированы о работе и поддержке молодых педагогов края.</a:t>
            </a:r>
          </a:p>
          <a:p>
            <a:pPr algn="just"/>
            <a:r>
              <a:rPr lang="ru-RU" dirty="0" smtClean="0"/>
              <a:t>Участников 60 студентов и 140 молодых педагогов.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Министерство образования Пермского края;</a:t>
            </a:r>
          </a:p>
          <a:p>
            <a:pPr algn="just"/>
            <a:r>
              <a:rPr lang="ru-RU" dirty="0" smtClean="0"/>
              <a:t>Крайком профсоюза образования Пермского края;</a:t>
            </a:r>
          </a:p>
          <a:p>
            <a:pPr algn="just"/>
            <a:r>
              <a:rPr lang="ru-RU" dirty="0" smtClean="0"/>
              <a:t>Институт развития образования Пермского края;</a:t>
            </a:r>
          </a:p>
          <a:p>
            <a:pPr algn="just"/>
            <a:r>
              <a:rPr lang="ru-RU" dirty="0" smtClean="0"/>
              <a:t>Управление образованием </a:t>
            </a:r>
            <a:r>
              <a:rPr lang="ru-RU" dirty="0" err="1" smtClean="0"/>
              <a:t>Осинского</a:t>
            </a:r>
            <a:r>
              <a:rPr lang="ru-RU" dirty="0" smtClean="0"/>
              <a:t> муниципального района.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ru-RU" dirty="0" smtClean="0"/>
              <a:t>Риски: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87624" y="2060848"/>
          <a:ext cx="6840760" cy="352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65580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Риски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Минимизация</a:t>
                      </a:r>
                      <a:endParaRPr lang="ru-RU" sz="3200" dirty="0"/>
                    </a:p>
                  </a:txBody>
                  <a:tcPr/>
                </a:tc>
              </a:tr>
              <a:tr h="2864847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Отсутствие</a:t>
                      </a:r>
                      <a:r>
                        <a:rPr lang="ru-RU" sz="3200" baseline="0" dirty="0" smtClean="0"/>
                        <a:t> финансирования экспедиционной школы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Уменьшение</a:t>
                      </a:r>
                      <a:r>
                        <a:rPr lang="ru-RU" sz="3200" baseline="0" dirty="0" smtClean="0"/>
                        <a:t> количества участников.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Дом купца 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6938"/>
            <a:ext cx="28670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Дом купца 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20975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Копия Дом Моклецо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0"/>
            <a:ext cx="2808288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Дом нотариуса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840288"/>
            <a:ext cx="27717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Типография Кузнецо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420938"/>
            <a:ext cx="27003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Копия Усадьба купца 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49500"/>
            <a:ext cx="27225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Усадьба купца 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8775" y="260350"/>
            <a:ext cx="2435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Городская управ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989138"/>
            <a:ext cx="38004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Text Box 18"/>
          <p:cNvSpPr txBox="1">
            <a:spLocks noChangeArrowheads="1"/>
          </p:cNvSpPr>
          <p:nvPr/>
        </p:nvSpPr>
        <p:spPr bwMode="auto">
          <a:xfrm>
            <a:off x="3635375" y="4292600"/>
            <a:ext cx="2592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Городская управа</a:t>
            </a:r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376238" y="4149725"/>
            <a:ext cx="19637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Усадьба купца Осипова 1860г.</a:t>
            </a:r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6877050" y="6521450"/>
            <a:ext cx="201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Дом Шешукова</a:t>
            </a:r>
          </a:p>
        </p:txBody>
      </p:sp>
      <p:sp>
        <p:nvSpPr>
          <p:cNvPr id="28685" name="Text Box 21"/>
          <p:cNvSpPr txBox="1">
            <a:spLocks noChangeArrowheads="1"/>
          </p:cNvSpPr>
          <p:nvPr/>
        </p:nvSpPr>
        <p:spPr bwMode="auto">
          <a:xfrm>
            <a:off x="3492500" y="1628775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Дом Моклецова кон. 19в.</a:t>
            </a:r>
          </a:p>
        </p:txBody>
      </p:sp>
      <p:pic>
        <p:nvPicPr>
          <p:cNvPr id="9238" name="Picture 22" descr="Дом казначея А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575" y="4791075"/>
            <a:ext cx="27559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7" name="Text Box 23"/>
          <p:cNvSpPr txBox="1">
            <a:spLocks noChangeArrowheads="1"/>
          </p:cNvSpPr>
          <p:nvPr/>
        </p:nvSpPr>
        <p:spPr bwMode="auto">
          <a:xfrm>
            <a:off x="3779838" y="6276975"/>
            <a:ext cx="24495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Дом казначея А.А. Иванова 19в.</a:t>
            </a:r>
          </a:p>
        </p:txBody>
      </p:sp>
      <p:sp>
        <p:nvSpPr>
          <p:cNvPr id="28688" name="Text Box 24"/>
          <p:cNvSpPr txBox="1">
            <a:spLocks noChangeArrowheads="1"/>
          </p:cNvSpPr>
          <p:nvPr/>
        </p:nvSpPr>
        <p:spPr bwMode="auto">
          <a:xfrm>
            <a:off x="395288" y="6276975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Дом купца П.С. Сафронова 19в.</a:t>
            </a:r>
          </a:p>
        </p:txBody>
      </p:sp>
      <p:sp>
        <p:nvSpPr>
          <p:cNvPr id="28689" name="Text Box 25"/>
          <p:cNvSpPr txBox="1">
            <a:spLocks noChangeArrowheads="1"/>
          </p:cNvSpPr>
          <p:nvPr/>
        </p:nvSpPr>
        <p:spPr bwMode="auto">
          <a:xfrm>
            <a:off x="6732588" y="1628775"/>
            <a:ext cx="21605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Усадьба купца Емелина И.П. 19в.</a:t>
            </a:r>
          </a:p>
        </p:txBody>
      </p:sp>
      <p:sp>
        <p:nvSpPr>
          <p:cNvPr id="28690" name="Text Box 26"/>
          <p:cNvSpPr txBox="1">
            <a:spLocks noChangeArrowheads="1"/>
          </p:cNvSpPr>
          <p:nvPr/>
        </p:nvSpPr>
        <p:spPr bwMode="auto">
          <a:xfrm>
            <a:off x="6910388" y="3933825"/>
            <a:ext cx="22336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Типография Кузнецова 19в.</a:t>
            </a:r>
          </a:p>
        </p:txBody>
      </p:sp>
      <p:sp>
        <p:nvSpPr>
          <p:cNvPr id="28691" name="Text Box 27"/>
          <p:cNvSpPr txBox="1">
            <a:spLocks noChangeArrowheads="1"/>
          </p:cNvSpPr>
          <p:nvPr/>
        </p:nvSpPr>
        <p:spPr bwMode="auto">
          <a:xfrm>
            <a:off x="0" y="1557338"/>
            <a:ext cx="27368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Дом купца П.С. Сафронова 19в.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1495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14775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0"/>
            <a:ext cx="3708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1042988" y="3860800"/>
            <a:ext cx="7850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E4A02"/>
                </a:solidFill>
              </a:rPr>
              <a:t>Усадьба купца П.Ф. Чердынцева. Сер. 19в. Ул Кобелева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5759450" y="0"/>
            <a:ext cx="33845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Склады купца Чердынцева. Сер 19в. Ул. Интернациональная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5000" t="17801" r="22044" b="12201"/>
          <a:stretch>
            <a:fillRect/>
          </a:stretch>
        </p:blipFill>
        <p:spPr bwMode="auto">
          <a:xfrm>
            <a:off x="0" y="0"/>
            <a:ext cx="9684568" cy="72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 проблема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Выпускники ВУЗов и </a:t>
            </a:r>
            <a:r>
              <a:rPr lang="ru-RU" dirty="0" err="1" smtClean="0"/>
              <a:t>СУЗов</a:t>
            </a:r>
            <a:r>
              <a:rPr lang="ru-RU" dirty="0" smtClean="0"/>
              <a:t> не имеют представления о мерах по поддержке молодых педагогов края.</a:t>
            </a:r>
          </a:p>
          <a:p>
            <a:pPr algn="just"/>
            <a:r>
              <a:rPr lang="ru-RU" dirty="0" smtClean="0"/>
              <a:t>Студенты – выпускники </a:t>
            </a:r>
            <a:r>
              <a:rPr lang="ru-RU" dirty="0" err="1" smtClean="0"/>
              <a:t>Осинского</a:t>
            </a:r>
            <a:r>
              <a:rPr lang="ru-RU" dirty="0" smtClean="0"/>
              <a:t> педагогического колледжа не идут в профессию «педагог»</a:t>
            </a:r>
          </a:p>
          <a:p>
            <a:pPr algn="just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Как привлечь выпускников к условиям работы в школе, используя ресурсы края?</a:t>
            </a:r>
          </a:p>
          <a:p>
            <a:pPr algn="just"/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411760" y="1052736"/>
            <a:ext cx="1080120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508104" y="1052736"/>
            <a:ext cx="1296144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 descr="https://sun9-19.userapi.com/c847122/v847122508/1a9be2/d7uzN-kMKh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38611"/>
            <a:ext cx="4212958" cy="280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404864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/>
              <a:t>реализация продуктивного сотрудничества педагогов, студентов </a:t>
            </a:r>
            <a:r>
              <a:rPr lang="ru-RU" sz="2800" dirty="0" err="1" smtClean="0"/>
              <a:t>педколледжей</a:t>
            </a:r>
            <a:r>
              <a:rPr lang="ru-RU" sz="2800" dirty="0" smtClean="0"/>
              <a:t>, представителей органов власти и общественных организаций г. Осы и Пермского края в вопросах профессионального и личностного развития на интерактивной образовательной площадке.</a:t>
            </a:r>
          </a:p>
          <a:p>
            <a:pPr algn="just">
              <a:lnSpc>
                <a:spcPct val="170000"/>
              </a:lnSpc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 smtClean="0"/>
              <a:t>Реализовать образовательную и культурную программу форума на базе образовательных организаций,  краеведческого музея, музея Женской гимназии г. Осы; </a:t>
            </a:r>
          </a:p>
          <a:p>
            <a:pPr lvl="0" algn="just"/>
            <a:r>
              <a:rPr lang="ru-RU" dirty="0" smtClean="0"/>
              <a:t>Представить лучший педагогический опыт системы образования г. Осы, в т. ч. молодых педагогов края, в реализации современного образования обучающихся; </a:t>
            </a:r>
          </a:p>
          <a:p>
            <a:pPr algn="just"/>
            <a:r>
              <a:rPr lang="ru-RU" dirty="0" smtClean="0"/>
              <a:t>Развивать </a:t>
            </a:r>
            <a:r>
              <a:rPr lang="ru-RU" dirty="0" smtClean="0"/>
              <a:t>неформальное профессиональное взаимодействие и общение в педагогической среде.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40966"/>
          </a:xfrm>
        </p:spPr>
        <p:txBody>
          <a:bodyPr/>
          <a:lstStyle/>
          <a:p>
            <a:r>
              <a:rPr lang="ru-RU" dirty="0" smtClean="0"/>
              <a:t>Идея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На территории исторического центра города Осы организовать совместно со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студентами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Осинского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колледжа образования и профессиональных технологии» Образовательные и культурные события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tt-RU" sz="3600" dirty="0" smtClean="0">
                <a:latin typeface="Times New Roman" pitchFamily="18" charset="0"/>
                <a:cs typeface="Times New Roman" pitchFamily="18" charset="0"/>
              </a:rPr>
              <a:t> экспеди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ционной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школы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молодых педагогов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Пермского края.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Сроки и место проведения: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29 ноября 2019 года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с 10.00 до 16.30,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ГБПОУ «</a:t>
            </a:r>
            <a:r>
              <a:rPr lang="ru-RU" dirty="0" err="1" smtClean="0"/>
              <a:t>Осинский</a:t>
            </a:r>
            <a:r>
              <a:rPr lang="ru-RU" dirty="0" smtClean="0"/>
              <a:t> колледж образования и профессиональных технологии», ул. Свердлова 7.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Женская гимназ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6" y="4214818"/>
            <a:ext cx="3524243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1485" t="17371" r="15858" b="13144"/>
          <a:stretch>
            <a:fillRect/>
          </a:stretch>
        </p:blipFill>
        <p:spPr bwMode="auto">
          <a:xfrm>
            <a:off x="0" y="4143380"/>
            <a:ext cx="3657196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Участники Форума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Педагогические работники края, в т. ч участники </a:t>
            </a:r>
            <a:r>
              <a:rPr lang="en-US" dirty="0" smtClean="0"/>
              <a:t>III </a:t>
            </a:r>
            <a:r>
              <a:rPr lang="ru-RU" dirty="0" smtClean="0"/>
              <a:t>Зимней экспедиционной школы молодых педагогов Пермского края по предварительным заявкам;</a:t>
            </a:r>
          </a:p>
          <a:p>
            <a:pPr algn="just"/>
            <a:r>
              <a:rPr lang="ru-RU" dirty="0" smtClean="0"/>
              <a:t>приглашенные лидеры общественных организаций;</a:t>
            </a:r>
          </a:p>
          <a:p>
            <a:pPr algn="just"/>
            <a:r>
              <a:rPr lang="ru-RU" dirty="0" smtClean="0"/>
              <a:t>представители органов власти г. Осы и  Пермского края.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3"/>
          </a:xfrm>
        </p:spPr>
        <p:txBody>
          <a:bodyPr>
            <a:normAutofit fontScale="92500"/>
          </a:bodyPr>
          <a:lstStyle/>
          <a:p>
            <a:r>
              <a:rPr lang="ru-RU" sz="4000" dirty="0" smtClean="0"/>
              <a:t>5.09.2019 – подготовительный этап;</a:t>
            </a:r>
          </a:p>
          <a:p>
            <a:endParaRPr lang="ru-RU" sz="4000" dirty="0" smtClean="0"/>
          </a:p>
          <a:p>
            <a:r>
              <a:rPr lang="ru-RU" sz="4000" dirty="0" smtClean="0"/>
              <a:t>29.-30.11.2019 – реализация проекта;</a:t>
            </a:r>
          </a:p>
          <a:p>
            <a:endParaRPr lang="ru-RU" sz="4000" dirty="0" smtClean="0"/>
          </a:p>
          <a:p>
            <a:r>
              <a:rPr lang="ru-RU" sz="4000" dirty="0" smtClean="0"/>
              <a:t>6.12.2019 – завершающий этап.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форума: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/>
              <a:t>9.30 – 10.00 – регистрация участников, гостей Форума</a:t>
            </a:r>
          </a:p>
          <a:p>
            <a:pPr algn="just"/>
            <a:r>
              <a:rPr lang="ru-RU" sz="1800" dirty="0" smtClean="0"/>
              <a:t>10.00 – 10.20 – Торжественное открытие Форума. ГБПОУ «</a:t>
            </a:r>
            <a:r>
              <a:rPr lang="ru-RU" sz="1800" dirty="0" err="1" smtClean="0"/>
              <a:t>Осинский</a:t>
            </a:r>
            <a:r>
              <a:rPr lang="ru-RU" sz="1800" dirty="0" smtClean="0"/>
              <a:t> колледж образования и профессиональных технологии" ул. Свердлова 7</a:t>
            </a:r>
          </a:p>
          <a:p>
            <a:pPr algn="just"/>
            <a:r>
              <a:rPr lang="ru-RU" sz="1800" dirty="0" smtClean="0"/>
              <a:t>10.25 – 11.00 – Мастер-класс  учителя русского языка и литературы МАОУ «Лицей № 9» г. Перми </a:t>
            </a:r>
            <a:r>
              <a:rPr lang="ru-RU" sz="1800" dirty="0" err="1" smtClean="0"/>
              <a:t>Ляшенко</a:t>
            </a:r>
            <a:r>
              <a:rPr lang="ru-RU" sz="1800" dirty="0" smtClean="0"/>
              <a:t> О.И., абсолютный победитель краевого этапа, участника Всероссийского конкурса «Учитель года 2019» в г. Грозный</a:t>
            </a:r>
          </a:p>
          <a:p>
            <a:pPr algn="just"/>
            <a:endParaRPr lang="ru-RU" sz="1800" dirty="0"/>
          </a:p>
        </p:txBody>
      </p:sp>
      <p:pic>
        <p:nvPicPr>
          <p:cNvPr id="8194" name="Picture 2" descr="https://sun9-45.userapi.com/c851020/v851020588/10a130/RZn4BAs0DU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357562"/>
            <a:ext cx="5249631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786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ГАУ ДПО «Институт развития образования Пермского края»</vt:lpstr>
      <vt:lpstr>Актуальность и проблема</vt:lpstr>
      <vt:lpstr>Цель</vt:lpstr>
      <vt:lpstr>Задачи:</vt:lpstr>
      <vt:lpstr>Идея проекта</vt:lpstr>
      <vt:lpstr> Сроки и место проведения: 29 ноября 2019 года  с 10.00 до 16.30,   ГБПОУ «Осинский колледж образования и профессиональных технологии», ул. Свердлова 7.  </vt:lpstr>
      <vt:lpstr>Участники Форума </vt:lpstr>
      <vt:lpstr>План реализации</vt:lpstr>
      <vt:lpstr>Содержание форума:</vt:lpstr>
      <vt:lpstr>Слайд 10</vt:lpstr>
      <vt:lpstr>Слайд 11</vt:lpstr>
      <vt:lpstr>Планируемый результат:</vt:lpstr>
      <vt:lpstr>Партнеры проекта:</vt:lpstr>
      <vt:lpstr>Риски: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СМП Осинского городского округа</dc:title>
  <dc:creator>User</dc:creator>
  <cp:lastModifiedBy>Инга</cp:lastModifiedBy>
  <cp:revision>19</cp:revision>
  <dcterms:created xsi:type="dcterms:W3CDTF">2019-07-10T09:54:56Z</dcterms:created>
  <dcterms:modified xsi:type="dcterms:W3CDTF">2019-11-14T16:54:46Z</dcterms:modified>
</cp:coreProperties>
</file>