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4" r:id="rId5"/>
    <p:sldId id="266" r:id="rId6"/>
    <p:sldId id="267" r:id="rId7"/>
    <p:sldId id="258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A513-B6A8-4285-B596-5010E2D08C79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0667-E90E-43FA-BEB0-B5E5FDA22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4Y6h/waiSG2R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llen fur Ihre Tagebu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Глав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1268760"/>
            <a:ext cx="1196340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24544" y="1412776"/>
            <a:ext cx="51845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Сетевой проект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445224"/>
            <a:ext cx="6876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Разработчик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Хозяшева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Екаетрина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Георгиевна, учитель технологии,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7 «а»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класса,  2017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48680"/>
            <a:ext cx="93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Чёрмозская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 им. В. Ершова»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26876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знаю, никакой моей вины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В том, что другие не пришли с войны,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В то, что они - кто старше, кто моложе -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Остались там, и не о том же речь,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Что я их мог, но не сумел сберечь.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Речь не о том, но всё же, всё же, всё же...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А. Т. Твардовский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21297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Проблема, решаемая в проекте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17032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Главных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участников праздника Победы – ветеранов Великой Отечественной – из года в год становится всё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меньше.  Не все дети и их родители знают историю своей семьи, не сохраняют память о родственниках-участниках Великой Отечественной войны.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работе над этим проектом есть дань признательности и уважения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предкам.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24744"/>
            <a:ext cx="72751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«Герои Бессмертного полка»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12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2821578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14675" algn="l"/>
              </a:tabLs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участия  семей обучающихся в городской акции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«Бессмертный полк»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жителей г. Чермоз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146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1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асспросить родственников об участниках Великой Отечественной войны,  познакомиться с семейными архивами;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1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оформить альбом «Герои Бессмертного полка»;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1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презентацию на фестиваль проектов;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1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изготовить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штендеры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 акции «Бессмертный полк»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Организаторы и участники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1297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Обучающиеся 7 «а» класса МБОУ «ЧСОШ им. В. Ершова»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обучающихся 7 «а» класса.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Классный руководитель 7 «а» класса – организатор проекта.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242088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Участники проекта: 100% обучающихся и их семьи.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 «Герои Бессмертного полка»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Создали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 видеоролик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школьном фестивале проектов.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Изготовили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штендеры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(до 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от общего числа участников проекта)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городской акции «Бессмертный полк» (100%)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работы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Беседы, интервью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родственниками участников ВОВ.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«Книги Памяти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Чёрмозского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сайтом Министерства обороны «Подвиг народа».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альбома.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штендеров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 акции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</a:p>
          <a:p>
            <a:pPr marL="457200" indent="-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76672"/>
          <a:ext cx="9143999" cy="6375960"/>
        </p:xfrm>
        <a:graphic>
          <a:graphicData uri="http://schemas.openxmlformats.org/drawingml/2006/table">
            <a:tbl>
              <a:tblPr/>
              <a:tblGrid>
                <a:gridCol w="34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5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7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Морозов Василий Фёдорович (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1910- 1970 г.)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Прадедушка Сергеевой Екатерины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Безукладников Семён (Матвеевич), пропал без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вести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Прадедушка Безукладникова Сергея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Ершов Андрей Ильич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Безукладникова Сергея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Черепанов Иван Евстафьевич (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1918) пропал без вести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Брат прабабушки Безукладникова Сергея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Новиков Фёдор Сергеевич (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1899- 1956)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Габовой Татьяны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Дураков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Николай Михайлович (1920-1942), пропал без вести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Дядя бабушки Глушковского Никиты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Бородулин Иван Иванович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Дедушка Глушковского Никиты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Черепанов Сергей Давыдович (24 сентября 1918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г- 1973)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Агафоновой Анны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Семёнов Анатолий Александрович (25 февраля1923 г – 19 декабря 1998 г)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Петровой Ксении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Корякин Алексей Фёдорович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(1912 – 1998)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Корякина Рустама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Базанов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Павел Максимович (1906 -1962)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Москвина Антона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Гречухин Иван Александрович (7 января 1920 – 26 ноября 1995 г)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Гречухина Платона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Васёв Николай Васильевич (29 августа 1917 г-17.02.2002г.)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Прадедушка Выголова Владислава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Макарычев Михаил Степанович (       -1943г)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Дядя прадедушки Беспаловой Дарьи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Беспалов Василий Степанович (            - 1941 г)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Дядя прадедушки Беспаловой Дарьи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Беспалов Константин Степанович (1926  -1944 г)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Дядя прадедушки Беспаловой Дарьи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Демидов Георгий Васильевич, пропал без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вести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Нечаев  Николай  Филиппович (1914-1994)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Дядя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прабабушки Беспаловой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Дарьи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Прадедушка Нечаевой Анастасии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744" marR="36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83671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9966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 проекта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 обучающихся 7 «а» класса (100 %).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Провели классный час «Герои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ессмертного полка».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 «Герои Бессмертного полка», который хранится в школьном музее.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Изготовили16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штендеров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акции «Бессмертный полк» (60%).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Подготовили презентацию проекта для школьного фестиваля проектов.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Создали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видеоролик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выступления.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cloud.mail.ru/public/4Y6h/waiSG2RUS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Участвовали в акции «Бессмертный полк» (100%).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Участвовали в акции «Поколение непобеждённых» (журнал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Мы-земляки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308" t="4867" r="13377" b="12157"/>
          <a:stretch>
            <a:fillRect/>
          </a:stretch>
        </p:blipFill>
        <p:spPr bwMode="auto">
          <a:xfrm>
            <a:off x="323528" y="3212976"/>
            <a:ext cx="56886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&amp;Acy;&amp;rcy;&amp;khcy;&amp;icy;&amp;vcy; &amp;mcy;&amp;acy;&amp;tcy;&amp;iecy;&amp;rcy;&amp;icy;&amp;acy;&amp;lcy;&amp;ocy;&amp;vcy; - &amp;Mcy;&amp;Bcy;&amp;Ocy;&amp;Ucy; &quot;&amp;Mcy;&amp;acy;&amp;rcy;&amp;acy;&amp;lcy;&amp;icy;&amp;khcy;&amp;icy;&amp;ncy;&amp;scy;&amp;kcy;&amp;acy;&amp;yacy; &amp;Scy;&amp;Ocy;&amp;SHcy;&quot; &amp;CHcy;&amp;acy;&amp;rcy;&amp;ycy;&amp;sh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24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490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1278">
            <a:off x="2972650" y="1425759"/>
            <a:ext cx="2298936" cy="158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начальная школа\Desktop\ОСТАВИТЬ\ФОТО\фото Мой класс\ФОТО 4А\9 мая\IMG_49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7135">
            <a:off x="608801" y="1366061"/>
            <a:ext cx="2285544" cy="167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начальная школа\Desktop\ОСТАВИТЬ\ФОТО\фото Мой класс\фото 6А\9 мая\IMG_68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7056">
            <a:off x="5363573" y="1311431"/>
            <a:ext cx="2449299" cy="1597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https://pp.userapi.com/c831108/v831108875/5117e/ivZPuiPRESE.jpg"/>
          <p:cNvPicPr>
            <a:picLocks noChangeAspect="1" noChangeArrowheads="1"/>
          </p:cNvPicPr>
          <p:nvPr/>
        </p:nvPicPr>
        <p:blipFill>
          <a:blip r:embed="rId8" cstate="print"/>
          <a:srcRect r="2390" b="6517"/>
          <a:stretch>
            <a:fillRect/>
          </a:stretch>
        </p:blipFill>
        <p:spPr bwMode="auto">
          <a:xfrm>
            <a:off x="6156176" y="2753846"/>
            <a:ext cx="2987824" cy="410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574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Организаторы и участники проекта</vt:lpstr>
      <vt:lpstr>Планируемые результаты</vt:lpstr>
      <vt:lpstr>Презентация PowerPoint</vt:lpstr>
      <vt:lpstr>Презентация PowerPoint</vt:lpstr>
      <vt:lpstr>Итоги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начальная школа</dc:creator>
  <cp:lastModifiedBy>Dremina-IA</cp:lastModifiedBy>
  <cp:revision>10</cp:revision>
  <dcterms:created xsi:type="dcterms:W3CDTF">2018-01-31T16:41:40Z</dcterms:created>
  <dcterms:modified xsi:type="dcterms:W3CDTF">2018-05-07T06:14:06Z</dcterms:modified>
</cp:coreProperties>
</file>