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4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3D1C4-17FE-42C4-A340-97811A8F279E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327C8-6EB8-4CC1-9343-401E4266A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0CD6E-D1F8-407B-8447-015F614614D3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38B4B-9C47-42B3-B6CD-D6B6A0585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0AE2-EFAD-421F-9846-B5B19D92DCE3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57CA-1CB8-4112-897D-9DF7D0313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C8B6-C71C-4A41-BF8D-8A462E1F6579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51AA-DDF5-41EC-9FE5-96F8AFB1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1036-F8C6-4AD2-9ECD-7FEDDB05149D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CBF8-9C64-4824-B499-AD0B40E95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98671-6C1C-45BF-A3FD-03C1646D4A96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8558B-0928-4153-B0DC-540D40E822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B792F-599C-4372-B457-9FBD60E364F9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4326-89E8-4CD4-8A32-260CB1BAE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A28C4-F595-4F29-808E-EE2BCA3D6AA1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FCA0D-F796-4A4A-8BFB-898F7DD7FD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9760-C685-4488-9036-342F1EF50CB8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7B41F-9665-475F-B04A-699175832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1A350-175E-43C6-9909-7597069B1AFF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E401-FD53-4722-924E-FC0DD0B7D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792F3-A878-424F-B763-FD57510C37D0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C0102-9350-4C0A-B2C3-C27FC6ACB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9E1F23-432C-4615-A4D6-45CE98D3AD1B}" type="datetimeFigureOut">
              <a:rPr lang="ru-RU"/>
              <a:pPr>
                <a:defRPr/>
              </a:pPr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1B1AE5-B4FB-4B28-AEEA-E2C331EC0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984250" y="2435225"/>
            <a:ext cx="10094913" cy="1141413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План работы КЭПГ в 2019 г.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563"/>
          </a:xfrm>
        </p:spPr>
        <p:txBody>
          <a:bodyPr/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План работы КЭПГ в 2019 г.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904875" y="1470025"/>
            <a:ext cx="10515600" cy="3644900"/>
          </a:xfrm>
        </p:spPr>
        <p:txBody>
          <a:bodyPr/>
          <a:lstStyle/>
          <a:p>
            <a:pPr marL="514350" indent="-514350">
              <a:buFont typeface="Calibri Light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Установочный вебинар «</a:t>
            </a:r>
            <a:r>
              <a:rPr lang="ru-RU" altLang="ru-RU" smtClean="0">
                <a:latin typeface="Times New Roman" pitchFamily="18" charset="0"/>
              </a:rPr>
              <a:t>Понимание математического материала – ключевой образовательный результат, соответствующий ФГОС. Деятельностные технологии его достижения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», 29 мая.</a:t>
            </a:r>
          </a:p>
          <a:p>
            <a:pPr marL="514350" indent="-514350">
              <a:buFont typeface="Calibri Light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Семинар «УМК по математике основной школы издательства «БИНОМ. Лаборатория знаний», Л.Г.Петерсон, А.Г.Мордкович», конец августа -- начало сентября.</a:t>
            </a:r>
          </a:p>
          <a:p>
            <a:pPr marL="514350" indent="-514350">
              <a:buFont typeface="Calibri Light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Итоговый семинар, конец ноября.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592138"/>
          <a:ext cx="10804525" cy="5821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095"/>
                <a:gridCol w="4594741"/>
                <a:gridCol w="1631465"/>
              </a:tblGrid>
              <a:tr h="59400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учебные издания издательства - ООО "БИНОМ. Лаборатория знаний"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203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880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Дорофеев Г.В., Петерсон Л.Г.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(в 2 частях) 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 6 класс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Петерсон</a:t>
                      </a:r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Л.Г. и др.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( в 3 частях ) 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 классы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782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Мордкович А.Г., Семенов П.В., Александрова Л.А., Мардахаева Е.Л.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Алгебра. 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 классы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880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Смирнов В.А., Смирнова И.М.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Геометрия.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7-9 классы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Условия получения сертификатов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Проведение двух семинаров для учителей математики муниципального района по темам и материалам семинаров для членов КЭПГ.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Оперативное предоставление по электронной почте скан-копий регистрационных листов проведенных семинаров.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Предоставление оригиналов регистрационных листов проведенных семинаров на итоговом семинаре.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132</Words>
  <Application>Microsoft Office PowerPoint</Application>
  <PresentationFormat>Произвольный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</vt:lpstr>
      <vt:lpstr>Arial</vt:lpstr>
      <vt:lpstr>Calibri Light</vt:lpstr>
      <vt:lpstr>Times New Roman</vt:lpstr>
      <vt:lpstr>Тема Office</vt:lpstr>
      <vt:lpstr>План работы КЭПГ в 2019 г.</vt:lpstr>
      <vt:lpstr>План работы КЭПГ в 2019 г.</vt:lpstr>
      <vt:lpstr>Слайд 3</vt:lpstr>
      <vt:lpstr>Условия получения сертификатов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Pavelkin-VN</cp:lastModifiedBy>
  <cp:revision>5</cp:revision>
  <dcterms:created xsi:type="dcterms:W3CDTF">2019-05-29T04:03:19Z</dcterms:created>
  <dcterms:modified xsi:type="dcterms:W3CDTF">2019-05-29T12:44:05Z</dcterms:modified>
</cp:coreProperties>
</file>