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59" r:id="rId6"/>
    <p:sldId id="272" r:id="rId7"/>
    <p:sldId id="260" r:id="rId8"/>
    <p:sldId id="274" r:id="rId9"/>
    <p:sldId id="273" r:id="rId10"/>
    <p:sldId id="264" r:id="rId11"/>
    <p:sldId id="265" r:id="rId12"/>
    <p:sldId id="266" r:id="rId13"/>
    <p:sldId id="275" r:id="rId14"/>
    <p:sldId id="267" r:id="rId15"/>
    <p:sldId id="268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90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F443E0-00A4-4DC9-9FB9-A15B28F884A1}" type="doc">
      <dgm:prSet loTypeId="urn:microsoft.com/office/officeart/2005/8/layout/venn1" loCatId="relationship" qsTypeId="urn:microsoft.com/office/officeart/2005/8/quickstyle/simple2" qsCatId="simple" csTypeId="urn:microsoft.com/office/officeart/2005/8/colors/colorful4" csCatId="colorful" phldr="1"/>
      <dgm:spPr/>
    </dgm:pt>
    <dgm:pt modelId="{7E370DF7-8999-4400-9C80-495330FC737F}">
      <dgm:prSet phldrT="[Текст]" custT="1"/>
      <dgm:spPr/>
      <dgm:t>
        <a:bodyPr/>
        <a:lstStyle/>
        <a:p>
          <a:r>
            <a:rPr lang="ru-RU" sz="8000" b="1" dirty="0" smtClean="0">
              <a:solidFill>
                <a:srgbClr val="FFFF00"/>
              </a:solidFill>
            </a:rPr>
            <a:t>?</a:t>
          </a:r>
          <a:endParaRPr lang="ru-RU" sz="8000" b="1" dirty="0">
            <a:solidFill>
              <a:srgbClr val="FFFF00"/>
            </a:solidFill>
          </a:endParaRPr>
        </a:p>
      </dgm:t>
    </dgm:pt>
    <dgm:pt modelId="{E7903B1D-CA19-4598-870B-02A4EE5B73BC}" type="parTrans" cxnId="{65FCB8C2-84DD-4F0D-9C95-4A48C617E1B4}">
      <dgm:prSet/>
      <dgm:spPr/>
      <dgm:t>
        <a:bodyPr/>
        <a:lstStyle/>
        <a:p>
          <a:endParaRPr lang="ru-RU"/>
        </a:p>
      </dgm:t>
    </dgm:pt>
    <dgm:pt modelId="{E3281EBD-47FD-42AF-8D72-CEC657959800}" type="sibTrans" cxnId="{65FCB8C2-84DD-4F0D-9C95-4A48C617E1B4}">
      <dgm:prSet/>
      <dgm:spPr/>
      <dgm:t>
        <a:bodyPr/>
        <a:lstStyle/>
        <a:p>
          <a:endParaRPr lang="ru-RU"/>
        </a:p>
      </dgm:t>
    </dgm:pt>
    <dgm:pt modelId="{6C393CCA-DCD1-4A82-A2E5-3DC34115BF56}">
      <dgm:prSet phldrT="[Текст]" custT="1"/>
      <dgm:spPr/>
      <dgm:t>
        <a:bodyPr/>
        <a:lstStyle/>
        <a:p>
          <a:r>
            <a:rPr lang="ru-RU" sz="7200" b="1" dirty="0" smtClean="0">
              <a:solidFill>
                <a:srgbClr val="FFFF00"/>
              </a:solidFill>
              <a:latin typeface="Arial Narrow" panose="020B0606020202030204" pitchFamily="34" charset="0"/>
            </a:rPr>
            <a:t>?</a:t>
          </a:r>
          <a:endParaRPr lang="ru-RU" sz="7200" b="1" dirty="0">
            <a:solidFill>
              <a:srgbClr val="FFFF00"/>
            </a:solidFill>
          </a:endParaRPr>
        </a:p>
      </dgm:t>
    </dgm:pt>
    <dgm:pt modelId="{7B1AF8FA-F19A-4534-A583-555B7A1E92D8}" type="sibTrans" cxnId="{FC972E73-8E20-497B-8D8F-46A118E41E4D}">
      <dgm:prSet/>
      <dgm:spPr/>
      <dgm:t>
        <a:bodyPr/>
        <a:lstStyle/>
        <a:p>
          <a:endParaRPr lang="ru-RU"/>
        </a:p>
      </dgm:t>
    </dgm:pt>
    <dgm:pt modelId="{25D2D30C-BF6D-43F3-AB59-AE333E718A57}" type="parTrans" cxnId="{FC972E73-8E20-497B-8D8F-46A118E41E4D}">
      <dgm:prSet/>
      <dgm:spPr/>
      <dgm:t>
        <a:bodyPr/>
        <a:lstStyle/>
        <a:p>
          <a:endParaRPr lang="ru-RU"/>
        </a:p>
      </dgm:t>
    </dgm:pt>
    <dgm:pt modelId="{FC151ACB-C366-408F-A8A0-8AB8ECBF2876}" type="pres">
      <dgm:prSet presAssocID="{70F443E0-00A4-4DC9-9FB9-A15B28F884A1}" presName="compositeShape" presStyleCnt="0">
        <dgm:presLayoutVars>
          <dgm:chMax val="7"/>
          <dgm:dir/>
          <dgm:resizeHandles val="exact"/>
        </dgm:presLayoutVars>
      </dgm:prSet>
      <dgm:spPr/>
    </dgm:pt>
    <dgm:pt modelId="{D6C61030-D20D-4B79-9868-49060F81EE00}" type="pres">
      <dgm:prSet presAssocID="{7E370DF7-8999-4400-9C80-495330FC737F}" presName="circ1" presStyleLbl="vennNode1" presStyleIdx="0" presStyleCnt="2" custScaleX="152439" custLinFactNeighborX="-22705" custLinFactNeighborY="-1476"/>
      <dgm:spPr/>
      <dgm:t>
        <a:bodyPr/>
        <a:lstStyle/>
        <a:p>
          <a:endParaRPr lang="ru-RU"/>
        </a:p>
      </dgm:t>
    </dgm:pt>
    <dgm:pt modelId="{D8CE63CB-98AA-43BA-9C1B-7F39D6D57F7C}" type="pres">
      <dgm:prSet presAssocID="{7E370DF7-8999-4400-9C80-495330FC737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71F12-0ECD-4C64-A672-DA9F6438351C}" type="pres">
      <dgm:prSet presAssocID="{6C393CCA-DCD1-4A82-A2E5-3DC34115BF56}" presName="circ2" presStyleLbl="vennNode1" presStyleIdx="1" presStyleCnt="2" custScaleX="153562" custLinFactNeighborX="27754" custLinFactNeighborY="-295"/>
      <dgm:spPr/>
      <dgm:t>
        <a:bodyPr/>
        <a:lstStyle/>
        <a:p>
          <a:endParaRPr lang="ru-RU"/>
        </a:p>
      </dgm:t>
    </dgm:pt>
    <dgm:pt modelId="{3C7E3596-0374-4F97-97D9-16A8CE346E2B}" type="pres">
      <dgm:prSet presAssocID="{6C393CCA-DCD1-4A82-A2E5-3DC34115BF5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972E73-8E20-497B-8D8F-46A118E41E4D}" srcId="{70F443E0-00A4-4DC9-9FB9-A15B28F884A1}" destId="{6C393CCA-DCD1-4A82-A2E5-3DC34115BF56}" srcOrd="1" destOrd="0" parTransId="{25D2D30C-BF6D-43F3-AB59-AE333E718A57}" sibTransId="{7B1AF8FA-F19A-4534-A583-555B7A1E92D8}"/>
    <dgm:cxn modelId="{9CF0346E-03D9-4337-8024-CE5D8B187CD7}" type="presOf" srcId="{7E370DF7-8999-4400-9C80-495330FC737F}" destId="{D6C61030-D20D-4B79-9868-49060F81EE00}" srcOrd="0" destOrd="0" presId="urn:microsoft.com/office/officeart/2005/8/layout/venn1"/>
    <dgm:cxn modelId="{64B5910A-1F4F-4AD5-808A-EA042A70DA90}" type="presOf" srcId="{6C393CCA-DCD1-4A82-A2E5-3DC34115BF56}" destId="{A2671F12-0ECD-4C64-A672-DA9F6438351C}" srcOrd="0" destOrd="0" presId="urn:microsoft.com/office/officeart/2005/8/layout/venn1"/>
    <dgm:cxn modelId="{B5A8EEAE-CCA8-4EE2-9104-9134BF826649}" type="presOf" srcId="{6C393CCA-DCD1-4A82-A2E5-3DC34115BF56}" destId="{3C7E3596-0374-4F97-97D9-16A8CE346E2B}" srcOrd="1" destOrd="0" presId="urn:microsoft.com/office/officeart/2005/8/layout/venn1"/>
    <dgm:cxn modelId="{2F5B6A94-98C6-48BD-99F5-57B15920B43E}" type="presOf" srcId="{70F443E0-00A4-4DC9-9FB9-A15B28F884A1}" destId="{FC151ACB-C366-408F-A8A0-8AB8ECBF2876}" srcOrd="0" destOrd="0" presId="urn:microsoft.com/office/officeart/2005/8/layout/venn1"/>
    <dgm:cxn modelId="{F6EED342-75EE-400C-BEA0-7A910973683A}" type="presOf" srcId="{7E370DF7-8999-4400-9C80-495330FC737F}" destId="{D8CE63CB-98AA-43BA-9C1B-7F39D6D57F7C}" srcOrd="1" destOrd="0" presId="urn:microsoft.com/office/officeart/2005/8/layout/venn1"/>
    <dgm:cxn modelId="{65FCB8C2-84DD-4F0D-9C95-4A48C617E1B4}" srcId="{70F443E0-00A4-4DC9-9FB9-A15B28F884A1}" destId="{7E370DF7-8999-4400-9C80-495330FC737F}" srcOrd="0" destOrd="0" parTransId="{E7903B1D-CA19-4598-870B-02A4EE5B73BC}" sibTransId="{E3281EBD-47FD-42AF-8D72-CEC657959800}"/>
    <dgm:cxn modelId="{285CCA8F-1EF3-4FDF-BCAA-52457A639CD8}" type="presParOf" srcId="{FC151ACB-C366-408F-A8A0-8AB8ECBF2876}" destId="{D6C61030-D20D-4B79-9868-49060F81EE00}" srcOrd="0" destOrd="0" presId="urn:microsoft.com/office/officeart/2005/8/layout/venn1"/>
    <dgm:cxn modelId="{2D166CA4-85A1-4551-9375-3D1E00876B2D}" type="presParOf" srcId="{FC151ACB-C366-408F-A8A0-8AB8ECBF2876}" destId="{D8CE63CB-98AA-43BA-9C1B-7F39D6D57F7C}" srcOrd="1" destOrd="0" presId="urn:microsoft.com/office/officeart/2005/8/layout/venn1"/>
    <dgm:cxn modelId="{94BD5DAC-0B0B-49D2-B7E9-D1CD786ADB52}" type="presParOf" srcId="{FC151ACB-C366-408F-A8A0-8AB8ECBF2876}" destId="{A2671F12-0ECD-4C64-A672-DA9F6438351C}" srcOrd="2" destOrd="0" presId="urn:microsoft.com/office/officeart/2005/8/layout/venn1"/>
    <dgm:cxn modelId="{9EC07EB8-36A1-4DD3-A216-CF47F07CA293}" type="presParOf" srcId="{FC151ACB-C366-408F-A8A0-8AB8ECBF2876}" destId="{3C7E3596-0374-4F97-97D9-16A8CE346E2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25364A7-6C14-4A37-8511-84E373083CF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3BA537-5397-4653-87BA-E56F8CFCA39F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организатор, оформитель (секретарь)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2A7754-21DD-49FB-86B8-C5352169E084}" type="parTrans" cxnId="{74E5879A-6246-42AF-BC2B-05E47F2C0267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BEAFF7-E9AB-4760-9D2C-CDDC35529D33}" type="sibTrans" cxnId="{74E5879A-6246-42AF-BC2B-05E47F2C0267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23651B-7163-40A0-8149-223654724BD6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идеолог (держащий идею, содержание)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ECCBD0A-FFEA-4384-9A2B-22BF7B092AEA}" type="parTrans" cxnId="{912EEDA1-EB62-4952-891E-982AEA0AA82C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6DC35D-9881-4044-8C4A-E6DA9A0409C0}" type="sibTrans" cxnId="{912EEDA1-EB62-4952-891E-982AEA0AA82C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29F5075-3B9F-4C21-86BD-FB4106BD00CF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критик (вопрошающий), эксперт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7D2FCE-BD55-4E78-9BC5-7EF9796434B1}" type="parTrans" cxnId="{8987E983-0E98-44EC-ACBE-854771D697AD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086562-1DE2-4FEC-B710-97796E2A9409}" type="sibTrans" cxnId="{8987E983-0E98-44EC-ACBE-854771D697AD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E8A7AC-FF1E-4934-9265-D0769636C94B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разведчик (заинтересованный в получении дополнительных ресурсов для своих замыслов)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0647EB-A1AF-4387-8CAC-C270B3817FA4}" type="parTrans" cxnId="{B4EA66B0-D9E4-4024-9798-60FA3E4A8B93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9987C34-01F5-4AC4-B174-BD0B9583A2AB}" type="sibTrans" cxnId="{B4EA66B0-D9E4-4024-9798-60FA3E4A8B93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852FAC7-768C-4EBF-8AA1-56EBBA9D16E8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проектант (тот, кто реализует собственный проект)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CEE7F4-033D-4B50-AF36-F8981BF67C32}" type="parTrans" cxnId="{94403228-9428-4227-BE45-1E26C4E9C382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E88D3D-59ED-445D-A721-CC050C754827}" type="sibTrans" cxnId="{94403228-9428-4227-BE45-1E26C4E9C382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2940C7-33FB-4D5B-8388-3F8BC7BE7367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проектировщики- управленческие команды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358341-FCC5-4534-A314-489E05D8C46A}" type="parTrans" cxnId="{AD8482F8-D65C-482C-BA66-53F6F511E725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5E31304-896D-4FD1-835E-D00A8D09CB1A}" type="sibTrans" cxnId="{AD8482F8-D65C-482C-BA66-53F6F511E725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0AB02B-CA19-4FD5-9320-D8F7A9CD4478}">
      <dgm:prSet phldrT="[Текст]" custT="1"/>
      <dgm:spPr/>
      <dgm:t>
        <a:bodyPr/>
        <a:lstStyle/>
        <a:p>
          <a:r>
            <a:rPr lang="ru-RU" sz="1800" b="1" dirty="0" smtClean="0">
              <a:latin typeface="Arial" panose="020B0604020202020204" pitchFamily="34" charset="0"/>
              <a:cs typeface="Arial" panose="020B0604020202020204" pitchFamily="34" charset="0"/>
            </a:rPr>
            <a:t>сопровождающий развитие - тот, кто способствует развитию других, работает с ценностями, со смыслами деятельности</a:t>
          </a:r>
          <a:endParaRPr lang="ru-RU" sz="18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BE0F66-1945-4A6F-ACDE-588F233C6E8A}" type="parTrans" cxnId="{D60BABD9-FF32-4766-9440-C24AEDF810D8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D6C2BA0-655A-45C1-AD51-F6B554E92655}" type="sibTrans" cxnId="{D60BABD9-FF32-4766-9440-C24AEDF810D8}">
      <dgm:prSet/>
      <dgm:spPr/>
      <dgm:t>
        <a:bodyPr/>
        <a:lstStyle/>
        <a:p>
          <a:endParaRPr lang="ru-RU" sz="24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5D04095-6BC4-4505-8805-5CF8FC345B44}" type="pres">
      <dgm:prSet presAssocID="{E25364A7-6C14-4A37-8511-84E373083CF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989DE52-7F79-4F07-A3FC-A29611DFF9A5}" type="pres">
      <dgm:prSet presAssocID="{E25364A7-6C14-4A37-8511-84E373083CF9}" presName="Name1" presStyleCnt="0"/>
      <dgm:spPr/>
    </dgm:pt>
    <dgm:pt modelId="{AC265AB0-757D-4CD4-AF6B-6262EDD42125}" type="pres">
      <dgm:prSet presAssocID="{E25364A7-6C14-4A37-8511-84E373083CF9}" presName="cycle" presStyleCnt="0"/>
      <dgm:spPr/>
    </dgm:pt>
    <dgm:pt modelId="{DFF54B92-9FB3-47E6-B608-A9ACB8D4178E}" type="pres">
      <dgm:prSet presAssocID="{E25364A7-6C14-4A37-8511-84E373083CF9}" presName="srcNode" presStyleLbl="node1" presStyleIdx="0" presStyleCnt="7"/>
      <dgm:spPr/>
    </dgm:pt>
    <dgm:pt modelId="{3E660580-C60B-43A2-957B-C60A4B3B9CAC}" type="pres">
      <dgm:prSet presAssocID="{E25364A7-6C14-4A37-8511-84E373083CF9}" presName="conn" presStyleLbl="parChTrans1D2" presStyleIdx="0" presStyleCnt="1"/>
      <dgm:spPr/>
      <dgm:t>
        <a:bodyPr/>
        <a:lstStyle/>
        <a:p>
          <a:endParaRPr lang="ru-RU"/>
        </a:p>
      </dgm:t>
    </dgm:pt>
    <dgm:pt modelId="{A989188A-927E-4C55-89B6-F7800E711271}" type="pres">
      <dgm:prSet presAssocID="{E25364A7-6C14-4A37-8511-84E373083CF9}" presName="extraNode" presStyleLbl="node1" presStyleIdx="0" presStyleCnt="7"/>
      <dgm:spPr/>
    </dgm:pt>
    <dgm:pt modelId="{F172F6B9-90C0-4240-8ECA-EFADBCAB7BD3}" type="pres">
      <dgm:prSet presAssocID="{E25364A7-6C14-4A37-8511-84E373083CF9}" presName="dstNode" presStyleLbl="node1" presStyleIdx="0" presStyleCnt="7"/>
      <dgm:spPr/>
    </dgm:pt>
    <dgm:pt modelId="{0E67C906-D165-4DBA-BEE3-5AA2324CD2F8}" type="pres">
      <dgm:prSet presAssocID="{D03BA537-5397-4653-87BA-E56F8CFCA39F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F3E6F2-6687-4037-9A9B-83D7603A9F88}" type="pres">
      <dgm:prSet presAssocID="{D03BA537-5397-4653-87BA-E56F8CFCA39F}" presName="accent_1" presStyleCnt="0"/>
      <dgm:spPr/>
    </dgm:pt>
    <dgm:pt modelId="{3DB7CC2C-4256-4F6F-8441-5AF01B32E93F}" type="pres">
      <dgm:prSet presAssocID="{D03BA537-5397-4653-87BA-E56F8CFCA39F}" presName="accentRepeatNode" presStyleLbl="solidFgAcc1" presStyleIdx="0" presStyleCnt="7"/>
      <dgm:spPr/>
    </dgm:pt>
    <dgm:pt modelId="{77F700AF-78CD-4ABF-BB1F-F62F27E0ED77}" type="pres">
      <dgm:prSet presAssocID="{0523651B-7163-40A0-8149-223654724BD6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DD8DCF-D90B-4042-B357-B48409BFA48D}" type="pres">
      <dgm:prSet presAssocID="{0523651B-7163-40A0-8149-223654724BD6}" presName="accent_2" presStyleCnt="0"/>
      <dgm:spPr/>
    </dgm:pt>
    <dgm:pt modelId="{4C64E876-F22A-4B09-925C-B9E1EF0F44B0}" type="pres">
      <dgm:prSet presAssocID="{0523651B-7163-40A0-8149-223654724BD6}" presName="accentRepeatNode" presStyleLbl="solidFgAcc1" presStyleIdx="1" presStyleCnt="7"/>
      <dgm:spPr/>
    </dgm:pt>
    <dgm:pt modelId="{CC521AC0-4752-4E4C-8CEF-A203D03C69A2}" type="pres">
      <dgm:prSet presAssocID="{829F5075-3B9F-4C21-86BD-FB4106BD00CF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0EF6F-E520-44EF-9317-766BF92A4814}" type="pres">
      <dgm:prSet presAssocID="{829F5075-3B9F-4C21-86BD-FB4106BD00CF}" presName="accent_3" presStyleCnt="0"/>
      <dgm:spPr/>
    </dgm:pt>
    <dgm:pt modelId="{8F20F674-F1FF-453F-8BD7-24A791390E52}" type="pres">
      <dgm:prSet presAssocID="{829F5075-3B9F-4C21-86BD-FB4106BD00CF}" presName="accentRepeatNode" presStyleLbl="solidFgAcc1" presStyleIdx="2" presStyleCnt="7"/>
      <dgm:spPr/>
    </dgm:pt>
    <dgm:pt modelId="{C6DE9652-F62C-48D2-90ED-8B12C1A212CD}" type="pres">
      <dgm:prSet presAssocID="{25E8A7AC-FF1E-4934-9265-D0769636C94B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A9394-716C-4ECE-A24F-3573F54508AA}" type="pres">
      <dgm:prSet presAssocID="{25E8A7AC-FF1E-4934-9265-D0769636C94B}" presName="accent_4" presStyleCnt="0"/>
      <dgm:spPr/>
    </dgm:pt>
    <dgm:pt modelId="{F816FF63-423A-4720-9FCD-C0698AA10E4B}" type="pres">
      <dgm:prSet presAssocID="{25E8A7AC-FF1E-4934-9265-D0769636C94B}" presName="accentRepeatNode" presStyleLbl="solidFgAcc1" presStyleIdx="3" presStyleCnt="7"/>
      <dgm:spPr/>
    </dgm:pt>
    <dgm:pt modelId="{9D28F24B-6B2B-48FB-B8DE-FB3C7F5FBE57}" type="pres">
      <dgm:prSet presAssocID="{C852FAC7-768C-4EBF-8AA1-56EBBA9D16E8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1AC43-6BB3-4E1D-AA43-DDE67FE1E18C}" type="pres">
      <dgm:prSet presAssocID="{C852FAC7-768C-4EBF-8AA1-56EBBA9D16E8}" presName="accent_5" presStyleCnt="0"/>
      <dgm:spPr/>
    </dgm:pt>
    <dgm:pt modelId="{30DAA47D-DEAE-46AE-B557-6B6FDB6A3776}" type="pres">
      <dgm:prSet presAssocID="{C852FAC7-768C-4EBF-8AA1-56EBBA9D16E8}" presName="accentRepeatNode" presStyleLbl="solidFgAcc1" presStyleIdx="4" presStyleCnt="7"/>
      <dgm:spPr/>
    </dgm:pt>
    <dgm:pt modelId="{025AD411-6436-4C5B-8139-9C70B1D267FA}" type="pres">
      <dgm:prSet presAssocID="{F92940C7-33FB-4D5B-8388-3F8BC7BE7367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241486-47C9-427C-BFD3-485873EF6597}" type="pres">
      <dgm:prSet presAssocID="{F92940C7-33FB-4D5B-8388-3F8BC7BE7367}" presName="accent_6" presStyleCnt="0"/>
      <dgm:spPr/>
    </dgm:pt>
    <dgm:pt modelId="{92607575-EAAA-4F17-B08F-2D87C48C30A2}" type="pres">
      <dgm:prSet presAssocID="{F92940C7-33FB-4D5B-8388-3F8BC7BE7367}" presName="accentRepeatNode" presStyleLbl="solidFgAcc1" presStyleIdx="5" presStyleCnt="7"/>
      <dgm:spPr/>
    </dgm:pt>
    <dgm:pt modelId="{9188900C-48F3-402E-928F-A0612FE85D98}" type="pres">
      <dgm:prSet presAssocID="{840AB02B-CA19-4FD5-9320-D8F7A9CD4478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EBAA5D-164C-4BD1-9718-3F42F5D2365C}" type="pres">
      <dgm:prSet presAssocID="{840AB02B-CA19-4FD5-9320-D8F7A9CD4478}" presName="accent_7" presStyleCnt="0"/>
      <dgm:spPr/>
    </dgm:pt>
    <dgm:pt modelId="{0A47A679-3A0B-46A1-94C0-AD5B5CFCD1C4}" type="pres">
      <dgm:prSet presAssocID="{840AB02B-CA19-4FD5-9320-D8F7A9CD4478}" presName="accentRepeatNode" presStyleLbl="solidFgAcc1" presStyleIdx="6" presStyleCnt="7"/>
      <dgm:spPr/>
    </dgm:pt>
  </dgm:ptLst>
  <dgm:cxnLst>
    <dgm:cxn modelId="{05192902-D39E-4209-BB0C-340A2083D843}" type="presOf" srcId="{C852FAC7-768C-4EBF-8AA1-56EBBA9D16E8}" destId="{9D28F24B-6B2B-48FB-B8DE-FB3C7F5FBE57}" srcOrd="0" destOrd="0" presId="urn:microsoft.com/office/officeart/2008/layout/VerticalCurvedList"/>
    <dgm:cxn modelId="{257D2E75-CCDC-4A43-A47D-FCC367C81BB1}" type="presOf" srcId="{0523651B-7163-40A0-8149-223654724BD6}" destId="{77F700AF-78CD-4ABF-BB1F-F62F27E0ED77}" srcOrd="0" destOrd="0" presId="urn:microsoft.com/office/officeart/2008/layout/VerticalCurvedList"/>
    <dgm:cxn modelId="{A9D182AC-280B-47C3-8F93-42B2B2A807A5}" type="presOf" srcId="{F92940C7-33FB-4D5B-8388-3F8BC7BE7367}" destId="{025AD411-6436-4C5B-8139-9C70B1D267FA}" srcOrd="0" destOrd="0" presId="urn:microsoft.com/office/officeart/2008/layout/VerticalCurvedList"/>
    <dgm:cxn modelId="{AD8482F8-D65C-482C-BA66-53F6F511E725}" srcId="{E25364A7-6C14-4A37-8511-84E373083CF9}" destId="{F92940C7-33FB-4D5B-8388-3F8BC7BE7367}" srcOrd="5" destOrd="0" parTransId="{C3358341-FCC5-4534-A314-489E05D8C46A}" sibTransId="{55E31304-896D-4FD1-835E-D00A8D09CB1A}"/>
    <dgm:cxn modelId="{B4EA66B0-D9E4-4024-9798-60FA3E4A8B93}" srcId="{E25364A7-6C14-4A37-8511-84E373083CF9}" destId="{25E8A7AC-FF1E-4934-9265-D0769636C94B}" srcOrd="3" destOrd="0" parTransId="{D20647EB-A1AF-4387-8CAC-C270B3817FA4}" sibTransId="{B9987C34-01F5-4AC4-B174-BD0B9583A2AB}"/>
    <dgm:cxn modelId="{912EEDA1-EB62-4952-891E-982AEA0AA82C}" srcId="{E25364A7-6C14-4A37-8511-84E373083CF9}" destId="{0523651B-7163-40A0-8149-223654724BD6}" srcOrd="1" destOrd="0" parTransId="{2ECCBD0A-FFEA-4384-9A2B-22BF7B092AEA}" sibTransId="{616DC35D-9881-4044-8C4A-E6DA9A0409C0}"/>
    <dgm:cxn modelId="{F90E2304-850A-4F85-BADC-0C7BEAF265C4}" type="presOf" srcId="{829F5075-3B9F-4C21-86BD-FB4106BD00CF}" destId="{CC521AC0-4752-4E4C-8CEF-A203D03C69A2}" srcOrd="0" destOrd="0" presId="urn:microsoft.com/office/officeart/2008/layout/VerticalCurvedList"/>
    <dgm:cxn modelId="{74E5879A-6246-42AF-BC2B-05E47F2C0267}" srcId="{E25364A7-6C14-4A37-8511-84E373083CF9}" destId="{D03BA537-5397-4653-87BA-E56F8CFCA39F}" srcOrd="0" destOrd="0" parTransId="{A82A7754-21DD-49FB-86B8-C5352169E084}" sibTransId="{0EBEAFF7-E9AB-4760-9D2C-CDDC35529D33}"/>
    <dgm:cxn modelId="{16C955B0-6085-465F-8D45-17F194DCEA95}" type="presOf" srcId="{25E8A7AC-FF1E-4934-9265-D0769636C94B}" destId="{C6DE9652-F62C-48D2-90ED-8B12C1A212CD}" srcOrd="0" destOrd="0" presId="urn:microsoft.com/office/officeart/2008/layout/VerticalCurvedList"/>
    <dgm:cxn modelId="{7DB948CE-BDBE-41D5-8221-423054CA6944}" type="presOf" srcId="{E25364A7-6C14-4A37-8511-84E373083CF9}" destId="{B5D04095-6BC4-4505-8805-5CF8FC345B44}" srcOrd="0" destOrd="0" presId="urn:microsoft.com/office/officeart/2008/layout/VerticalCurvedList"/>
    <dgm:cxn modelId="{94403228-9428-4227-BE45-1E26C4E9C382}" srcId="{E25364A7-6C14-4A37-8511-84E373083CF9}" destId="{C852FAC7-768C-4EBF-8AA1-56EBBA9D16E8}" srcOrd="4" destOrd="0" parTransId="{5ECEE7F4-033D-4B50-AF36-F8981BF67C32}" sibTransId="{EAE88D3D-59ED-445D-A721-CC050C754827}"/>
    <dgm:cxn modelId="{3DD147C8-04A0-47E7-A6A7-0C94FA15D4C1}" type="presOf" srcId="{0EBEAFF7-E9AB-4760-9D2C-CDDC35529D33}" destId="{3E660580-C60B-43A2-957B-C60A4B3B9CAC}" srcOrd="0" destOrd="0" presId="urn:microsoft.com/office/officeart/2008/layout/VerticalCurvedList"/>
    <dgm:cxn modelId="{978663B8-3972-4126-BDB8-24246ED45F93}" type="presOf" srcId="{D03BA537-5397-4653-87BA-E56F8CFCA39F}" destId="{0E67C906-D165-4DBA-BEE3-5AA2324CD2F8}" srcOrd="0" destOrd="0" presId="urn:microsoft.com/office/officeart/2008/layout/VerticalCurvedList"/>
    <dgm:cxn modelId="{8987E983-0E98-44EC-ACBE-854771D697AD}" srcId="{E25364A7-6C14-4A37-8511-84E373083CF9}" destId="{829F5075-3B9F-4C21-86BD-FB4106BD00CF}" srcOrd="2" destOrd="0" parTransId="{377D2FCE-BD55-4E78-9BC5-7EF9796434B1}" sibTransId="{74086562-1DE2-4FEC-B710-97796E2A9409}"/>
    <dgm:cxn modelId="{A140835C-E46A-40D4-AB61-4B8CA740C1A3}" type="presOf" srcId="{840AB02B-CA19-4FD5-9320-D8F7A9CD4478}" destId="{9188900C-48F3-402E-928F-A0612FE85D98}" srcOrd="0" destOrd="0" presId="urn:microsoft.com/office/officeart/2008/layout/VerticalCurvedList"/>
    <dgm:cxn modelId="{D60BABD9-FF32-4766-9440-C24AEDF810D8}" srcId="{E25364A7-6C14-4A37-8511-84E373083CF9}" destId="{840AB02B-CA19-4FD5-9320-D8F7A9CD4478}" srcOrd="6" destOrd="0" parTransId="{D7BE0F66-1945-4A6F-ACDE-588F233C6E8A}" sibTransId="{ED6C2BA0-655A-45C1-AD51-F6B554E92655}"/>
    <dgm:cxn modelId="{ABE512DC-52ED-4F82-806E-A565D37172B0}" type="presParOf" srcId="{B5D04095-6BC4-4505-8805-5CF8FC345B44}" destId="{A989DE52-7F79-4F07-A3FC-A29611DFF9A5}" srcOrd="0" destOrd="0" presId="urn:microsoft.com/office/officeart/2008/layout/VerticalCurvedList"/>
    <dgm:cxn modelId="{DD3320A3-1B74-44DD-B70E-F13BBD17EFDF}" type="presParOf" srcId="{A989DE52-7F79-4F07-A3FC-A29611DFF9A5}" destId="{AC265AB0-757D-4CD4-AF6B-6262EDD42125}" srcOrd="0" destOrd="0" presId="urn:microsoft.com/office/officeart/2008/layout/VerticalCurvedList"/>
    <dgm:cxn modelId="{A84C56A3-7F44-441A-ACCA-3B57AAF1163B}" type="presParOf" srcId="{AC265AB0-757D-4CD4-AF6B-6262EDD42125}" destId="{DFF54B92-9FB3-47E6-B608-A9ACB8D4178E}" srcOrd="0" destOrd="0" presId="urn:microsoft.com/office/officeart/2008/layout/VerticalCurvedList"/>
    <dgm:cxn modelId="{DA002763-69A3-46B9-8E87-F61276DDBAEA}" type="presParOf" srcId="{AC265AB0-757D-4CD4-AF6B-6262EDD42125}" destId="{3E660580-C60B-43A2-957B-C60A4B3B9CAC}" srcOrd="1" destOrd="0" presId="urn:microsoft.com/office/officeart/2008/layout/VerticalCurvedList"/>
    <dgm:cxn modelId="{F88A7860-D775-47E5-9072-0E16BEE15987}" type="presParOf" srcId="{AC265AB0-757D-4CD4-AF6B-6262EDD42125}" destId="{A989188A-927E-4C55-89B6-F7800E711271}" srcOrd="2" destOrd="0" presId="urn:microsoft.com/office/officeart/2008/layout/VerticalCurvedList"/>
    <dgm:cxn modelId="{94FFF6FE-D805-419E-81F1-CDF42FBA5759}" type="presParOf" srcId="{AC265AB0-757D-4CD4-AF6B-6262EDD42125}" destId="{F172F6B9-90C0-4240-8ECA-EFADBCAB7BD3}" srcOrd="3" destOrd="0" presId="urn:microsoft.com/office/officeart/2008/layout/VerticalCurvedList"/>
    <dgm:cxn modelId="{E15D1A3B-7199-4080-8E59-5AD6CE50E091}" type="presParOf" srcId="{A989DE52-7F79-4F07-A3FC-A29611DFF9A5}" destId="{0E67C906-D165-4DBA-BEE3-5AA2324CD2F8}" srcOrd="1" destOrd="0" presId="urn:microsoft.com/office/officeart/2008/layout/VerticalCurvedList"/>
    <dgm:cxn modelId="{4A8F1766-516C-467A-BB6F-67FBB3FED3E3}" type="presParOf" srcId="{A989DE52-7F79-4F07-A3FC-A29611DFF9A5}" destId="{B0F3E6F2-6687-4037-9A9B-83D7603A9F88}" srcOrd="2" destOrd="0" presId="urn:microsoft.com/office/officeart/2008/layout/VerticalCurvedList"/>
    <dgm:cxn modelId="{B5EE139F-DF83-4F13-93F8-D0278F75C6B5}" type="presParOf" srcId="{B0F3E6F2-6687-4037-9A9B-83D7603A9F88}" destId="{3DB7CC2C-4256-4F6F-8441-5AF01B32E93F}" srcOrd="0" destOrd="0" presId="urn:microsoft.com/office/officeart/2008/layout/VerticalCurvedList"/>
    <dgm:cxn modelId="{68484CA5-C53E-4E20-98F5-E35992669AC9}" type="presParOf" srcId="{A989DE52-7F79-4F07-A3FC-A29611DFF9A5}" destId="{77F700AF-78CD-4ABF-BB1F-F62F27E0ED77}" srcOrd="3" destOrd="0" presId="urn:microsoft.com/office/officeart/2008/layout/VerticalCurvedList"/>
    <dgm:cxn modelId="{82E62214-C7E2-48AC-A8F6-264279951E5A}" type="presParOf" srcId="{A989DE52-7F79-4F07-A3FC-A29611DFF9A5}" destId="{63DD8DCF-D90B-4042-B357-B48409BFA48D}" srcOrd="4" destOrd="0" presId="urn:microsoft.com/office/officeart/2008/layout/VerticalCurvedList"/>
    <dgm:cxn modelId="{1C25BF91-0F99-4F4F-B429-0CB644B30863}" type="presParOf" srcId="{63DD8DCF-D90B-4042-B357-B48409BFA48D}" destId="{4C64E876-F22A-4B09-925C-B9E1EF0F44B0}" srcOrd="0" destOrd="0" presId="urn:microsoft.com/office/officeart/2008/layout/VerticalCurvedList"/>
    <dgm:cxn modelId="{840F8346-EB85-45C6-8F5C-4928CD9AD366}" type="presParOf" srcId="{A989DE52-7F79-4F07-A3FC-A29611DFF9A5}" destId="{CC521AC0-4752-4E4C-8CEF-A203D03C69A2}" srcOrd="5" destOrd="0" presId="urn:microsoft.com/office/officeart/2008/layout/VerticalCurvedList"/>
    <dgm:cxn modelId="{04CCA9E5-A799-4AB5-97A3-6FF2B24DAF92}" type="presParOf" srcId="{A989DE52-7F79-4F07-A3FC-A29611DFF9A5}" destId="{B2A0EF6F-E520-44EF-9317-766BF92A4814}" srcOrd="6" destOrd="0" presId="urn:microsoft.com/office/officeart/2008/layout/VerticalCurvedList"/>
    <dgm:cxn modelId="{72CB65C7-5195-490B-81CD-58413664AA20}" type="presParOf" srcId="{B2A0EF6F-E520-44EF-9317-766BF92A4814}" destId="{8F20F674-F1FF-453F-8BD7-24A791390E52}" srcOrd="0" destOrd="0" presId="urn:microsoft.com/office/officeart/2008/layout/VerticalCurvedList"/>
    <dgm:cxn modelId="{6C67D1B2-FE34-4F77-BA5B-779B75DBEC06}" type="presParOf" srcId="{A989DE52-7F79-4F07-A3FC-A29611DFF9A5}" destId="{C6DE9652-F62C-48D2-90ED-8B12C1A212CD}" srcOrd="7" destOrd="0" presId="urn:microsoft.com/office/officeart/2008/layout/VerticalCurvedList"/>
    <dgm:cxn modelId="{AF158BE1-CCB6-4F8F-8F48-AE44550A8D43}" type="presParOf" srcId="{A989DE52-7F79-4F07-A3FC-A29611DFF9A5}" destId="{BF4A9394-716C-4ECE-A24F-3573F54508AA}" srcOrd="8" destOrd="0" presId="urn:microsoft.com/office/officeart/2008/layout/VerticalCurvedList"/>
    <dgm:cxn modelId="{E19F4497-D380-4AB0-B4D6-C3016BA042EA}" type="presParOf" srcId="{BF4A9394-716C-4ECE-A24F-3573F54508AA}" destId="{F816FF63-423A-4720-9FCD-C0698AA10E4B}" srcOrd="0" destOrd="0" presId="urn:microsoft.com/office/officeart/2008/layout/VerticalCurvedList"/>
    <dgm:cxn modelId="{DE5BC81E-B017-4604-BD8E-1B8E9CB3340B}" type="presParOf" srcId="{A989DE52-7F79-4F07-A3FC-A29611DFF9A5}" destId="{9D28F24B-6B2B-48FB-B8DE-FB3C7F5FBE57}" srcOrd="9" destOrd="0" presId="urn:microsoft.com/office/officeart/2008/layout/VerticalCurvedList"/>
    <dgm:cxn modelId="{35392420-D1D5-459B-988C-E2A7CE13995F}" type="presParOf" srcId="{A989DE52-7F79-4F07-A3FC-A29611DFF9A5}" destId="{D3A1AC43-6BB3-4E1D-AA43-DDE67FE1E18C}" srcOrd="10" destOrd="0" presId="urn:microsoft.com/office/officeart/2008/layout/VerticalCurvedList"/>
    <dgm:cxn modelId="{B1767216-0054-4020-A3B6-B1E61B85608B}" type="presParOf" srcId="{D3A1AC43-6BB3-4E1D-AA43-DDE67FE1E18C}" destId="{30DAA47D-DEAE-46AE-B557-6B6FDB6A3776}" srcOrd="0" destOrd="0" presId="urn:microsoft.com/office/officeart/2008/layout/VerticalCurvedList"/>
    <dgm:cxn modelId="{3B3C753C-E002-4297-9424-3B0686257F84}" type="presParOf" srcId="{A989DE52-7F79-4F07-A3FC-A29611DFF9A5}" destId="{025AD411-6436-4C5B-8139-9C70B1D267FA}" srcOrd="11" destOrd="0" presId="urn:microsoft.com/office/officeart/2008/layout/VerticalCurvedList"/>
    <dgm:cxn modelId="{BAF1AB3D-072A-4726-A0EF-25683C02EBAF}" type="presParOf" srcId="{A989DE52-7F79-4F07-A3FC-A29611DFF9A5}" destId="{0B241486-47C9-427C-BFD3-485873EF6597}" srcOrd="12" destOrd="0" presId="urn:microsoft.com/office/officeart/2008/layout/VerticalCurvedList"/>
    <dgm:cxn modelId="{79D1643E-F840-421B-A226-6288F78EE2B3}" type="presParOf" srcId="{0B241486-47C9-427C-BFD3-485873EF6597}" destId="{92607575-EAAA-4F17-B08F-2D87C48C30A2}" srcOrd="0" destOrd="0" presId="urn:microsoft.com/office/officeart/2008/layout/VerticalCurvedList"/>
    <dgm:cxn modelId="{F74D5FAB-C303-4534-A372-02FC8BE15BD9}" type="presParOf" srcId="{A989DE52-7F79-4F07-A3FC-A29611DFF9A5}" destId="{9188900C-48F3-402E-928F-A0612FE85D98}" srcOrd="13" destOrd="0" presId="urn:microsoft.com/office/officeart/2008/layout/VerticalCurvedList"/>
    <dgm:cxn modelId="{3EF85F4D-BF5E-4978-9479-669BA28C35CC}" type="presParOf" srcId="{A989DE52-7F79-4F07-A3FC-A29611DFF9A5}" destId="{22EBAA5D-164C-4BD1-9718-3F42F5D2365C}" srcOrd="14" destOrd="0" presId="urn:microsoft.com/office/officeart/2008/layout/VerticalCurvedList"/>
    <dgm:cxn modelId="{6DE1C832-1A35-4EC4-A2F9-4F60B18F6D0B}" type="presParOf" srcId="{22EBAA5D-164C-4BD1-9718-3F42F5D2365C}" destId="{0A47A679-3A0B-46A1-94C0-AD5B5CFCD1C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7AAB7A-0E49-44E5-B06B-607DF068DF86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86BBEB8-E3FD-4B8D-B514-6BBE6B38875D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2400" i="1" dirty="0" smtClean="0">
              <a:solidFill>
                <a:schemeClr val="tx1"/>
              </a:solidFill>
            </a:rPr>
            <a:t>Муниципальный проект «Смысловое чтение как основа умения работать с информацией в начальной школе. Создание методического кластера»</a:t>
          </a:r>
          <a:endParaRPr lang="ru-RU" sz="2400" dirty="0" smtClean="0">
            <a:solidFill>
              <a:schemeClr val="tx1"/>
            </a:solidFill>
          </a:endParaRPr>
        </a:p>
      </dgm:t>
    </dgm:pt>
    <dgm:pt modelId="{1B242EA4-1967-49A6-B762-5E5F67E957F8}" type="parTrans" cxnId="{5F95EE3C-FFD6-45DC-B94B-5F0C55B26695}">
      <dgm:prSet/>
      <dgm:spPr/>
      <dgm:t>
        <a:bodyPr/>
        <a:lstStyle/>
        <a:p>
          <a:endParaRPr lang="ru-RU"/>
        </a:p>
      </dgm:t>
    </dgm:pt>
    <dgm:pt modelId="{33EE4A38-56B4-4E47-AEBD-8CDC0E7E1C5F}" type="sibTrans" cxnId="{5F95EE3C-FFD6-45DC-B94B-5F0C55B26695}">
      <dgm:prSet/>
      <dgm:spPr/>
      <dgm:t>
        <a:bodyPr/>
        <a:lstStyle/>
        <a:p>
          <a:endParaRPr lang="ru-RU"/>
        </a:p>
      </dgm:t>
    </dgm:pt>
    <dgm:pt modelId="{F601D1A0-446A-4ECD-B2C5-2628E8F34515}">
      <dgm:prSet phldrT="[Текст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ctr"/>
          <a:r>
            <a:rPr lang="ru-RU" sz="2400" i="1" dirty="0" smtClean="0">
              <a:solidFill>
                <a:schemeClr val="tx1"/>
              </a:solidFill>
            </a:rPr>
            <a:t>Муниципальный проект «</a:t>
          </a:r>
          <a:r>
            <a:rPr lang="ru-RU" sz="2400" i="1" dirty="0" err="1" smtClean="0">
              <a:solidFill>
                <a:schemeClr val="tx1"/>
              </a:solidFill>
            </a:rPr>
            <a:t>Чайковское</a:t>
          </a:r>
          <a:r>
            <a:rPr lang="ru-RU" sz="2400" i="1" dirty="0" smtClean="0">
              <a:solidFill>
                <a:schemeClr val="tx1"/>
              </a:solidFill>
            </a:rPr>
            <a:t> метро» или сетевое взаимодействие образовательных организаций Чайковского муниципального района по достижению </a:t>
          </a:r>
          <a:r>
            <a:rPr lang="ru-RU" sz="2400" i="1" dirty="0" err="1" smtClean="0">
              <a:solidFill>
                <a:schemeClr val="tx1"/>
              </a:solidFill>
            </a:rPr>
            <a:t>метапредметного</a:t>
          </a:r>
          <a:r>
            <a:rPr lang="ru-RU" sz="2400" i="1" dirty="0" smtClean="0">
              <a:solidFill>
                <a:schemeClr val="tx1"/>
              </a:solidFill>
            </a:rPr>
            <a:t> результата «смысловое чтение» в основной школе».</a:t>
          </a:r>
        </a:p>
      </dgm:t>
    </dgm:pt>
    <dgm:pt modelId="{E2FB47B4-D73A-4194-B33D-F95F0CD473E1}" type="parTrans" cxnId="{9CB92E76-B39E-4FEF-BD95-7F634517D87A}">
      <dgm:prSet/>
      <dgm:spPr/>
      <dgm:t>
        <a:bodyPr/>
        <a:lstStyle/>
        <a:p>
          <a:endParaRPr lang="ru-RU"/>
        </a:p>
      </dgm:t>
    </dgm:pt>
    <dgm:pt modelId="{1A05C1C6-74FE-4B1A-BC8E-9F3E0B768698}" type="sibTrans" cxnId="{9CB92E76-B39E-4FEF-BD95-7F634517D87A}">
      <dgm:prSet/>
      <dgm:spPr/>
      <dgm:t>
        <a:bodyPr/>
        <a:lstStyle/>
        <a:p>
          <a:endParaRPr lang="ru-RU"/>
        </a:p>
      </dgm:t>
    </dgm:pt>
    <dgm:pt modelId="{E87682F6-77B0-4B74-8BB1-D4B44438A12C}" type="pres">
      <dgm:prSet presAssocID="{307AAB7A-0E49-44E5-B06B-607DF068DF8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E83A67-D341-4BBF-933D-13BB338A18C9}" type="pres">
      <dgm:prSet presAssocID="{D86BBEB8-E3FD-4B8D-B514-6BBE6B38875D}" presName="parentLin" presStyleCnt="0"/>
      <dgm:spPr/>
    </dgm:pt>
    <dgm:pt modelId="{ED6B73F3-56B5-4319-A82A-05364E44B6EC}" type="pres">
      <dgm:prSet presAssocID="{D86BBEB8-E3FD-4B8D-B514-6BBE6B38875D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ADE42B05-0C07-45B1-BC6F-328294BCCAD2}" type="pres">
      <dgm:prSet presAssocID="{D86BBEB8-E3FD-4B8D-B514-6BBE6B38875D}" presName="parentText" presStyleLbl="node1" presStyleIdx="0" presStyleCnt="2" custScaleX="142997" custScaleY="1491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CAC9D9-1BE5-454B-B87E-AC1B046312C7}" type="pres">
      <dgm:prSet presAssocID="{D86BBEB8-E3FD-4B8D-B514-6BBE6B38875D}" presName="negativeSpace" presStyleCnt="0"/>
      <dgm:spPr/>
    </dgm:pt>
    <dgm:pt modelId="{E6FEF0B0-747C-4D98-B00E-B6455346A56E}" type="pres">
      <dgm:prSet presAssocID="{D86BBEB8-E3FD-4B8D-B514-6BBE6B38875D}" presName="childText" presStyleLbl="conFgAcc1" presStyleIdx="0" presStyleCnt="2">
        <dgm:presLayoutVars>
          <dgm:bulletEnabled val="1"/>
        </dgm:presLayoutVars>
      </dgm:prSet>
      <dgm:spPr/>
    </dgm:pt>
    <dgm:pt modelId="{5C3946FA-F65E-4B1D-B85F-7BAAC09B8199}" type="pres">
      <dgm:prSet presAssocID="{33EE4A38-56B4-4E47-AEBD-8CDC0E7E1C5F}" presName="spaceBetweenRectangles" presStyleCnt="0"/>
      <dgm:spPr/>
    </dgm:pt>
    <dgm:pt modelId="{98DD734D-B3A1-4492-8C37-EC97D6D2BC07}" type="pres">
      <dgm:prSet presAssocID="{F601D1A0-446A-4ECD-B2C5-2628E8F34515}" presName="parentLin" presStyleCnt="0"/>
      <dgm:spPr/>
    </dgm:pt>
    <dgm:pt modelId="{CD1DC4A6-5D03-4F36-AF95-36C4FB85C0EE}" type="pres">
      <dgm:prSet presAssocID="{F601D1A0-446A-4ECD-B2C5-2628E8F3451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94E5F126-B21D-4EA2-A367-9CB6655CFEE5}" type="pres">
      <dgm:prSet presAssocID="{F601D1A0-446A-4ECD-B2C5-2628E8F34515}" presName="parentText" presStyleLbl="node1" presStyleIdx="1" presStyleCnt="2" custScaleX="132410" custScaleY="1732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6B6547-150B-48FD-AFD3-BA9CBE258AB6}" type="pres">
      <dgm:prSet presAssocID="{F601D1A0-446A-4ECD-B2C5-2628E8F34515}" presName="negativeSpace" presStyleCnt="0"/>
      <dgm:spPr/>
    </dgm:pt>
    <dgm:pt modelId="{3BA344A0-FA24-4E9B-B7BC-2DB7BA1623FF}" type="pres">
      <dgm:prSet presAssocID="{F601D1A0-446A-4ECD-B2C5-2628E8F34515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DD6A105A-5DD1-49C0-BE61-07AAF1C726D7}" type="presOf" srcId="{D86BBEB8-E3FD-4B8D-B514-6BBE6B38875D}" destId="{ED6B73F3-56B5-4319-A82A-05364E44B6EC}" srcOrd="0" destOrd="0" presId="urn:microsoft.com/office/officeart/2005/8/layout/list1"/>
    <dgm:cxn modelId="{98ABEBBE-670E-46C9-BD58-5F84763954A9}" type="presOf" srcId="{D86BBEB8-E3FD-4B8D-B514-6BBE6B38875D}" destId="{ADE42B05-0C07-45B1-BC6F-328294BCCAD2}" srcOrd="1" destOrd="0" presId="urn:microsoft.com/office/officeart/2005/8/layout/list1"/>
    <dgm:cxn modelId="{892BC7D5-0D24-41E9-99CB-CB453E11635F}" type="presOf" srcId="{307AAB7A-0E49-44E5-B06B-607DF068DF86}" destId="{E87682F6-77B0-4B74-8BB1-D4B44438A12C}" srcOrd="0" destOrd="0" presId="urn:microsoft.com/office/officeart/2005/8/layout/list1"/>
    <dgm:cxn modelId="{2EE2233D-75A4-4374-B46A-376A3BAE4610}" type="presOf" srcId="{F601D1A0-446A-4ECD-B2C5-2628E8F34515}" destId="{CD1DC4A6-5D03-4F36-AF95-36C4FB85C0EE}" srcOrd="0" destOrd="0" presId="urn:microsoft.com/office/officeart/2005/8/layout/list1"/>
    <dgm:cxn modelId="{5F95EE3C-FFD6-45DC-B94B-5F0C55B26695}" srcId="{307AAB7A-0E49-44E5-B06B-607DF068DF86}" destId="{D86BBEB8-E3FD-4B8D-B514-6BBE6B38875D}" srcOrd="0" destOrd="0" parTransId="{1B242EA4-1967-49A6-B762-5E5F67E957F8}" sibTransId="{33EE4A38-56B4-4E47-AEBD-8CDC0E7E1C5F}"/>
    <dgm:cxn modelId="{954C3CB1-4224-44E0-817C-7194848BB905}" type="presOf" srcId="{F601D1A0-446A-4ECD-B2C5-2628E8F34515}" destId="{94E5F126-B21D-4EA2-A367-9CB6655CFEE5}" srcOrd="1" destOrd="0" presId="urn:microsoft.com/office/officeart/2005/8/layout/list1"/>
    <dgm:cxn modelId="{9CB92E76-B39E-4FEF-BD95-7F634517D87A}" srcId="{307AAB7A-0E49-44E5-B06B-607DF068DF86}" destId="{F601D1A0-446A-4ECD-B2C5-2628E8F34515}" srcOrd="1" destOrd="0" parTransId="{E2FB47B4-D73A-4194-B33D-F95F0CD473E1}" sibTransId="{1A05C1C6-74FE-4B1A-BC8E-9F3E0B768698}"/>
    <dgm:cxn modelId="{C2969712-0222-4575-8346-C1A45A4542D1}" type="presParOf" srcId="{E87682F6-77B0-4B74-8BB1-D4B44438A12C}" destId="{B0E83A67-D341-4BBF-933D-13BB338A18C9}" srcOrd="0" destOrd="0" presId="urn:microsoft.com/office/officeart/2005/8/layout/list1"/>
    <dgm:cxn modelId="{DEDD9BF6-1D57-4924-A996-95BD34BF0052}" type="presParOf" srcId="{B0E83A67-D341-4BBF-933D-13BB338A18C9}" destId="{ED6B73F3-56B5-4319-A82A-05364E44B6EC}" srcOrd="0" destOrd="0" presId="urn:microsoft.com/office/officeart/2005/8/layout/list1"/>
    <dgm:cxn modelId="{51995707-F825-4777-8E6D-4B71AD991807}" type="presParOf" srcId="{B0E83A67-D341-4BBF-933D-13BB338A18C9}" destId="{ADE42B05-0C07-45B1-BC6F-328294BCCAD2}" srcOrd="1" destOrd="0" presId="urn:microsoft.com/office/officeart/2005/8/layout/list1"/>
    <dgm:cxn modelId="{D831A472-3C67-4E5C-9E20-CE0E0AFA0939}" type="presParOf" srcId="{E87682F6-77B0-4B74-8BB1-D4B44438A12C}" destId="{C9CAC9D9-1BE5-454B-B87E-AC1B046312C7}" srcOrd="1" destOrd="0" presId="urn:microsoft.com/office/officeart/2005/8/layout/list1"/>
    <dgm:cxn modelId="{7A538FE2-A17C-4910-AA0D-CB9A707CE5C4}" type="presParOf" srcId="{E87682F6-77B0-4B74-8BB1-D4B44438A12C}" destId="{E6FEF0B0-747C-4D98-B00E-B6455346A56E}" srcOrd="2" destOrd="0" presId="urn:microsoft.com/office/officeart/2005/8/layout/list1"/>
    <dgm:cxn modelId="{115F2E83-AD65-4A8A-9BCE-642D5B0DCAC8}" type="presParOf" srcId="{E87682F6-77B0-4B74-8BB1-D4B44438A12C}" destId="{5C3946FA-F65E-4B1D-B85F-7BAAC09B8199}" srcOrd="3" destOrd="0" presId="urn:microsoft.com/office/officeart/2005/8/layout/list1"/>
    <dgm:cxn modelId="{0CC7E53C-611E-4F69-AB60-5917D976359E}" type="presParOf" srcId="{E87682F6-77B0-4B74-8BB1-D4B44438A12C}" destId="{98DD734D-B3A1-4492-8C37-EC97D6D2BC07}" srcOrd="4" destOrd="0" presId="urn:microsoft.com/office/officeart/2005/8/layout/list1"/>
    <dgm:cxn modelId="{A0F9C22A-1B1D-485A-9532-39040A4673EC}" type="presParOf" srcId="{98DD734D-B3A1-4492-8C37-EC97D6D2BC07}" destId="{CD1DC4A6-5D03-4F36-AF95-36C4FB85C0EE}" srcOrd="0" destOrd="0" presId="urn:microsoft.com/office/officeart/2005/8/layout/list1"/>
    <dgm:cxn modelId="{CE05D935-062E-47C1-9DA0-BBB1BE039438}" type="presParOf" srcId="{98DD734D-B3A1-4492-8C37-EC97D6D2BC07}" destId="{94E5F126-B21D-4EA2-A367-9CB6655CFEE5}" srcOrd="1" destOrd="0" presId="urn:microsoft.com/office/officeart/2005/8/layout/list1"/>
    <dgm:cxn modelId="{E88BFE10-FB11-4102-A37C-E1C0E8CB6B26}" type="presParOf" srcId="{E87682F6-77B0-4B74-8BB1-D4B44438A12C}" destId="{216B6547-150B-48FD-AFD3-BA9CBE258AB6}" srcOrd="5" destOrd="0" presId="urn:microsoft.com/office/officeart/2005/8/layout/list1"/>
    <dgm:cxn modelId="{5880D45E-DDF5-4EF1-9498-B96BD78BED7E}" type="presParOf" srcId="{E87682F6-77B0-4B74-8BB1-D4B44438A12C}" destId="{3BA344A0-FA24-4E9B-B7BC-2DB7BA1623FF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F443E0-00A4-4DC9-9FB9-A15B28F884A1}" type="doc">
      <dgm:prSet loTypeId="urn:microsoft.com/office/officeart/2005/8/layout/venn1" loCatId="relationship" qsTypeId="urn:microsoft.com/office/officeart/2005/8/quickstyle/simple2" qsCatId="simple" csTypeId="urn:microsoft.com/office/officeart/2005/8/colors/colorful4" csCatId="colorful" phldr="1"/>
      <dgm:spPr/>
    </dgm:pt>
    <dgm:pt modelId="{7E370DF7-8999-4400-9C80-495330FC737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dirty="0">
            <a:solidFill>
              <a:srgbClr val="FFFF00"/>
            </a:solidFill>
          </a:endParaRPr>
        </a:p>
      </dgm:t>
    </dgm:pt>
    <dgm:pt modelId="{E7903B1D-CA19-4598-870B-02A4EE5B73BC}" type="parTrans" cxnId="{65FCB8C2-84DD-4F0D-9C95-4A48C617E1B4}">
      <dgm:prSet/>
      <dgm:spPr/>
      <dgm:t>
        <a:bodyPr/>
        <a:lstStyle/>
        <a:p>
          <a:endParaRPr lang="ru-RU"/>
        </a:p>
      </dgm:t>
    </dgm:pt>
    <dgm:pt modelId="{E3281EBD-47FD-42AF-8D72-CEC657959800}" type="sibTrans" cxnId="{65FCB8C2-84DD-4F0D-9C95-4A48C617E1B4}">
      <dgm:prSet/>
      <dgm:spPr/>
      <dgm:t>
        <a:bodyPr/>
        <a:lstStyle/>
        <a:p>
          <a:endParaRPr lang="ru-RU"/>
        </a:p>
      </dgm:t>
    </dgm:pt>
    <dgm:pt modelId="{6C393CCA-DCD1-4A82-A2E5-3DC34115BF56}">
      <dgm:prSet phldrT="[Текст]" custT="1"/>
      <dgm:spPr/>
      <dgm:t>
        <a:bodyPr/>
        <a:lstStyle/>
        <a:p>
          <a:r>
            <a:rPr lang="ru-RU" sz="8000" b="1" dirty="0" smtClean="0">
              <a:solidFill>
                <a:srgbClr val="FFFF00"/>
              </a:solidFill>
              <a:latin typeface="Arial Narrow" panose="020B0606020202030204" pitchFamily="34" charset="0"/>
            </a:rPr>
            <a:t>?</a:t>
          </a:r>
          <a:endParaRPr lang="ru-RU" sz="8000" b="1" dirty="0">
            <a:solidFill>
              <a:srgbClr val="FFFF00"/>
            </a:solidFill>
          </a:endParaRPr>
        </a:p>
      </dgm:t>
    </dgm:pt>
    <dgm:pt modelId="{25D2D30C-BF6D-43F3-AB59-AE333E718A57}" type="parTrans" cxnId="{FC972E73-8E20-497B-8D8F-46A118E41E4D}">
      <dgm:prSet/>
      <dgm:spPr/>
      <dgm:t>
        <a:bodyPr/>
        <a:lstStyle/>
        <a:p>
          <a:endParaRPr lang="ru-RU"/>
        </a:p>
      </dgm:t>
    </dgm:pt>
    <dgm:pt modelId="{7B1AF8FA-F19A-4534-A583-555B7A1E92D8}" type="sibTrans" cxnId="{FC972E73-8E20-497B-8D8F-46A118E41E4D}">
      <dgm:prSet/>
      <dgm:spPr/>
      <dgm:t>
        <a:bodyPr/>
        <a:lstStyle/>
        <a:p>
          <a:endParaRPr lang="ru-RU"/>
        </a:p>
      </dgm:t>
    </dgm:pt>
    <dgm:pt modelId="{FC151ACB-C366-408F-A8A0-8AB8ECBF2876}" type="pres">
      <dgm:prSet presAssocID="{70F443E0-00A4-4DC9-9FB9-A15B28F884A1}" presName="compositeShape" presStyleCnt="0">
        <dgm:presLayoutVars>
          <dgm:chMax val="7"/>
          <dgm:dir/>
          <dgm:resizeHandles val="exact"/>
        </dgm:presLayoutVars>
      </dgm:prSet>
      <dgm:spPr/>
    </dgm:pt>
    <dgm:pt modelId="{D6C61030-D20D-4B79-9868-49060F81EE00}" type="pres">
      <dgm:prSet presAssocID="{7E370DF7-8999-4400-9C80-495330FC737F}" presName="circ1" presStyleLbl="vennNode1" presStyleIdx="0" presStyleCnt="2" custScaleX="152439" custLinFactNeighborX="-22705" custLinFactNeighborY="-1476"/>
      <dgm:spPr/>
      <dgm:t>
        <a:bodyPr/>
        <a:lstStyle/>
        <a:p>
          <a:endParaRPr lang="ru-RU"/>
        </a:p>
      </dgm:t>
    </dgm:pt>
    <dgm:pt modelId="{D8CE63CB-98AA-43BA-9C1B-7F39D6D57F7C}" type="pres">
      <dgm:prSet presAssocID="{7E370DF7-8999-4400-9C80-495330FC737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71F12-0ECD-4C64-A672-DA9F6438351C}" type="pres">
      <dgm:prSet presAssocID="{6C393CCA-DCD1-4A82-A2E5-3DC34115BF56}" presName="circ2" presStyleLbl="vennNode1" presStyleIdx="1" presStyleCnt="2" custScaleX="153562" custLinFactNeighborX="27754" custLinFactNeighborY="-295"/>
      <dgm:spPr/>
      <dgm:t>
        <a:bodyPr/>
        <a:lstStyle/>
        <a:p>
          <a:endParaRPr lang="ru-RU"/>
        </a:p>
      </dgm:t>
    </dgm:pt>
    <dgm:pt modelId="{3C7E3596-0374-4F97-97D9-16A8CE346E2B}" type="pres">
      <dgm:prSet presAssocID="{6C393CCA-DCD1-4A82-A2E5-3DC34115BF5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0544B1-D122-465D-AE13-98A96F5E9780}" type="presOf" srcId="{70F443E0-00A4-4DC9-9FB9-A15B28F884A1}" destId="{FC151ACB-C366-408F-A8A0-8AB8ECBF2876}" srcOrd="0" destOrd="0" presId="urn:microsoft.com/office/officeart/2005/8/layout/venn1"/>
    <dgm:cxn modelId="{CCF1FDD6-06B7-4A5E-9C6A-DEEC30B2FB5F}" type="presOf" srcId="{7E370DF7-8999-4400-9C80-495330FC737F}" destId="{D8CE63CB-98AA-43BA-9C1B-7F39D6D57F7C}" srcOrd="1" destOrd="0" presId="urn:microsoft.com/office/officeart/2005/8/layout/venn1"/>
    <dgm:cxn modelId="{65FCB8C2-84DD-4F0D-9C95-4A48C617E1B4}" srcId="{70F443E0-00A4-4DC9-9FB9-A15B28F884A1}" destId="{7E370DF7-8999-4400-9C80-495330FC737F}" srcOrd="0" destOrd="0" parTransId="{E7903B1D-CA19-4598-870B-02A4EE5B73BC}" sibTransId="{E3281EBD-47FD-42AF-8D72-CEC657959800}"/>
    <dgm:cxn modelId="{F5F9714B-0B4C-4266-A610-1077344607F8}" type="presOf" srcId="{7E370DF7-8999-4400-9C80-495330FC737F}" destId="{D6C61030-D20D-4B79-9868-49060F81EE00}" srcOrd="0" destOrd="0" presId="urn:microsoft.com/office/officeart/2005/8/layout/venn1"/>
    <dgm:cxn modelId="{F5ABA73B-E89B-43E5-9677-D0DE3AFC17C1}" type="presOf" srcId="{6C393CCA-DCD1-4A82-A2E5-3DC34115BF56}" destId="{3C7E3596-0374-4F97-97D9-16A8CE346E2B}" srcOrd="1" destOrd="0" presId="urn:microsoft.com/office/officeart/2005/8/layout/venn1"/>
    <dgm:cxn modelId="{FC972E73-8E20-497B-8D8F-46A118E41E4D}" srcId="{70F443E0-00A4-4DC9-9FB9-A15B28F884A1}" destId="{6C393CCA-DCD1-4A82-A2E5-3DC34115BF56}" srcOrd="1" destOrd="0" parTransId="{25D2D30C-BF6D-43F3-AB59-AE333E718A57}" sibTransId="{7B1AF8FA-F19A-4534-A583-555B7A1E92D8}"/>
    <dgm:cxn modelId="{E8092A86-36E5-4789-A506-2FE06F8B9A6F}" type="presOf" srcId="{6C393CCA-DCD1-4A82-A2E5-3DC34115BF56}" destId="{A2671F12-0ECD-4C64-A672-DA9F6438351C}" srcOrd="0" destOrd="0" presId="urn:microsoft.com/office/officeart/2005/8/layout/venn1"/>
    <dgm:cxn modelId="{B95F4AAC-2352-42A7-A86B-32B78E28C933}" type="presParOf" srcId="{FC151ACB-C366-408F-A8A0-8AB8ECBF2876}" destId="{D6C61030-D20D-4B79-9868-49060F81EE00}" srcOrd="0" destOrd="0" presId="urn:microsoft.com/office/officeart/2005/8/layout/venn1"/>
    <dgm:cxn modelId="{DE0FB987-9A24-4882-BAB0-75A2A5AC68AE}" type="presParOf" srcId="{FC151ACB-C366-408F-A8A0-8AB8ECBF2876}" destId="{D8CE63CB-98AA-43BA-9C1B-7F39D6D57F7C}" srcOrd="1" destOrd="0" presId="urn:microsoft.com/office/officeart/2005/8/layout/venn1"/>
    <dgm:cxn modelId="{433F2853-7322-47DC-9923-29E7D9BE46B5}" type="presParOf" srcId="{FC151ACB-C366-408F-A8A0-8AB8ECBF2876}" destId="{A2671F12-0ECD-4C64-A672-DA9F6438351C}" srcOrd="2" destOrd="0" presId="urn:microsoft.com/office/officeart/2005/8/layout/venn1"/>
    <dgm:cxn modelId="{9C5236BD-1C34-43AD-9F61-698E330E8F10}" type="presParOf" srcId="{FC151ACB-C366-408F-A8A0-8AB8ECBF2876}" destId="{3C7E3596-0374-4F97-97D9-16A8CE346E2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835334-4739-46BD-83CD-C11CF1CBA8B9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79AD173D-8A92-428D-BA83-6F33F9ECC26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ФОРМА</a:t>
          </a:r>
          <a:endParaRPr lang="ru-RU" sz="1800" b="1" dirty="0">
            <a:solidFill>
              <a:schemeClr val="tx1"/>
            </a:solidFill>
          </a:endParaRPr>
        </a:p>
      </dgm:t>
    </dgm:pt>
    <dgm:pt modelId="{CB3E2384-C775-4BB7-82FE-F1A380D21FE8}" type="parTrans" cxnId="{1F1BCA47-9D2F-4E13-ABE2-52FA8DA1B47E}">
      <dgm:prSet/>
      <dgm:spPr/>
      <dgm:t>
        <a:bodyPr/>
        <a:lstStyle/>
        <a:p>
          <a:endParaRPr lang="ru-RU" sz="1800"/>
        </a:p>
      </dgm:t>
    </dgm:pt>
    <dgm:pt modelId="{DF27C829-0A56-41FD-9BD4-A5A7ADBF4B65}" type="sibTrans" cxnId="{1F1BCA47-9D2F-4E13-ABE2-52FA8DA1B47E}">
      <dgm:prSet custT="1"/>
      <dgm:spPr/>
      <dgm:t>
        <a:bodyPr/>
        <a:lstStyle/>
        <a:p>
          <a:endParaRPr lang="ru-RU" sz="500"/>
        </a:p>
      </dgm:t>
    </dgm:pt>
    <dgm:pt modelId="{B120640C-086F-470F-A950-513FE2815898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СОДЕРЖАНИЕ</a:t>
          </a:r>
          <a:endParaRPr lang="ru-RU" sz="1600" b="1" dirty="0">
            <a:solidFill>
              <a:schemeClr val="tx1"/>
            </a:solidFill>
          </a:endParaRPr>
        </a:p>
      </dgm:t>
    </dgm:pt>
    <dgm:pt modelId="{61CD7FCD-E88B-4791-9196-68FB509DD22B}" type="parTrans" cxnId="{2A2019B2-DC3C-4EAB-8E60-FD2A05826FE9}">
      <dgm:prSet/>
      <dgm:spPr/>
      <dgm:t>
        <a:bodyPr/>
        <a:lstStyle/>
        <a:p>
          <a:endParaRPr lang="ru-RU" sz="1800"/>
        </a:p>
      </dgm:t>
    </dgm:pt>
    <dgm:pt modelId="{B78E96DC-2D61-4085-9874-2DF349BA87E5}" type="sibTrans" cxnId="{2A2019B2-DC3C-4EAB-8E60-FD2A05826FE9}">
      <dgm:prSet custT="1"/>
      <dgm:spPr/>
      <dgm:t>
        <a:bodyPr/>
        <a:lstStyle/>
        <a:p>
          <a:endParaRPr lang="ru-RU" sz="500"/>
        </a:p>
      </dgm:t>
    </dgm:pt>
    <dgm:pt modelId="{BAB42AED-9F1A-4BAB-AB73-66E5EFE813C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</a:rPr>
            <a:t>СЕТЕВАЯ ОРГАНИЗАЦИЯ</a:t>
          </a:r>
          <a:endParaRPr lang="ru-RU" sz="1400" b="1" dirty="0">
            <a:solidFill>
              <a:schemeClr val="tx1"/>
            </a:solidFill>
          </a:endParaRPr>
        </a:p>
      </dgm:t>
    </dgm:pt>
    <dgm:pt modelId="{19A1557D-6DCF-4934-94C3-6513966BB32D}" type="parTrans" cxnId="{95C41ED4-4B4D-4300-8F31-A689AA82DF18}">
      <dgm:prSet/>
      <dgm:spPr/>
      <dgm:t>
        <a:bodyPr/>
        <a:lstStyle/>
        <a:p>
          <a:endParaRPr lang="ru-RU" sz="1800"/>
        </a:p>
      </dgm:t>
    </dgm:pt>
    <dgm:pt modelId="{12187D9D-46D4-413F-9AD4-C5EDBD7A8C98}" type="sibTrans" cxnId="{95C41ED4-4B4D-4300-8F31-A689AA82DF18}">
      <dgm:prSet/>
      <dgm:spPr/>
      <dgm:t>
        <a:bodyPr/>
        <a:lstStyle/>
        <a:p>
          <a:endParaRPr lang="ru-RU" sz="1800"/>
        </a:p>
      </dgm:t>
    </dgm:pt>
    <dgm:pt modelId="{CB0DAD30-2213-43BC-8F00-8655F8CC9056}" type="pres">
      <dgm:prSet presAssocID="{CF835334-4739-46BD-83CD-C11CF1CBA8B9}" presName="Name0" presStyleCnt="0">
        <dgm:presLayoutVars>
          <dgm:dir/>
          <dgm:resizeHandles val="exact"/>
        </dgm:presLayoutVars>
      </dgm:prSet>
      <dgm:spPr/>
    </dgm:pt>
    <dgm:pt modelId="{CFE178CA-5B62-45DC-8E55-67AC9B5F7E13}" type="pres">
      <dgm:prSet presAssocID="{CF835334-4739-46BD-83CD-C11CF1CBA8B9}" presName="vNodes" presStyleCnt="0"/>
      <dgm:spPr/>
    </dgm:pt>
    <dgm:pt modelId="{1055EF80-CAD2-47B4-9262-C1B04ABE50EB}" type="pres">
      <dgm:prSet presAssocID="{79AD173D-8A92-428D-BA83-6F33F9ECC261}" presName="node" presStyleLbl="node1" presStyleIdx="0" presStyleCnt="3" custScaleX="178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D00361-643B-43CF-9D94-CC8C34726C9A}" type="pres">
      <dgm:prSet presAssocID="{DF27C829-0A56-41FD-9BD4-A5A7ADBF4B65}" presName="spacerT" presStyleCnt="0"/>
      <dgm:spPr/>
    </dgm:pt>
    <dgm:pt modelId="{1CD0D2BA-3C7A-4352-B49A-7F95F67DEB94}" type="pres">
      <dgm:prSet presAssocID="{DF27C829-0A56-41FD-9BD4-A5A7ADBF4B6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8E416645-8CCE-4FF0-9D51-921F5784C9C4}" type="pres">
      <dgm:prSet presAssocID="{DF27C829-0A56-41FD-9BD4-A5A7ADBF4B65}" presName="spacerB" presStyleCnt="0"/>
      <dgm:spPr/>
    </dgm:pt>
    <dgm:pt modelId="{5D5F27C1-D127-4155-9134-A6EA20990C35}" type="pres">
      <dgm:prSet presAssocID="{B120640C-086F-470F-A950-513FE2815898}" presName="node" presStyleLbl="node1" presStyleIdx="1" presStyleCnt="3" custScaleX="232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D03EEB-E71B-4D47-A8E0-BFB4271C8A0E}" type="pres">
      <dgm:prSet presAssocID="{CF835334-4739-46BD-83CD-C11CF1CBA8B9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A2956C52-5D87-4873-9802-06FAB8A73AAD}" type="pres">
      <dgm:prSet presAssocID="{CF835334-4739-46BD-83CD-C11CF1CBA8B9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FEAA23FA-7C80-47AE-841B-1B34BDEBBD02}" type="pres">
      <dgm:prSet presAssocID="{CF835334-4739-46BD-83CD-C11CF1CBA8B9}" presName="lastNode" presStyleLbl="node1" presStyleIdx="2" presStyleCnt="3" custScaleX="106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1BCA47-9D2F-4E13-ABE2-52FA8DA1B47E}" srcId="{CF835334-4739-46BD-83CD-C11CF1CBA8B9}" destId="{79AD173D-8A92-428D-BA83-6F33F9ECC261}" srcOrd="0" destOrd="0" parTransId="{CB3E2384-C775-4BB7-82FE-F1A380D21FE8}" sibTransId="{DF27C829-0A56-41FD-9BD4-A5A7ADBF4B65}"/>
    <dgm:cxn modelId="{4833CFE3-935B-45D9-BD68-8914B2FB6061}" type="presOf" srcId="{BAB42AED-9F1A-4BAB-AB73-66E5EFE813C0}" destId="{FEAA23FA-7C80-47AE-841B-1B34BDEBBD02}" srcOrd="0" destOrd="0" presId="urn:microsoft.com/office/officeart/2005/8/layout/equation2"/>
    <dgm:cxn modelId="{ED3AA0DE-C295-444F-8C3F-7116AADC4A60}" type="presOf" srcId="{79AD173D-8A92-428D-BA83-6F33F9ECC261}" destId="{1055EF80-CAD2-47B4-9262-C1B04ABE50EB}" srcOrd="0" destOrd="0" presId="urn:microsoft.com/office/officeart/2005/8/layout/equation2"/>
    <dgm:cxn modelId="{95C41ED4-4B4D-4300-8F31-A689AA82DF18}" srcId="{CF835334-4739-46BD-83CD-C11CF1CBA8B9}" destId="{BAB42AED-9F1A-4BAB-AB73-66E5EFE813C0}" srcOrd="2" destOrd="0" parTransId="{19A1557D-6DCF-4934-94C3-6513966BB32D}" sibTransId="{12187D9D-46D4-413F-9AD4-C5EDBD7A8C98}"/>
    <dgm:cxn modelId="{19175542-AC9D-4687-8B47-590CFDF1A879}" type="presOf" srcId="{B78E96DC-2D61-4085-9874-2DF349BA87E5}" destId="{A2956C52-5D87-4873-9802-06FAB8A73AAD}" srcOrd="1" destOrd="0" presId="urn:microsoft.com/office/officeart/2005/8/layout/equation2"/>
    <dgm:cxn modelId="{2A2019B2-DC3C-4EAB-8E60-FD2A05826FE9}" srcId="{CF835334-4739-46BD-83CD-C11CF1CBA8B9}" destId="{B120640C-086F-470F-A950-513FE2815898}" srcOrd="1" destOrd="0" parTransId="{61CD7FCD-E88B-4791-9196-68FB509DD22B}" sibTransId="{B78E96DC-2D61-4085-9874-2DF349BA87E5}"/>
    <dgm:cxn modelId="{76F64A50-990F-4552-870F-CABC7A1F88A5}" type="presOf" srcId="{B120640C-086F-470F-A950-513FE2815898}" destId="{5D5F27C1-D127-4155-9134-A6EA20990C35}" srcOrd="0" destOrd="0" presId="urn:microsoft.com/office/officeart/2005/8/layout/equation2"/>
    <dgm:cxn modelId="{8505D4F2-ACFA-4141-9DF6-B7CE4D113B5B}" type="presOf" srcId="{B78E96DC-2D61-4085-9874-2DF349BA87E5}" destId="{27D03EEB-E71B-4D47-A8E0-BFB4271C8A0E}" srcOrd="0" destOrd="0" presId="urn:microsoft.com/office/officeart/2005/8/layout/equation2"/>
    <dgm:cxn modelId="{9B769FD0-5F67-4150-A66E-34076094CBDB}" type="presOf" srcId="{DF27C829-0A56-41FD-9BD4-A5A7ADBF4B65}" destId="{1CD0D2BA-3C7A-4352-B49A-7F95F67DEB94}" srcOrd="0" destOrd="0" presId="urn:microsoft.com/office/officeart/2005/8/layout/equation2"/>
    <dgm:cxn modelId="{C7DCE181-68BA-43C6-9EB9-82BE3157ADAB}" type="presOf" srcId="{CF835334-4739-46BD-83CD-C11CF1CBA8B9}" destId="{CB0DAD30-2213-43BC-8F00-8655F8CC9056}" srcOrd="0" destOrd="0" presId="urn:microsoft.com/office/officeart/2005/8/layout/equation2"/>
    <dgm:cxn modelId="{ACA957B3-73BE-4026-8731-0F7EE5A75206}" type="presParOf" srcId="{CB0DAD30-2213-43BC-8F00-8655F8CC9056}" destId="{CFE178CA-5B62-45DC-8E55-67AC9B5F7E13}" srcOrd="0" destOrd="0" presId="urn:microsoft.com/office/officeart/2005/8/layout/equation2"/>
    <dgm:cxn modelId="{5F497C9B-C112-420A-A380-D1CD8FA70863}" type="presParOf" srcId="{CFE178CA-5B62-45DC-8E55-67AC9B5F7E13}" destId="{1055EF80-CAD2-47B4-9262-C1B04ABE50EB}" srcOrd="0" destOrd="0" presId="urn:microsoft.com/office/officeart/2005/8/layout/equation2"/>
    <dgm:cxn modelId="{CD327301-752C-4B32-ABC0-CD9E4FE833B7}" type="presParOf" srcId="{CFE178CA-5B62-45DC-8E55-67AC9B5F7E13}" destId="{8AD00361-643B-43CF-9D94-CC8C34726C9A}" srcOrd="1" destOrd="0" presId="urn:microsoft.com/office/officeart/2005/8/layout/equation2"/>
    <dgm:cxn modelId="{0E1BEB30-197E-41E2-9E84-F8E7AA2444D0}" type="presParOf" srcId="{CFE178CA-5B62-45DC-8E55-67AC9B5F7E13}" destId="{1CD0D2BA-3C7A-4352-B49A-7F95F67DEB94}" srcOrd="2" destOrd="0" presId="urn:microsoft.com/office/officeart/2005/8/layout/equation2"/>
    <dgm:cxn modelId="{BF137EC5-3611-4116-9A3B-056F8F861F1C}" type="presParOf" srcId="{CFE178CA-5B62-45DC-8E55-67AC9B5F7E13}" destId="{8E416645-8CCE-4FF0-9D51-921F5784C9C4}" srcOrd="3" destOrd="0" presId="urn:microsoft.com/office/officeart/2005/8/layout/equation2"/>
    <dgm:cxn modelId="{36340E0C-DC0D-4097-AB61-D63A2588BC02}" type="presParOf" srcId="{CFE178CA-5B62-45DC-8E55-67AC9B5F7E13}" destId="{5D5F27C1-D127-4155-9134-A6EA20990C35}" srcOrd="4" destOrd="0" presId="urn:microsoft.com/office/officeart/2005/8/layout/equation2"/>
    <dgm:cxn modelId="{D929B1BA-548B-4E43-BFDE-C47D7C6D5E53}" type="presParOf" srcId="{CB0DAD30-2213-43BC-8F00-8655F8CC9056}" destId="{27D03EEB-E71B-4D47-A8E0-BFB4271C8A0E}" srcOrd="1" destOrd="0" presId="urn:microsoft.com/office/officeart/2005/8/layout/equation2"/>
    <dgm:cxn modelId="{D95F6C7B-5405-4C72-9A24-78FC10061514}" type="presParOf" srcId="{27D03EEB-E71B-4D47-A8E0-BFB4271C8A0E}" destId="{A2956C52-5D87-4873-9802-06FAB8A73AAD}" srcOrd="0" destOrd="0" presId="urn:microsoft.com/office/officeart/2005/8/layout/equation2"/>
    <dgm:cxn modelId="{1D9836DB-4DC2-4031-8E70-A9643D5BAAE0}" type="presParOf" srcId="{CB0DAD30-2213-43BC-8F00-8655F8CC9056}" destId="{FEAA23FA-7C80-47AE-841B-1B34BDEBBD02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F443E0-00A4-4DC9-9FB9-A15B28F884A1}" type="doc">
      <dgm:prSet loTypeId="urn:microsoft.com/office/officeart/2005/8/layout/venn1" loCatId="relationship" qsTypeId="urn:microsoft.com/office/officeart/2005/8/quickstyle/simple2" qsCatId="simple" csTypeId="urn:microsoft.com/office/officeart/2005/8/colors/colorful4" csCatId="colorful" phldr="1"/>
      <dgm:spPr/>
    </dgm:pt>
    <dgm:pt modelId="{7E370DF7-8999-4400-9C80-495330FC737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dirty="0">
            <a:solidFill>
              <a:srgbClr val="FFFF00"/>
            </a:solidFill>
          </a:endParaRPr>
        </a:p>
      </dgm:t>
    </dgm:pt>
    <dgm:pt modelId="{E7903B1D-CA19-4598-870B-02A4EE5B73BC}" type="parTrans" cxnId="{65FCB8C2-84DD-4F0D-9C95-4A48C617E1B4}">
      <dgm:prSet/>
      <dgm:spPr/>
      <dgm:t>
        <a:bodyPr/>
        <a:lstStyle/>
        <a:p>
          <a:endParaRPr lang="ru-RU"/>
        </a:p>
      </dgm:t>
    </dgm:pt>
    <dgm:pt modelId="{E3281EBD-47FD-42AF-8D72-CEC657959800}" type="sibTrans" cxnId="{65FCB8C2-84DD-4F0D-9C95-4A48C617E1B4}">
      <dgm:prSet/>
      <dgm:spPr/>
      <dgm:t>
        <a:bodyPr/>
        <a:lstStyle/>
        <a:p>
          <a:endParaRPr lang="ru-RU"/>
        </a:p>
      </dgm:t>
    </dgm:pt>
    <dgm:pt modelId="{6C393CCA-DCD1-4A82-A2E5-3DC34115BF56}">
      <dgm:prSet phldrT="[Текст]" custT="1"/>
      <dgm:spPr/>
      <dgm:t>
        <a:bodyPr/>
        <a:lstStyle/>
        <a:p>
          <a:r>
            <a:rPr lang="ru-RU" sz="8000" b="1" dirty="0" smtClean="0">
              <a:solidFill>
                <a:srgbClr val="FFFF00"/>
              </a:solidFill>
              <a:latin typeface="Arial Narrow" panose="020B0606020202030204" pitchFamily="34" charset="0"/>
            </a:rPr>
            <a:t>?</a:t>
          </a:r>
          <a:endParaRPr lang="ru-RU" sz="8000" b="1" dirty="0">
            <a:solidFill>
              <a:srgbClr val="FFFF00"/>
            </a:solidFill>
          </a:endParaRPr>
        </a:p>
      </dgm:t>
    </dgm:pt>
    <dgm:pt modelId="{25D2D30C-BF6D-43F3-AB59-AE333E718A57}" type="parTrans" cxnId="{FC972E73-8E20-497B-8D8F-46A118E41E4D}">
      <dgm:prSet/>
      <dgm:spPr/>
      <dgm:t>
        <a:bodyPr/>
        <a:lstStyle/>
        <a:p>
          <a:endParaRPr lang="ru-RU"/>
        </a:p>
      </dgm:t>
    </dgm:pt>
    <dgm:pt modelId="{7B1AF8FA-F19A-4534-A583-555B7A1E92D8}" type="sibTrans" cxnId="{FC972E73-8E20-497B-8D8F-46A118E41E4D}">
      <dgm:prSet/>
      <dgm:spPr/>
      <dgm:t>
        <a:bodyPr/>
        <a:lstStyle/>
        <a:p>
          <a:endParaRPr lang="ru-RU"/>
        </a:p>
      </dgm:t>
    </dgm:pt>
    <dgm:pt modelId="{FC151ACB-C366-408F-A8A0-8AB8ECBF2876}" type="pres">
      <dgm:prSet presAssocID="{70F443E0-00A4-4DC9-9FB9-A15B28F884A1}" presName="compositeShape" presStyleCnt="0">
        <dgm:presLayoutVars>
          <dgm:chMax val="7"/>
          <dgm:dir/>
          <dgm:resizeHandles val="exact"/>
        </dgm:presLayoutVars>
      </dgm:prSet>
      <dgm:spPr/>
    </dgm:pt>
    <dgm:pt modelId="{D6C61030-D20D-4B79-9868-49060F81EE00}" type="pres">
      <dgm:prSet presAssocID="{7E370DF7-8999-4400-9C80-495330FC737F}" presName="circ1" presStyleLbl="vennNode1" presStyleIdx="0" presStyleCnt="2" custScaleX="152439" custLinFactNeighborX="-22705" custLinFactNeighborY="-1476"/>
      <dgm:spPr/>
      <dgm:t>
        <a:bodyPr/>
        <a:lstStyle/>
        <a:p>
          <a:endParaRPr lang="ru-RU"/>
        </a:p>
      </dgm:t>
    </dgm:pt>
    <dgm:pt modelId="{D8CE63CB-98AA-43BA-9C1B-7F39D6D57F7C}" type="pres">
      <dgm:prSet presAssocID="{7E370DF7-8999-4400-9C80-495330FC737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71F12-0ECD-4C64-A672-DA9F6438351C}" type="pres">
      <dgm:prSet presAssocID="{6C393CCA-DCD1-4A82-A2E5-3DC34115BF56}" presName="circ2" presStyleLbl="vennNode1" presStyleIdx="1" presStyleCnt="2" custScaleX="153562" custLinFactNeighborX="27754" custLinFactNeighborY="-295"/>
      <dgm:spPr/>
      <dgm:t>
        <a:bodyPr/>
        <a:lstStyle/>
        <a:p>
          <a:endParaRPr lang="ru-RU"/>
        </a:p>
      </dgm:t>
    </dgm:pt>
    <dgm:pt modelId="{3C7E3596-0374-4F97-97D9-16A8CE346E2B}" type="pres">
      <dgm:prSet presAssocID="{6C393CCA-DCD1-4A82-A2E5-3DC34115BF5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8417FD-B46B-4F28-B484-448280854B5F}" type="presOf" srcId="{7E370DF7-8999-4400-9C80-495330FC737F}" destId="{D8CE63CB-98AA-43BA-9C1B-7F39D6D57F7C}" srcOrd="1" destOrd="0" presId="urn:microsoft.com/office/officeart/2005/8/layout/venn1"/>
    <dgm:cxn modelId="{7B36CE2D-A94E-4563-BA57-E454176A5CC0}" type="presOf" srcId="{70F443E0-00A4-4DC9-9FB9-A15B28F884A1}" destId="{FC151ACB-C366-408F-A8A0-8AB8ECBF2876}" srcOrd="0" destOrd="0" presId="urn:microsoft.com/office/officeart/2005/8/layout/venn1"/>
    <dgm:cxn modelId="{65FCB8C2-84DD-4F0D-9C95-4A48C617E1B4}" srcId="{70F443E0-00A4-4DC9-9FB9-A15B28F884A1}" destId="{7E370DF7-8999-4400-9C80-495330FC737F}" srcOrd="0" destOrd="0" parTransId="{E7903B1D-CA19-4598-870B-02A4EE5B73BC}" sibTransId="{E3281EBD-47FD-42AF-8D72-CEC657959800}"/>
    <dgm:cxn modelId="{39208F57-D8B3-4722-9A97-D195AC0CA732}" type="presOf" srcId="{6C393CCA-DCD1-4A82-A2E5-3DC34115BF56}" destId="{A2671F12-0ECD-4C64-A672-DA9F6438351C}" srcOrd="0" destOrd="0" presId="urn:microsoft.com/office/officeart/2005/8/layout/venn1"/>
    <dgm:cxn modelId="{34079824-5019-458C-BCCF-B443FBD94196}" type="presOf" srcId="{6C393CCA-DCD1-4A82-A2E5-3DC34115BF56}" destId="{3C7E3596-0374-4F97-97D9-16A8CE346E2B}" srcOrd="1" destOrd="0" presId="urn:microsoft.com/office/officeart/2005/8/layout/venn1"/>
    <dgm:cxn modelId="{C0FBEB8D-5AD6-45DD-9FCC-3D3079197A50}" type="presOf" srcId="{7E370DF7-8999-4400-9C80-495330FC737F}" destId="{D6C61030-D20D-4B79-9868-49060F81EE00}" srcOrd="0" destOrd="0" presId="urn:microsoft.com/office/officeart/2005/8/layout/venn1"/>
    <dgm:cxn modelId="{FC972E73-8E20-497B-8D8F-46A118E41E4D}" srcId="{70F443E0-00A4-4DC9-9FB9-A15B28F884A1}" destId="{6C393CCA-DCD1-4A82-A2E5-3DC34115BF56}" srcOrd="1" destOrd="0" parTransId="{25D2D30C-BF6D-43F3-AB59-AE333E718A57}" sibTransId="{7B1AF8FA-F19A-4534-A583-555B7A1E92D8}"/>
    <dgm:cxn modelId="{87BAF488-4500-485C-A140-1E0E25477466}" type="presParOf" srcId="{FC151ACB-C366-408F-A8A0-8AB8ECBF2876}" destId="{D6C61030-D20D-4B79-9868-49060F81EE00}" srcOrd="0" destOrd="0" presId="urn:microsoft.com/office/officeart/2005/8/layout/venn1"/>
    <dgm:cxn modelId="{32751D66-73EB-4945-867C-44A6AFE02024}" type="presParOf" srcId="{FC151ACB-C366-408F-A8A0-8AB8ECBF2876}" destId="{D8CE63CB-98AA-43BA-9C1B-7F39D6D57F7C}" srcOrd="1" destOrd="0" presId="urn:microsoft.com/office/officeart/2005/8/layout/venn1"/>
    <dgm:cxn modelId="{B2320293-F3F1-4AA0-8AD2-5BB1B6288F81}" type="presParOf" srcId="{FC151ACB-C366-408F-A8A0-8AB8ECBF2876}" destId="{A2671F12-0ECD-4C64-A672-DA9F6438351C}" srcOrd="2" destOrd="0" presId="urn:microsoft.com/office/officeart/2005/8/layout/venn1"/>
    <dgm:cxn modelId="{5F654BFC-61C9-4B70-AA51-AE64B2734279}" type="presParOf" srcId="{FC151ACB-C366-408F-A8A0-8AB8ECBF2876}" destId="{3C7E3596-0374-4F97-97D9-16A8CE346E2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0F443E0-00A4-4DC9-9FB9-A15B28F884A1}" type="doc">
      <dgm:prSet loTypeId="urn:microsoft.com/office/officeart/2005/8/layout/venn1" loCatId="relationship" qsTypeId="urn:microsoft.com/office/officeart/2005/8/quickstyle/simple2" qsCatId="simple" csTypeId="urn:microsoft.com/office/officeart/2005/8/colors/colorful4" csCatId="colorful" phldr="1"/>
      <dgm:spPr/>
    </dgm:pt>
    <dgm:pt modelId="{7E370DF7-8999-4400-9C80-495330FC737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dirty="0">
            <a:solidFill>
              <a:srgbClr val="FFFF00"/>
            </a:solidFill>
          </a:endParaRPr>
        </a:p>
      </dgm:t>
    </dgm:pt>
    <dgm:pt modelId="{E7903B1D-CA19-4598-870B-02A4EE5B73BC}" type="parTrans" cxnId="{65FCB8C2-84DD-4F0D-9C95-4A48C617E1B4}">
      <dgm:prSet/>
      <dgm:spPr/>
      <dgm:t>
        <a:bodyPr/>
        <a:lstStyle/>
        <a:p>
          <a:endParaRPr lang="ru-RU"/>
        </a:p>
      </dgm:t>
    </dgm:pt>
    <dgm:pt modelId="{E3281EBD-47FD-42AF-8D72-CEC657959800}" type="sibTrans" cxnId="{65FCB8C2-84DD-4F0D-9C95-4A48C617E1B4}">
      <dgm:prSet/>
      <dgm:spPr/>
      <dgm:t>
        <a:bodyPr/>
        <a:lstStyle/>
        <a:p>
          <a:endParaRPr lang="ru-RU"/>
        </a:p>
      </dgm:t>
    </dgm:pt>
    <dgm:pt modelId="{6C393CCA-DCD1-4A82-A2E5-3DC34115BF5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РЕАЛИЗАЦИЯ ПРОЕКТНОГО УПРАВЛЕНИЯ</a:t>
          </a:r>
          <a:endParaRPr lang="ru-RU" sz="2400" b="1" dirty="0">
            <a:solidFill>
              <a:srgbClr val="FFFF00"/>
            </a:solidFill>
          </a:endParaRPr>
        </a:p>
      </dgm:t>
    </dgm:pt>
    <dgm:pt modelId="{25D2D30C-BF6D-43F3-AB59-AE333E718A57}" type="parTrans" cxnId="{FC972E73-8E20-497B-8D8F-46A118E41E4D}">
      <dgm:prSet/>
      <dgm:spPr/>
      <dgm:t>
        <a:bodyPr/>
        <a:lstStyle/>
        <a:p>
          <a:endParaRPr lang="ru-RU"/>
        </a:p>
      </dgm:t>
    </dgm:pt>
    <dgm:pt modelId="{7B1AF8FA-F19A-4534-A583-555B7A1E92D8}" type="sibTrans" cxnId="{FC972E73-8E20-497B-8D8F-46A118E41E4D}">
      <dgm:prSet/>
      <dgm:spPr/>
      <dgm:t>
        <a:bodyPr/>
        <a:lstStyle/>
        <a:p>
          <a:endParaRPr lang="ru-RU"/>
        </a:p>
      </dgm:t>
    </dgm:pt>
    <dgm:pt modelId="{FC151ACB-C366-408F-A8A0-8AB8ECBF2876}" type="pres">
      <dgm:prSet presAssocID="{70F443E0-00A4-4DC9-9FB9-A15B28F884A1}" presName="compositeShape" presStyleCnt="0">
        <dgm:presLayoutVars>
          <dgm:chMax val="7"/>
          <dgm:dir/>
          <dgm:resizeHandles val="exact"/>
        </dgm:presLayoutVars>
      </dgm:prSet>
      <dgm:spPr/>
    </dgm:pt>
    <dgm:pt modelId="{D6C61030-D20D-4B79-9868-49060F81EE00}" type="pres">
      <dgm:prSet presAssocID="{7E370DF7-8999-4400-9C80-495330FC737F}" presName="circ1" presStyleLbl="vennNode1" presStyleIdx="0" presStyleCnt="2" custScaleX="152439" custLinFactNeighborX="-22705" custLinFactNeighborY="-1476"/>
      <dgm:spPr/>
      <dgm:t>
        <a:bodyPr/>
        <a:lstStyle/>
        <a:p>
          <a:endParaRPr lang="ru-RU"/>
        </a:p>
      </dgm:t>
    </dgm:pt>
    <dgm:pt modelId="{D8CE63CB-98AA-43BA-9C1B-7F39D6D57F7C}" type="pres">
      <dgm:prSet presAssocID="{7E370DF7-8999-4400-9C80-495330FC737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71F12-0ECD-4C64-A672-DA9F6438351C}" type="pres">
      <dgm:prSet presAssocID="{6C393CCA-DCD1-4A82-A2E5-3DC34115BF56}" presName="circ2" presStyleLbl="vennNode1" presStyleIdx="1" presStyleCnt="2" custScaleX="153562" custLinFactNeighborX="27754" custLinFactNeighborY="-295"/>
      <dgm:spPr/>
      <dgm:t>
        <a:bodyPr/>
        <a:lstStyle/>
        <a:p>
          <a:endParaRPr lang="ru-RU"/>
        </a:p>
      </dgm:t>
    </dgm:pt>
    <dgm:pt modelId="{3C7E3596-0374-4F97-97D9-16A8CE346E2B}" type="pres">
      <dgm:prSet presAssocID="{6C393CCA-DCD1-4A82-A2E5-3DC34115BF5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F891ED-A2B0-4337-BFAF-B6DF65B5E364}" type="presOf" srcId="{70F443E0-00A4-4DC9-9FB9-A15B28F884A1}" destId="{FC151ACB-C366-408F-A8A0-8AB8ECBF2876}" srcOrd="0" destOrd="0" presId="urn:microsoft.com/office/officeart/2005/8/layout/venn1"/>
    <dgm:cxn modelId="{65FCB8C2-84DD-4F0D-9C95-4A48C617E1B4}" srcId="{70F443E0-00A4-4DC9-9FB9-A15B28F884A1}" destId="{7E370DF7-8999-4400-9C80-495330FC737F}" srcOrd="0" destOrd="0" parTransId="{E7903B1D-CA19-4598-870B-02A4EE5B73BC}" sibTransId="{E3281EBD-47FD-42AF-8D72-CEC657959800}"/>
    <dgm:cxn modelId="{04568B1B-934E-49A1-ACF0-07030723FBB8}" type="presOf" srcId="{7E370DF7-8999-4400-9C80-495330FC737F}" destId="{D6C61030-D20D-4B79-9868-49060F81EE00}" srcOrd="0" destOrd="0" presId="urn:microsoft.com/office/officeart/2005/8/layout/venn1"/>
    <dgm:cxn modelId="{D20BF349-C860-42D0-BCB5-C1607B2AA4BC}" type="presOf" srcId="{6C393CCA-DCD1-4A82-A2E5-3DC34115BF56}" destId="{3C7E3596-0374-4F97-97D9-16A8CE346E2B}" srcOrd="1" destOrd="0" presId="urn:microsoft.com/office/officeart/2005/8/layout/venn1"/>
    <dgm:cxn modelId="{E71A918D-DE47-4263-A197-8F8F72108B24}" type="presOf" srcId="{7E370DF7-8999-4400-9C80-495330FC737F}" destId="{D8CE63CB-98AA-43BA-9C1B-7F39D6D57F7C}" srcOrd="1" destOrd="0" presId="urn:microsoft.com/office/officeart/2005/8/layout/venn1"/>
    <dgm:cxn modelId="{D7F7269F-DC99-4151-BDAC-31B9F6246787}" type="presOf" srcId="{6C393CCA-DCD1-4A82-A2E5-3DC34115BF56}" destId="{A2671F12-0ECD-4C64-A672-DA9F6438351C}" srcOrd="0" destOrd="0" presId="urn:microsoft.com/office/officeart/2005/8/layout/venn1"/>
    <dgm:cxn modelId="{FC972E73-8E20-497B-8D8F-46A118E41E4D}" srcId="{70F443E0-00A4-4DC9-9FB9-A15B28F884A1}" destId="{6C393CCA-DCD1-4A82-A2E5-3DC34115BF56}" srcOrd="1" destOrd="0" parTransId="{25D2D30C-BF6D-43F3-AB59-AE333E718A57}" sibTransId="{7B1AF8FA-F19A-4534-A583-555B7A1E92D8}"/>
    <dgm:cxn modelId="{B37434E5-F8F1-4B5D-AE7D-AFC8591127E0}" type="presParOf" srcId="{FC151ACB-C366-408F-A8A0-8AB8ECBF2876}" destId="{D6C61030-D20D-4B79-9868-49060F81EE00}" srcOrd="0" destOrd="0" presId="urn:microsoft.com/office/officeart/2005/8/layout/venn1"/>
    <dgm:cxn modelId="{45C799D1-9605-44D4-B32F-F7D080C6C64A}" type="presParOf" srcId="{FC151ACB-C366-408F-A8A0-8AB8ECBF2876}" destId="{D8CE63CB-98AA-43BA-9C1B-7F39D6D57F7C}" srcOrd="1" destOrd="0" presId="urn:microsoft.com/office/officeart/2005/8/layout/venn1"/>
    <dgm:cxn modelId="{EE597858-9052-43EC-A54B-F990859781BE}" type="presParOf" srcId="{FC151ACB-C366-408F-A8A0-8AB8ECBF2876}" destId="{A2671F12-0ECD-4C64-A672-DA9F6438351C}" srcOrd="2" destOrd="0" presId="urn:microsoft.com/office/officeart/2005/8/layout/venn1"/>
    <dgm:cxn modelId="{36EB560A-0B01-4E9D-84B7-66D56DDCE4D0}" type="presParOf" srcId="{FC151ACB-C366-408F-A8A0-8AB8ECBF2876}" destId="{3C7E3596-0374-4F97-97D9-16A8CE346E2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FB04460-9095-454B-AF4D-E742B8565980}" type="doc">
      <dgm:prSet loTypeId="urn:microsoft.com/office/officeart/2008/layout/VerticalCurvedList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901ED203-76C8-4807-BB9C-69624DB53219}">
      <dgm:prSet phldrT="[Текст]" custT="1"/>
      <dgm:spPr/>
      <dgm:t>
        <a:bodyPr/>
        <a:lstStyle/>
        <a:p>
          <a:r>
            <a:rPr lang="ru-RU" sz="1800" b="0" i="0" u="none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организационно - методическое консультирование при осуществлении проектной деятельности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84AD95-39E2-46E2-B569-5122794714EA}" type="parTrans" cxnId="{E7E5AD46-E9F4-4A58-A196-C3517241A25D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F2307F-E887-43FB-B429-F6D833780660}" type="sibTrans" cxnId="{E7E5AD46-E9F4-4A58-A196-C3517241A25D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B29258-66DD-4FDE-90AE-C9A423A22125}">
      <dgm:prSet custT="1"/>
      <dgm:spPr/>
      <dgm:t>
        <a:bodyPr/>
        <a:lstStyle/>
        <a:p>
          <a:r>
            <a:rPr lang="ru-RU" sz="1800" b="0" i="0" u="none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оценка эффективности выполнения проектов, </a:t>
          </a:r>
          <a:r>
            <a:rPr lang="ru-RU" sz="1800" b="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формирование и обсуждение системы оценки проектной деятельности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5205A9-7B9B-4290-9E77-83609825CF5B}" type="parTrans" cxnId="{1337BFBE-2BF7-46A2-9A83-00B6385C2224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2B37C3-E078-47AF-84B4-69FACC3C6AA4}" type="sibTrans" cxnId="{1337BFBE-2BF7-46A2-9A83-00B6385C2224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21BD2B-9969-4E5B-B2E5-CB740707FFDA}">
      <dgm:prSet custT="1"/>
      <dgm:spPr/>
      <dgm:t>
        <a:bodyPr/>
        <a:lstStyle/>
        <a:p>
          <a:r>
            <a:rPr lang="ru-RU" sz="1800" b="0" i="0" u="none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анализ лучших практик управления проектами и  обеспечение их применения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27B31A-624D-4E1A-8B16-4E3D95AEB3F4}" type="parTrans" cxnId="{F1BCED55-FCAD-41D2-9E2B-DEF866513332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05FC55C-5605-4619-8DE7-2E9B4E4A2111}" type="sibTrans" cxnId="{F1BCED55-FCAD-41D2-9E2B-DEF866513332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FA71B4-4664-44BA-8545-84DB55F8B55F}">
      <dgm:prSet custT="1"/>
      <dgm:spPr/>
      <dgm:t>
        <a:bodyPr/>
        <a:lstStyle/>
        <a:p>
          <a:r>
            <a:rPr lang="ru-RU" sz="1800" b="0" i="0" u="none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управление рисками, проблемами и изменениями проектов</a:t>
          </a:r>
          <a:r>
            <a:rPr lang="ru-RU" sz="1800" b="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906217-912B-4FA6-B5A5-B4375ED1D616}" type="parTrans" cxnId="{68185B3C-A6AD-48A5-B0D8-E2B1A95E1B84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2A59DF-6936-4261-AD33-53E54C942839}" type="sibTrans" cxnId="{68185B3C-A6AD-48A5-B0D8-E2B1A95E1B84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CE2AEF-6A10-492F-AE1E-9CB0D0B70AB2}">
      <dgm:prSet custT="1"/>
      <dgm:spPr/>
      <dgm:t>
        <a:bodyPr/>
        <a:lstStyle/>
        <a:p>
          <a:r>
            <a:rPr lang="ru-RU" sz="1800" b="0" i="0" u="none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интеграция результатов проектов в деятельность системы образования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E213F1-8C27-474F-8931-4806F9489C3A}" type="parTrans" cxnId="{4A7667D2-7DB9-4814-A4AA-792FEB276A58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5F0C17-ACA8-4FAB-ACFA-B7AC70A8579C}" type="sibTrans" cxnId="{4A7667D2-7DB9-4814-A4AA-792FEB276A58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F35F65-4239-4E32-AB58-FD5DEE8D111B}">
      <dgm:prSet custT="1"/>
      <dgm:spPr/>
      <dgm:t>
        <a:bodyPr/>
        <a:lstStyle/>
        <a:p>
          <a:r>
            <a:rPr lang="ru-RU" sz="1800" b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разработка методических документов по проектному управлению 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6D938A-8A3F-42C3-95F1-4C3DDA909229}" type="parTrans" cxnId="{60C2DA87-1F18-435E-9C97-15C4F3FA4F4A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2C8B5E1-A631-40B4-A74F-1C48EA17A3DB}" type="sibTrans" cxnId="{60C2DA87-1F18-435E-9C97-15C4F3FA4F4A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7531D69-EEB3-496B-A5FC-0C88FD10C784}">
      <dgm:prSet custT="1"/>
      <dgm:spPr/>
      <dgm:t>
        <a:bodyPr/>
        <a:lstStyle/>
        <a:p>
          <a:r>
            <a:rPr lang="ru-RU" sz="1800" b="0" i="0" u="none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разработка, внедрение системы мотивации деятельности педагогических и руководящих работников при разработке и реализации проектов</a:t>
          </a:r>
          <a:endParaRPr lang="ru-RU" sz="1800" b="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8354B95-679D-4B36-8EC8-DA366D1DDDAA}" type="parTrans" cxnId="{807B5E57-95EB-485C-9453-B5612F7C3E3B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C7C506E-3328-4D58-BD2F-EC8F80D1FD14}" type="sibTrans" cxnId="{807B5E57-95EB-485C-9453-B5612F7C3E3B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240799-EB93-4EF7-8323-93E85B4F4581}">
      <dgm:prSet custT="1"/>
      <dgm:spPr/>
      <dgm:t>
        <a:bodyPr/>
        <a:lstStyle/>
        <a:p>
          <a:endParaRPr lang="ru-RU"/>
        </a:p>
      </dgm:t>
    </dgm:pt>
    <dgm:pt modelId="{48BC0793-215F-48BE-98C5-E403AA950528}" type="parTrans" cxnId="{A83C1624-287A-4ED9-B94D-7B09ADD9C70D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FA5C77-D4E1-43B6-B601-7E9E5AC36D24}" type="sibTrans" cxnId="{A83C1624-287A-4ED9-B94D-7B09ADD9C70D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89D64C-C2D2-4C8C-AF0E-2041FBE08676}">
      <dgm:prSet custT="1"/>
      <dgm:spPr/>
      <dgm:t>
        <a:bodyPr/>
        <a:lstStyle/>
        <a:p>
          <a:endParaRPr lang="ru-RU"/>
        </a:p>
      </dgm:t>
    </dgm:pt>
    <dgm:pt modelId="{053F177E-DB20-4489-BDE3-89E11297D86E}" type="parTrans" cxnId="{494ED874-2D0F-4EE6-832F-0C972AECACEE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A0910A-215C-4980-BADE-111010E3B910}" type="sibTrans" cxnId="{494ED874-2D0F-4EE6-832F-0C972AECACEE}">
      <dgm:prSet/>
      <dgm:spPr/>
      <dgm:t>
        <a:bodyPr/>
        <a:lstStyle/>
        <a:p>
          <a:endParaRPr lang="ru-RU" sz="6000" b="0">
            <a:solidFill>
              <a:schemeClr val="accent4">
                <a:lumMod val="20000"/>
                <a:lumOff val="80000"/>
              </a:schemeClr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B16F95-CD0A-42DE-A2C3-5AB69E7BC4F0}" type="pres">
      <dgm:prSet presAssocID="{AFB04460-9095-454B-AF4D-E742B856598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E7FADF3-EDBD-4FEF-84D9-78B24AE7C121}" type="pres">
      <dgm:prSet presAssocID="{AFB04460-9095-454B-AF4D-E742B8565980}" presName="Name1" presStyleCnt="0"/>
      <dgm:spPr/>
    </dgm:pt>
    <dgm:pt modelId="{8AAE1099-90E7-43C4-A3F8-8EC8868DE6D4}" type="pres">
      <dgm:prSet presAssocID="{AFB04460-9095-454B-AF4D-E742B8565980}" presName="cycle" presStyleCnt="0"/>
      <dgm:spPr/>
    </dgm:pt>
    <dgm:pt modelId="{ACEAD8F8-E61A-4199-AA7C-A3311381D9AC}" type="pres">
      <dgm:prSet presAssocID="{AFB04460-9095-454B-AF4D-E742B8565980}" presName="srcNode" presStyleLbl="node1" presStyleIdx="0" presStyleCnt="7"/>
      <dgm:spPr/>
    </dgm:pt>
    <dgm:pt modelId="{A51BC58E-30A1-48EA-8B7E-C0E78B2B5427}" type="pres">
      <dgm:prSet presAssocID="{AFB04460-9095-454B-AF4D-E742B8565980}" presName="conn" presStyleLbl="parChTrans1D2" presStyleIdx="0" presStyleCnt="1"/>
      <dgm:spPr/>
      <dgm:t>
        <a:bodyPr/>
        <a:lstStyle/>
        <a:p>
          <a:endParaRPr lang="ru-RU"/>
        </a:p>
      </dgm:t>
    </dgm:pt>
    <dgm:pt modelId="{A3D25ED4-B027-4FE9-B467-C930411102CD}" type="pres">
      <dgm:prSet presAssocID="{AFB04460-9095-454B-AF4D-E742B8565980}" presName="extraNode" presStyleLbl="node1" presStyleIdx="0" presStyleCnt="7"/>
      <dgm:spPr/>
    </dgm:pt>
    <dgm:pt modelId="{2B312333-B18F-4544-AC56-F6D26A7E7E19}" type="pres">
      <dgm:prSet presAssocID="{AFB04460-9095-454B-AF4D-E742B8565980}" presName="dstNode" presStyleLbl="node1" presStyleIdx="0" presStyleCnt="7"/>
      <dgm:spPr/>
    </dgm:pt>
    <dgm:pt modelId="{5B5C0E4D-7B11-4B40-AC89-A2693064274D}" type="pres">
      <dgm:prSet presAssocID="{901ED203-76C8-4807-BB9C-69624DB53219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C2A8A-CD95-45AD-BBEB-8F152E709756}" type="pres">
      <dgm:prSet presAssocID="{901ED203-76C8-4807-BB9C-69624DB53219}" presName="accent_1" presStyleCnt="0"/>
      <dgm:spPr/>
    </dgm:pt>
    <dgm:pt modelId="{E679E1B2-0584-4DE5-A96A-34F247F4AA56}" type="pres">
      <dgm:prSet presAssocID="{901ED203-76C8-4807-BB9C-69624DB53219}" presName="accentRepeatNode" presStyleLbl="solidFgAcc1" presStyleIdx="0" presStyleCnt="7"/>
      <dgm:spPr/>
    </dgm:pt>
    <dgm:pt modelId="{61C312C6-FAE7-471D-9A15-17E9BF12DD3D}" type="pres">
      <dgm:prSet presAssocID="{54B29258-66DD-4FDE-90AE-C9A423A22125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E12C3-3CE1-4749-86D4-ACF6181880BE}" type="pres">
      <dgm:prSet presAssocID="{54B29258-66DD-4FDE-90AE-C9A423A22125}" presName="accent_2" presStyleCnt="0"/>
      <dgm:spPr/>
    </dgm:pt>
    <dgm:pt modelId="{FF391735-81D7-4A14-A1BF-7AB1D34E6AF2}" type="pres">
      <dgm:prSet presAssocID="{54B29258-66DD-4FDE-90AE-C9A423A22125}" presName="accentRepeatNode" presStyleLbl="solidFgAcc1" presStyleIdx="1" presStyleCnt="7"/>
      <dgm:spPr/>
    </dgm:pt>
    <dgm:pt modelId="{6D1D6610-AEE0-4297-BFAD-6C1AF339FB60}" type="pres">
      <dgm:prSet presAssocID="{2F21BD2B-9969-4E5B-B2E5-CB740707FFDA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83711-0C01-4BE5-B375-A323B65C709C}" type="pres">
      <dgm:prSet presAssocID="{2F21BD2B-9969-4E5B-B2E5-CB740707FFDA}" presName="accent_3" presStyleCnt="0"/>
      <dgm:spPr/>
    </dgm:pt>
    <dgm:pt modelId="{87A679B2-A546-4060-AD15-4E32A6B5CF38}" type="pres">
      <dgm:prSet presAssocID="{2F21BD2B-9969-4E5B-B2E5-CB740707FFDA}" presName="accentRepeatNode" presStyleLbl="solidFgAcc1" presStyleIdx="2" presStyleCnt="7"/>
      <dgm:spPr/>
    </dgm:pt>
    <dgm:pt modelId="{B47BC103-240C-4232-BEC5-11CE08618B7A}" type="pres">
      <dgm:prSet presAssocID="{1DFA71B4-4664-44BA-8545-84DB55F8B55F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72CB9-C73E-455E-BC2D-B8466781D483}" type="pres">
      <dgm:prSet presAssocID="{1DFA71B4-4664-44BA-8545-84DB55F8B55F}" presName="accent_4" presStyleCnt="0"/>
      <dgm:spPr/>
    </dgm:pt>
    <dgm:pt modelId="{C2DD8521-A94E-4800-8079-4F304DC7A6E4}" type="pres">
      <dgm:prSet presAssocID="{1DFA71B4-4664-44BA-8545-84DB55F8B55F}" presName="accentRepeatNode" presStyleLbl="solidFgAcc1" presStyleIdx="3" presStyleCnt="7"/>
      <dgm:spPr/>
    </dgm:pt>
    <dgm:pt modelId="{0DFC49D0-EE95-4AA0-8D3B-9780CB8F678A}" type="pres">
      <dgm:prSet presAssocID="{1ACE2AEF-6A10-492F-AE1E-9CB0D0B70AB2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FBE4D8-3EAC-4999-BF39-24F041758336}" type="pres">
      <dgm:prSet presAssocID="{1ACE2AEF-6A10-492F-AE1E-9CB0D0B70AB2}" presName="accent_5" presStyleCnt="0"/>
      <dgm:spPr/>
    </dgm:pt>
    <dgm:pt modelId="{3271F3FC-4482-4709-AEFA-BF7D0F8520BA}" type="pres">
      <dgm:prSet presAssocID="{1ACE2AEF-6A10-492F-AE1E-9CB0D0B70AB2}" presName="accentRepeatNode" presStyleLbl="solidFgAcc1" presStyleIdx="4" presStyleCnt="7"/>
      <dgm:spPr/>
    </dgm:pt>
    <dgm:pt modelId="{7D1ADE03-341A-4980-ABE7-AF78F2603C17}" type="pres">
      <dgm:prSet presAssocID="{54F35F65-4239-4E32-AB58-FD5DEE8D111B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BB027-D391-44F8-8423-464A0C5EC1F4}" type="pres">
      <dgm:prSet presAssocID="{54F35F65-4239-4E32-AB58-FD5DEE8D111B}" presName="accent_6" presStyleCnt="0"/>
      <dgm:spPr/>
    </dgm:pt>
    <dgm:pt modelId="{557F5B0C-6C28-46AE-957D-AD252D8B5F7F}" type="pres">
      <dgm:prSet presAssocID="{54F35F65-4239-4E32-AB58-FD5DEE8D111B}" presName="accentRepeatNode" presStyleLbl="solidFgAcc1" presStyleIdx="5" presStyleCnt="7"/>
      <dgm:spPr/>
    </dgm:pt>
    <dgm:pt modelId="{9A426E24-465C-439E-812C-9E44C52A9ACC}" type="pres">
      <dgm:prSet presAssocID="{B7531D69-EEB3-496B-A5FC-0C88FD10C784}" presName="text_7" presStyleLbl="node1" presStyleIdx="6" presStyleCnt="7" custScaleY="142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0428F-2D98-4628-83D7-BF14AEDD81A9}" type="pres">
      <dgm:prSet presAssocID="{B7531D69-EEB3-496B-A5FC-0C88FD10C784}" presName="accent_7" presStyleCnt="0"/>
      <dgm:spPr/>
    </dgm:pt>
    <dgm:pt modelId="{5FD608E8-3E43-4E44-B782-758E9BFC1AEB}" type="pres">
      <dgm:prSet presAssocID="{B7531D69-EEB3-496B-A5FC-0C88FD10C784}" presName="accentRepeatNode" presStyleLbl="solidFgAcc1" presStyleIdx="6" presStyleCnt="7"/>
      <dgm:spPr/>
    </dgm:pt>
  </dgm:ptLst>
  <dgm:cxnLst>
    <dgm:cxn modelId="{769E4D50-3B5E-4489-BBB1-933EF47D48BC}" type="presOf" srcId="{901ED203-76C8-4807-BB9C-69624DB53219}" destId="{5B5C0E4D-7B11-4B40-AC89-A2693064274D}" srcOrd="0" destOrd="0" presId="urn:microsoft.com/office/officeart/2008/layout/VerticalCurvedList"/>
    <dgm:cxn modelId="{68185B3C-A6AD-48A5-B0D8-E2B1A95E1B84}" srcId="{AFB04460-9095-454B-AF4D-E742B8565980}" destId="{1DFA71B4-4664-44BA-8545-84DB55F8B55F}" srcOrd="3" destOrd="0" parTransId="{79906217-912B-4FA6-B5A5-B4375ED1D616}" sibTransId="{872A59DF-6936-4261-AD33-53E54C942839}"/>
    <dgm:cxn modelId="{EEC323A6-DBC7-4C6B-97EE-12557B2F943B}" type="presOf" srcId="{AFB04460-9095-454B-AF4D-E742B8565980}" destId="{23B16F95-CD0A-42DE-A2C3-5AB69E7BC4F0}" srcOrd="0" destOrd="0" presId="urn:microsoft.com/office/officeart/2008/layout/VerticalCurvedList"/>
    <dgm:cxn modelId="{1337BFBE-2BF7-46A2-9A83-00B6385C2224}" srcId="{AFB04460-9095-454B-AF4D-E742B8565980}" destId="{54B29258-66DD-4FDE-90AE-C9A423A22125}" srcOrd="1" destOrd="0" parTransId="{185205A9-7B9B-4290-9E77-83609825CF5B}" sibTransId="{A62B37C3-E078-47AF-84B4-69FACC3C6AA4}"/>
    <dgm:cxn modelId="{3C2879B4-E1E8-4279-9C9F-CEDBCD3B020E}" type="presOf" srcId="{54F35F65-4239-4E32-AB58-FD5DEE8D111B}" destId="{7D1ADE03-341A-4980-ABE7-AF78F2603C17}" srcOrd="0" destOrd="0" presId="urn:microsoft.com/office/officeart/2008/layout/VerticalCurvedList"/>
    <dgm:cxn modelId="{A83C1624-287A-4ED9-B94D-7B09ADD9C70D}" srcId="{AFB04460-9095-454B-AF4D-E742B8565980}" destId="{F7240799-EB93-4EF7-8323-93E85B4F4581}" srcOrd="7" destOrd="0" parTransId="{48BC0793-215F-48BE-98C5-E403AA950528}" sibTransId="{C3FA5C77-D4E1-43B6-B601-7E9E5AC36D24}"/>
    <dgm:cxn modelId="{60C2DA87-1F18-435E-9C97-15C4F3FA4F4A}" srcId="{AFB04460-9095-454B-AF4D-E742B8565980}" destId="{54F35F65-4239-4E32-AB58-FD5DEE8D111B}" srcOrd="5" destOrd="0" parTransId="{0B6D938A-8A3F-42C3-95F1-4C3DDA909229}" sibTransId="{D2C8B5E1-A631-40B4-A74F-1C48EA17A3DB}"/>
    <dgm:cxn modelId="{08094B65-9557-4A60-B490-C2B012799DFA}" type="presOf" srcId="{1DFA71B4-4664-44BA-8545-84DB55F8B55F}" destId="{B47BC103-240C-4232-BEC5-11CE08618B7A}" srcOrd="0" destOrd="0" presId="urn:microsoft.com/office/officeart/2008/layout/VerticalCurvedList"/>
    <dgm:cxn modelId="{F583EAC2-364C-4EC2-A552-589593675056}" type="presOf" srcId="{C9F2307F-E887-43FB-B429-F6D833780660}" destId="{A51BC58E-30A1-48EA-8B7E-C0E78B2B5427}" srcOrd="0" destOrd="0" presId="urn:microsoft.com/office/officeart/2008/layout/VerticalCurvedList"/>
    <dgm:cxn modelId="{807B5E57-95EB-485C-9453-B5612F7C3E3B}" srcId="{AFB04460-9095-454B-AF4D-E742B8565980}" destId="{B7531D69-EEB3-496B-A5FC-0C88FD10C784}" srcOrd="6" destOrd="0" parTransId="{A8354B95-679D-4B36-8EC8-DA366D1DDDAA}" sibTransId="{8C7C506E-3328-4D58-BD2F-EC8F80D1FD14}"/>
    <dgm:cxn modelId="{4A7667D2-7DB9-4814-A4AA-792FEB276A58}" srcId="{AFB04460-9095-454B-AF4D-E742B8565980}" destId="{1ACE2AEF-6A10-492F-AE1E-9CB0D0B70AB2}" srcOrd="4" destOrd="0" parTransId="{C5E213F1-8C27-474F-8931-4806F9489C3A}" sibTransId="{EF5F0C17-ACA8-4FAB-ACFA-B7AC70A8579C}"/>
    <dgm:cxn modelId="{494ED874-2D0F-4EE6-832F-0C972AECACEE}" srcId="{AFB04460-9095-454B-AF4D-E742B8565980}" destId="{4289D64C-C2D2-4C8C-AF0E-2041FBE08676}" srcOrd="8" destOrd="0" parTransId="{053F177E-DB20-4489-BDE3-89E11297D86E}" sibTransId="{4BA0910A-215C-4980-BADE-111010E3B910}"/>
    <dgm:cxn modelId="{F9B4A7FC-4398-4453-B497-4AC981DB9658}" type="presOf" srcId="{B7531D69-EEB3-496B-A5FC-0C88FD10C784}" destId="{9A426E24-465C-439E-812C-9E44C52A9ACC}" srcOrd="0" destOrd="0" presId="urn:microsoft.com/office/officeart/2008/layout/VerticalCurvedList"/>
    <dgm:cxn modelId="{F1BCED55-FCAD-41D2-9E2B-DEF866513332}" srcId="{AFB04460-9095-454B-AF4D-E742B8565980}" destId="{2F21BD2B-9969-4E5B-B2E5-CB740707FFDA}" srcOrd="2" destOrd="0" parTransId="{7B27B31A-624D-4E1A-8B16-4E3D95AEB3F4}" sibTransId="{105FC55C-5605-4619-8DE7-2E9B4E4A2111}"/>
    <dgm:cxn modelId="{848391F7-EB0C-48E8-8442-BE1AE5D8D10E}" type="presOf" srcId="{2F21BD2B-9969-4E5B-B2E5-CB740707FFDA}" destId="{6D1D6610-AEE0-4297-BFAD-6C1AF339FB60}" srcOrd="0" destOrd="0" presId="urn:microsoft.com/office/officeart/2008/layout/VerticalCurvedList"/>
    <dgm:cxn modelId="{95A6D3A2-092F-4087-B876-1E3A424A80DC}" type="presOf" srcId="{1ACE2AEF-6A10-492F-AE1E-9CB0D0B70AB2}" destId="{0DFC49D0-EE95-4AA0-8D3B-9780CB8F678A}" srcOrd="0" destOrd="0" presId="urn:microsoft.com/office/officeart/2008/layout/VerticalCurvedList"/>
    <dgm:cxn modelId="{4DBA85B0-9BB5-4660-8A3E-6A497476A4AA}" type="presOf" srcId="{54B29258-66DD-4FDE-90AE-C9A423A22125}" destId="{61C312C6-FAE7-471D-9A15-17E9BF12DD3D}" srcOrd="0" destOrd="0" presId="urn:microsoft.com/office/officeart/2008/layout/VerticalCurvedList"/>
    <dgm:cxn modelId="{E7E5AD46-E9F4-4A58-A196-C3517241A25D}" srcId="{AFB04460-9095-454B-AF4D-E742B8565980}" destId="{901ED203-76C8-4807-BB9C-69624DB53219}" srcOrd="0" destOrd="0" parTransId="{F884AD95-39E2-46E2-B569-5122794714EA}" sibTransId="{C9F2307F-E887-43FB-B429-F6D833780660}"/>
    <dgm:cxn modelId="{946F18EC-9D8E-4B94-9D40-8D1EE34F8320}" type="presParOf" srcId="{23B16F95-CD0A-42DE-A2C3-5AB69E7BC4F0}" destId="{4E7FADF3-EDBD-4FEF-84D9-78B24AE7C121}" srcOrd="0" destOrd="0" presId="urn:microsoft.com/office/officeart/2008/layout/VerticalCurvedList"/>
    <dgm:cxn modelId="{A0B513F7-B334-417D-B601-B6B6D9782A77}" type="presParOf" srcId="{4E7FADF3-EDBD-4FEF-84D9-78B24AE7C121}" destId="{8AAE1099-90E7-43C4-A3F8-8EC8868DE6D4}" srcOrd="0" destOrd="0" presId="urn:microsoft.com/office/officeart/2008/layout/VerticalCurvedList"/>
    <dgm:cxn modelId="{B068AD55-234A-4F36-AE12-E3F3F2C60D8F}" type="presParOf" srcId="{8AAE1099-90E7-43C4-A3F8-8EC8868DE6D4}" destId="{ACEAD8F8-E61A-4199-AA7C-A3311381D9AC}" srcOrd="0" destOrd="0" presId="urn:microsoft.com/office/officeart/2008/layout/VerticalCurvedList"/>
    <dgm:cxn modelId="{32B7EF19-52A8-47B0-ABB5-493B266C354D}" type="presParOf" srcId="{8AAE1099-90E7-43C4-A3F8-8EC8868DE6D4}" destId="{A51BC58E-30A1-48EA-8B7E-C0E78B2B5427}" srcOrd="1" destOrd="0" presId="urn:microsoft.com/office/officeart/2008/layout/VerticalCurvedList"/>
    <dgm:cxn modelId="{CD1C8394-E412-47D3-90E4-E865E9C39A3D}" type="presParOf" srcId="{8AAE1099-90E7-43C4-A3F8-8EC8868DE6D4}" destId="{A3D25ED4-B027-4FE9-B467-C930411102CD}" srcOrd="2" destOrd="0" presId="urn:microsoft.com/office/officeart/2008/layout/VerticalCurvedList"/>
    <dgm:cxn modelId="{C2E227E4-B7A8-4646-B10A-53359EA838B4}" type="presParOf" srcId="{8AAE1099-90E7-43C4-A3F8-8EC8868DE6D4}" destId="{2B312333-B18F-4544-AC56-F6D26A7E7E19}" srcOrd="3" destOrd="0" presId="urn:microsoft.com/office/officeart/2008/layout/VerticalCurvedList"/>
    <dgm:cxn modelId="{BA4B48AC-13FB-4414-9292-A5C5B751DDA1}" type="presParOf" srcId="{4E7FADF3-EDBD-4FEF-84D9-78B24AE7C121}" destId="{5B5C0E4D-7B11-4B40-AC89-A2693064274D}" srcOrd="1" destOrd="0" presId="urn:microsoft.com/office/officeart/2008/layout/VerticalCurvedList"/>
    <dgm:cxn modelId="{63F1A08B-8B88-4BC0-8B63-23B44A334D7D}" type="presParOf" srcId="{4E7FADF3-EDBD-4FEF-84D9-78B24AE7C121}" destId="{D53C2A8A-CD95-45AD-BBEB-8F152E709756}" srcOrd="2" destOrd="0" presId="urn:microsoft.com/office/officeart/2008/layout/VerticalCurvedList"/>
    <dgm:cxn modelId="{D73A00B4-1598-47A2-8511-1A99DF56E920}" type="presParOf" srcId="{D53C2A8A-CD95-45AD-BBEB-8F152E709756}" destId="{E679E1B2-0584-4DE5-A96A-34F247F4AA56}" srcOrd="0" destOrd="0" presId="urn:microsoft.com/office/officeart/2008/layout/VerticalCurvedList"/>
    <dgm:cxn modelId="{2D12BE83-34A6-40F4-B745-368095B41FD8}" type="presParOf" srcId="{4E7FADF3-EDBD-4FEF-84D9-78B24AE7C121}" destId="{61C312C6-FAE7-471D-9A15-17E9BF12DD3D}" srcOrd="3" destOrd="0" presId="urn:microsoft.com/office/officeart/2008/layout/VerticalCurvedList"/>
    <dgm:cxn modelId="{C10246F4-4DE8-4705-B13A-443B9E8B5FF2}" type="presParOf" srcId="{4E7FADF3-EDBD-4FEF-84D9-78B24AE7C121}" destId="{5D3E12C3-3CE1-4749-86D4-ACF6181880BE}" srcOrd="4" destOrd="0" presId="urn:microsoft.com/office/officeart/2008/layout/VerticalCurvedList"/>
    <dgm:cxn modelId="{DC0B1295-D650-49FB-BA34-787130DD126A}" type="presParOf" srcId="{5D3E12C3-3CE1-4749-86D4-ACF6181880BE}" destId="{FF391735-81D7-4A14-A1BF-7AB1D34E6AF2}" srcOrd="0" destOrd="0" presId="urn:microsoft.com/office/officeart/2008/layout/VerticalCurvedList"/>
    <dgm:cxn modelId="{8B46F0C1-F2E7-40C4-9D58-BC2B5F512FD0}" type="presParOf" srcId="{4E7FADF3-EDBD-4FEF-84D9-78B24AE7C121}" destId="{6D1D6610-AEE0-4297-BFAD-6C1AF339FB60}" srcOrd="5" destOrd="0" presId="urn:microsoft.com/office/officeart/2008/layout/VerticalCurvedList"/>
    <dgm:cxn modelId="{EFBBAAAD-5F55-4A1E-9A25-3E552A87E3F9}" type="presParOf" srcId="{4E7FADF3-EDBD-4FEF-84D9-78B24AE7C121}" destId="{AC783711-0C01-4BE5-B375-A323B65C709C}" srcOrd="6" destOrd="0" presId="urn:microsoft.com/office/officeart/2008/layout/VerticalCurvedList"/>
    <dgm:cxn modelId="{D0E59CBD-F7D1-4967-8DA3-CB1473613DC4}" type="presParOf" srcId="{AC783711-0C01-4BE5-B375-A323B65C709C}" destId="{87A679B2-A546-4060-AD15-4E32A6B5CF38}" srcOrd="0" destOrd="0" presId="urn:microsoft.com/office/officeart/2008/layout/VerticalCurvedList"/>
    <dgm:cxn modelId="{A14F7E05-B94E-43D6-A463-165B241128A1}" type="presParOf" srcId="{4E7FADF3-EDBD-4FEF-84D9-78B24AE7C121}" destId="{B47BC103-240C-4232-BEC5-11CE08618B7A}" srcOrd="7" destOrd="0" presId="urn:microsoft.com/office/officeart/2008/layout/VerticalCurvedList"/>
    <dgm:cxn modelId="{E713E310-74E2-4D11-A3B8-473D7BC30184}" type="presParOf" srcId="{4E7FADF3-EDBD-4FEF-84D9-78B24AE7C121}" destId="{BB372CB9-C73E-455E-BC2D-B8466781D483}" srcOrd="8" destOrd="0" presId="urn:microsoft.com/office/officeart/2008/layout/VerticalCurvedList"/>
    <dgm:cxn modelId="{34FB6D58-6B56-43E2-866F-8BFADC06B95B}" type="presParOf" srcId="{BB372CB9-C73E-455E-BC2D-B8466781D483}" destId="{C2DD8521-A94E-4800-8079-4F304DC7A6E4}" srcOrd="0" destOrd="0" presId="urn:microsoft.com/office/officeart/2008/layout/VerticalCurvedList"/>
    <dgm:cxn modelId="{36B154F1-B3C8-4C0D-ABB8-36BE51D6AACF}" type="presParOf" srcId="{4E7FADF3-EDBD-4FEF-84D9-78B24AE7C121}" destId="{0DFC49D0-EE95-4AA0-8D3B-9780CB8F678A}" srcOrd="9" destOrd="0" presId="urn:microsoft.com/office/officeart/2008/layout/VerticalCurvedList"/>
    <dgm:cxn modelId="{D8DD5BF0-3DD2-4EF4-A48A-C5F5EB70DB0F}" type="presParOf" srcId="{4E7FADF3-EDBD-4FEF-84D9-78B24AE7C121}" destId="{E4FBE4D8-3EAC-4999-BF39-24F041758336}" srcOrd="10" destOrd="0" presId="urn:microsoft.com/office/officeart/2008/layout/VerticalCurvedList"/>
    <dgm:cxn modelId="{4CB81458-B830-4D96-927E-D64E9D0CFF92}" type="presParOf" srcId="{E4FBE4D8-3EAC-4999-BF39-24F041758336}" destId="{3271F3FC-4482-4709-AEFA-BF7D0F8520BA}" srcOrd="0" destOrd="0" presId="urn:microsoft.com/office/officeart/2008/layout/VerticalCurvedList"/>
    <dgm:cxn modelId="{2CFCCA0A-0CB5-4785-809B-1F8FEC11198E}" type="presParOf" srcId="{4E7FADF3-EDBD-4FEF-84D9-78B24AE7C121}" destId="{7D1ADE03-341A-4980-ABE7-AF78F2603C17}" srcOrd="11" destOrd="0" presId="urn:microsoft.com/office/officeart/2008/layout/VerticalCurvedList"/>
    <dgm:cxn modelId="{80DB85FC-13D6-4C44-81BD-A21A8C582215}" type="presParOf" srcId="{4E7FADF3-EDBD-4FEF-84D9-78B24AE7C121}" destId="{735BB027-D391-44F8-8423-464A0C5EC1F4}" srcOrd="12" destOrd="0" presId="urn:microsoft.com/office/officeart/2008/layout/VerticalCurvedList"/>
    <dgm:cxn modelId="{2F4800C3-F455-4096-A085-6F6291BD4B77}" type="presParOf" srcId="{735BB027-D391-44F8-8423-464A0C5EC1F4}" destId="{557F5B0C-6C28-46AE-957D-AD252D8B5F7F}" srcOrd="0" destOrd="0" presId="urn:microsoft.com/office/officeart/2008/layout/VerticalCurvedList"/>
    <dgm:cxn modelId="{3560CF95-F4D5-415B-A40F-81FAC7F49619}" type="presParOf" srcId="{4E7FADF3-EDBD-4FEF-84D9-78B24AE7C121}" destId="{9A426E24-465C-439E-812C-9E44C52A9ACC}" srcOrd="13" destOrd="0" presId="urn:microsoft.com/office/officeart/2008/layout/VerticalCurvedList"/>
    <dgm:cxn modelId="{D04283CE-0AA3-4331-88BC-EFBDA2957D7C}" type="presParOf" srcId="{4E7FADF3-EDBD-4FEF-84D9-78B24AE7C121}" destId="{7280428F-2D98-4628-83D7-BF14AEDD81A9}" srcOrd="14" destOrd="0" presId="urn:microsoft.com/office/officeart/2008/layout/VerticalCurvedList"/>
    <dgm:cxn modelId="{EF62B2C5-43CF-4BFF-8F66-6E40BA439CD0}" type="presParOf" srcId="{7280428F-2D98-4628-83D7-BF14AEDD81A9}" destId="{5FD608E8-3E43-4E44-B782-758E9BFC1AE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0F443E0-00A4-4DC9-9FB9-A15B28F884A1}" type="doc">
      <dgm:prSet loTypeId="urn:microsoft.com/office/officeart/2005/8/layout/venn1" loCatId="relationship" qsTypeId="urn:microsoft.com/office/officeart/2005/8/quickstyle/simple2" qsCatId="simple" csTypeId="urn:microsoft.com/office/officeart/2005/8/colors/colorful4" csCatId="colorful" phldr="1"/>
      <dgm:spPr/>
    </dgm:pt>
    <dgm:pt modelId="{7E370DF7-8999-4400-9C80-495330FC737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dirty="0">
            <a:solidFill>
              <a:srgbClr val="FFFF00"/>
            </a:solidFill>
          </a:endParaRPr>
        </a:p>
      </dgm:t>
    </dgm:pt>
    <dgm:pt modelId="{E7903B1D-CA19-4598-870B-02A4EE5B73BC}" type="parTrans" cxnId="{65FCB8C2-84DD-4F0D-9C95-4A48C617E1B4}">
      <dgm:prSet/>
      <dgm:spPr/>
      <dgm:t>
        <a:bodyPr/>
        <a:lstStyle/>
        <a:p>
          <a:endParaRPr lang="ru-RU"/>
        </a:p>
      </dgm:t>
    </dgm:pt>
    <dgm:pt modelId="{E3281EBD-47FD-42AF-8D72-CEC657959800}" type="sibTrans" cxnId="{65FCB8C2-84DD-4F0D-9C95-4A48C617E1B4}">
      <dgm:prSet/>
      <dgm:spPr/>
      <dgm:t>
        <a:bodyPr/>
        <a:lstStyle/>
        <a:p>
          <a:endParaRPr lang="ru-RU"/>
        </a:p>
      </dgm:t>
    </dgm:pt>
    <dgm:pt modelId="{6C393CCA-DCD1-4A82-A2E5-3DC34115BF5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rgbClr val="FFFF00"/>
              </a:solidFill>
            </a:rPr>
            <a:t>РЕАЛИЗАЦИЯ ПРОЕКТНОГО УПРАВЛЕНИЯ</a:t>
          </a:r>
          <a:endParaRPr lang="ru-RU" sz="2400" b="1" dirty="0">
            <a:solidFill>
              <a:srgbClr val="FFFF00"/>
            </a:solidFill>
          </a:endParaRPr>
        </a:p>
      </dgm:t>
    </dgm:pt>
    <dgm:pt modelId="{25D2D30C-BF6D-43F3-AB59-AE333E718A57}" type="parTrans" cxnId="{FC972E73-8E20-497B-8D8F-46A118E41E4D}">
      <dgm:prSet/>
      <dgm:spPr/>
      <dgm:t>
        <a:bodyPr/>
        <a:lstStyle/>
        <a:p>
          <a:endParaRPr lang="ru-RU"/>
        </a:p>
      </dgm:t>
    </dgm:pt>
    <dgm:pt modelId="{7B1AF8FA-F19A-4534-A583-555B7A1E92D8}" type="sibTrans" cxnId="{FC972E73-8E20-497B-8D8F-46A118E41E4D}">
      <dgm:prSet/>
      <dgm:spPr/>
      <dgm:t>
        <a:bodyPr/>
        <a:lstStyle/>
        <a:p>
          <a:endParaRPr lang="ru-RU"/>
        </a:p>
      </dgm:t>
    </dgm:pt>
    <dgm:pt modelId="{FC151ACB-C366-408F-A8A0-8AB8ECBF2876}" type="pres">
      <dgm:prSet presAssocID="{70F443E0-00A4-4DC9-9FB9-A15B28F884A1}" presName="compositeShape" presStyleCnt="0">
        <dgm:presLayoutVars>
          <dgm:chMax val="7"/>
          <dgm:dir/>
          <dgm:resizeHandles val="exact"/>
        </dgm:presLayoutVars>
      </dgm:prSet>
      <dgm:spPr/>
    </dgm:pt>
    <dgm:pt modelId="{D6C61030-D20D-4B79-9868-49060F81EE00}" type="pres">
      <dgm:prSet presAssocID="{7E370DF7-8999-4400-9C80-495330FC737F}" presName="circ1" presStyleLbl="vennNode1" presStyleIdx="0" presStyleCnt="2" custScaleX="152439" custLinFactNeighborX="-22705" custLinFactNeighborY="-1476"/>
      <dgm:spPr/>
      <dgm:t>
        <a:bodyPr/>
        <a:lstStyle/>
        <a:p>
          <a:endParaRPr lang="ru-RU"/>
        </a:p>
      </dgm:t>
    </dgm:pt>
    <dgm:pt modelId="{D8CE63CB-98AA-43BA-9C1B-7F39D6D57F7C}" type="pres">
      <dgm:prSet presAssocID="{7E370DF7-8999-4400-9C80-495330FC737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71F12-0ECD-4C64-A672-DA9F6438351C}" type="pres">
      <dgm:prSet presAssocID="{6C393CCA-DCD1-4A82-A2E5-3DC34115BF56}" presName="circ2" presStyleLbl="vennNode1" presStyleIdx="1" presStyleCnt="2" custScaleX="153562" custLinFactNeighborX="27754" custLinFactNeighborY="-295"/>
      <dgm:spPr/>
      <dgm:t>
        <a:bodyPr/>
        <a:lstStyle/>
        <a:p>
          <a:endParaRPr lang="ru-RU"/>
        </a:p>
      </dgm:t>
    </dgm:pt>
    <dgm:pt modelId="{3C7E3596-0374-4F97-97D9-16A8CE346E2B}" type="pres">
      <dgm:prSet presAssocID="{6C393CCA-DCD1-4A82-A2E5-3DC34115BF5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3EF461-3767-4DEB-BDE8-EDF7FC1BB398}" type="presOf" srcId="{6C393CCA-DCD1-4A82-A2E5-3DC34115BF56}" destId="{A2671F12-0ECD-4C64-A672-DA9F6438351C}" srcOrd="0" destOrd="0" presId="urn:microsoft.com/office/officeart/2005/8/layout/venn1"/>
    <dgm:cxn modelId="{65FCB8C2-84DD-4F0D-9C95-4A48C617E1B4}" srcId="{70F443E0-00A4-4DC9-9FB9-A15B28F884A1}" destId="{7E370DF7-8999-4400-9C80-495330FC737F}" srcOrd="0" destOrd="0" parTransId="{E7903B1D-CA19-4598-870B-02A4EE5B73BC}" sibTransId="{E3281EBD-47FD-42AF-8D72-CEC657959800}"/>
    <dgm:cxn modelId="{E53CA970-67C7-47D9-B387-23386B675463}" type="presOf" srcId="{6C393CCA-DCD1-4A82-A2E5-3DC34115BF56}" destId="{3C7E3596-0374-4F97-97D9-16A8CE346E2B}" srcOrd="1" destOrd="0" presId="urn:microsoft.com/office/officeart/2005/8/layout/venn1"/>
    <dgm:cxn modelId="{240745E7-253B-4E19-8AFC-48EBDFEFFE1B}" type="presOf" srcId="{7E370DF7-8999-4400-9C80-495330FC737F}" destId="{D8CE63CB-98AA-43BA-9C1B-7F39D6D57F7C}" srcOrd="1" destOrd="0" presId="urn:microsoft.com/office/officeart/2005/8/layout/venn1"/>
    <dgm:cxn modelId="{1AF41525-9549-48D7-BC1A-7EE9BDF11EB5}" type="presOf" srcId="{7E370DF7-8999-4400-9C80-495330FC737F}" destId="{D6C61030-D20D-4B79-9868-49060F81EE00}" srcOrd="0" destOrd="0" presId="urn:microsoft.com/office/officeart/2005/8/layout/venn1"/>
    <dgm:cxn modelId="{71F2A697-0C5F-40B1-9FB7-0D626BD49788}" type="presOf" srcId="{70F443E0-00A4-4DC9-9FB9-A15B28F884A1}" destId="{FC151ACB-C366-408F-A8A0-8AB8ECBF2876}" srcOrd="0" destOrd="0" presId="urn:microsoft.com/office/officeart/2005/8/layout/venn1"/>
    <dgm:cxn modelId="{FC972E73-8E20-497B-8D8F-46A118E41E4D}" srcId="{70F443E0-00A4-4DC9-9FB9-A15B28F884A1}" destId="{6C393CCA-DCD1-4A82-A2E5-3DC34115BF56}" srcOrd="1" destOrd="0" parTransId="{25D2D30C-BF6D-43F3-AB59-AE333E718A57}" sibTransId="{7B1AF8FA-F19A-4534-A583-555B7A1E92D8}"/>
    <dgm:cxn modelId="{F5C30D09-78FE-41EC-9FF7-42663DDA685D}" type="presParOf" srcId="{FC151ACB-C366-408F-A8A0-8AB8ECBF2876}" destId="{D6C61030-D20D-4B79-9868-49060F81EE00}" srcOrd="0" destOrd="0" presId="urn:microsoft.com/office/officeart/2005/8/layout/venn1"/>
    <dgm:cxn modelId="{6D635BDC-F508-4BE7-9D28-9FDD564A7AA6}" type="presParOf" srcId="{FC151ACB-C366-408F-A8A0-8AB8ECBF2876}" destId="{D8CE63CB-98AA-43BA-9C1B-7F39D6D57F7C}" srcOrd="1" destOrd="0" presId="urn:microsoft.com/office/officeart/2005/8/layout/venn1"/>
    <dgm:cxn modelId="{92A66182-7E4C-4F2C-866F-F41C2E8731D2}" type="presParOf" srcId="{FC151ACB-C366-408F-A8A0-8AB8ECBF2876}" destId="{A2671F12-0ECD-4C64-A672-DA9F6438351C}" srcOrd="2" destOrd="0" presId="urn:microsoft.com/office/officeart/2005/8/layout/venn1"/>
    <dgm:cxn modelId="{0302E813-0FB8-4749-8A16-F47F6BABB74B}" type="presParOf" srcId="{FC151ACB-C366-408F-A8A0-8AB8ECBF2876}" destId="{3C7E3596-0374-4F97-97D9-16A8CE346E2B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6C40FE9-5368-4C92-B03D-AD4A004C66C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B872458-E9E6-41EB-BA91-E49DE18E66AC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Наращивание экспертной и рефлексивной позиции участников проектного офиса.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AA415A-1C26-4779-8407-D5F07DD5DEBC}" type="parTrans" cxnId="{93D65957-1B9A-4722-9BB6-3BC9AB534344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266DAF-469D-4BD7-BBF9-8DC619E722B8}" type="sibTrans" cxnId="{93D65957-1B9A-4722-9BB6-3BC9AB534344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3DEFB2A-1E09-4450-A064-F1A1B9AE2FAE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Освоение новых форматов коммуникации и проведения заседаний проектного офиса.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9A4A13-61F9-494E-8FC3-432C720C3C81}" type="parTrans" cxnId="{B5C9A99D-1F8E-4C0F-89E6-C662942FE1BA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099016-671A-463B-8DCE-CE06C86BDF7E}" type="sibTrans" cxnId="{B5C9A99D-1F8E-4C0F-89E6-C662942FE1BA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65A344E-982D-4306-A665-5974D127C925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Организация процесса консультирования и сопровождения проектных замыслов педагогов и ОО членами проектного офиса.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49B515-7FE7-4585-8EBB-764B2A2A6DFB}" type="parTrans" cxnId="{CD9D82D5-A641-4F7C-8074-1EEBB73D910F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813570-E805-4BB7-BDF3-B50D6A1F36F9}" type="sibTrans" cxnId="{CD9D82D5-A641-4F7C-8074-1EEBB73D910F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50F02B-101C-47AB-8241-E5EDF87D79D2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Согласование и фиксация правил взаимодействия участников инновационно-методической сети.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968417-8473-4E67-99C8-FEC8B1C2B50E}" type="parTrans" cxnId="{BF20EE9B-DF6B-48B6-845E-52FCDD0BF353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BDD2D0-DC6C-4DCD-90DC-6CCAE45DC777}" type="sibTrans" cxnId="{BF20EE9B-DF6B-48B6-845E-52FCDD0BF353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2CFFFF-EED6-4F04-A754-E2E4D54ACAB3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000" b="1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Анализ эффективности деятельности самоорганизующейся инновационной методической сети.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DE4B405-9BB8-454F-89A0-AE09A862CA67}" type="parTrans" cxnId="{9CB8F3F4-8254-4C56-9127-148B03C6EF56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620FF3-6769-4AE6-8E96-DFA0D6CC2A5F}" type="sibTrans" cxnId="{9CB8F3F4-8254-4C56-9127-148B03C6EF56}">
      <dgm:prSet/>
      <dgm:spPr/>
      <dgm:t>
        <a:bodyPr/>
        <a:lstStyle/>
        <a:p>
          <a:endParaRPr lang="ru-RU" sz="2800" b="1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F7F731-0A39-4700-9C55-8F483587CF66}" type="pres">
      <dgm:prSet presAssocID="{E6C40FE9-5368-4C92-B03D-AD4A004C66C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A3BF498-3B4D-48BF-BB7C-C3A323E2CFF5}" type="pres">
      <dgm:prSet presAssocID="{E6C40FE9-5368-4C92-B03D-AD4A004C66C3}" presName="Name1" presStyleCnt="0"/>
      <dgm:spPr/>
    </dgm:pt>
    <dgm:pt modelId="{54B8A1F9-70A1-4BEF-9ECD-410B9423D3A0}" type="pres">
      <dgm:prSet presAssocID="{E6C40FE9-5368-4C92-B03D-AD4A004C66C3}" presName="cycle" presStyleCnt="0"/>
      <dgm:spPr/>
    </dgm:pt>
    <dgm:pt modelId="{7166700C-D8D1-4930-8ADB-0A5B74424949}" type="pres">
      <dgm:prSet presAssocID="{E6C40FE9-5368-4C92-B03D-AD4A004C66C3}" presName="srcNode" presStyleLbl="node1" presStyleIdx="0" presStyleCnt="5"/>
      <dgm:spPr/>
    </dgm:pt>
    <dgm:pt modelId="{BFF2D11D-626E-4B90-8174-3CB11BA7B9AA}" type="pres">
      <dgm:prSet presAssocID="{E6C40FE9-5368-4C92-B03D-AD4A004C66C3}" presName="conn" presStyleLbl="parChTrans1D2" presStyleIdx="0" presStyleCnt="1"/>
      <dgm:spPr/>
      <dgm:t>
        <a:bodyPr/>
        <a:lstStyle/>
        <a:p>
          <a:endParaRPr lang="ru-RU"/>
        </a:p>
      </dgm:t>
    </dgm:pt>
    <dgm:pt modelId="{C460E280-F408-4EBC-8D93-CB909537ACBD}" type="pres">
      <dgm:prSet presAssocID="{E6C40FE9-5368-4C92-B03D-AD4A004C66C3}" presName="extraNode" presStyleLbl="node1" presStyleIdx="0" presStyleCnt="5"/>
      <dgm:spPr/>
    </dgm:pt>
    <dgm:pt modelId="{9F0F0DA8-842E-498E-AFE8-FBB34F08410F}" type="pres">
      <dgm:prSet presAssocID="{E6C40FE9-5368-4C92-B03D-AD4A004C66C3}" presName="dstNode" presStyleLbl="node1" presStyleIdx="0" presStyleCnt="5"/>
      <dgm:spPr/>
    </dgm:pt>
    <dgm:pt modelId="{07710702-232F-422F-B351-3D7FE674096C}" type="pres">
      <dgm:prSet presAssocID="{1B872458-E9E6-41EB-BA91-E49DE18E66AC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9CB2E7-535F-49D5-82EE-29C53EDA9F65}" type="pres">
      <dgm:prSet presAssocID="{1B872458-E9E6-41EB-BA91-E49DE18E66AC}" presName="accent_1" presStyleCnt="0"/>
      <dgm:spPr/>
    </dgm:pt>
    <dgm:pt modelId="{6902BDAC-53D4-46A5-ABE0-771582D068BF}" type="pres">
      <dgm:prSet presAssocID="{1B872458-E9E6-41EB-BA91-E49DE18E66AC}" presName="accentRepeatNode" presStyleLbl="solidFgAcc1" presStyleIdx="0" presStyleCnt="5"/>
      <dgm:spPr/>
    </dgm:pt>
    <dgm:pt modelId="{C1E7B036-59DB-4651-A697-5B31B8D6DABB}" type="pres">
      <dgm:prSet presAssocID="{83DEFB2A-1E09-4450-A064-F1A1B9AE2FAE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B091F-A036-4901-B382-F6998475AD4C}" type="pres">
      <dgm:prSet presAssocID="{83DEFB2A-1E09-4450-A064-F1A1B9AE2FAE}" presName="accent_2" presStyleCnt="0"/>
      <dgm:spPr/>
    </dgm:pt>
    <dgm:pt modelId="{F3734E04-FC13-475F-98D5-CA9252EBE5D5}" type="pres">
      <dgm:prSet presAssocID="{83DEFB2A-1E09-4450-A064-F1A1B9AE2FAE}" presName="accentRepeatNode" presStyleLbl="solidFgAcc1" presStyleIdx="1" presStyleCnt="5"/>
      <dgm:spPr/>
    </dgm:pt>
    <dgm:pt modelId="{9BEAE298-65C5-429D-9878-76DCC4111936}" type="pres">
      <dgm:prSet presAssocID="{D65A344E-982D-4306-A665-5974D127C925}" presName="text_3" presStyleLbl="node1" presStyleIdx="2" presStyleCnt="5" custScaleY="143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E63B34-0B44-4A8D-83A8-9247E5244B52}" type="pres">
      <dgm:prSet presAssocID="{D65A344E-982D-4306-A665-5974D127C925}" presName="accent_3" presStyleCnt="0"/>
      <dgm:spPr/>
    </dgm:pt>
    <dgm:pt modelId="{5768E5EE-E380-4CA7-9E1B-7B9AA8389710}" type="pres">
      <dgm:prSet presAssocID="{D65A344E-982D-4306-A665-5974D127C925}" presName="accentRepeatNode" presStyleLbl="solidFgAcc1" presStyleIdx="2" presStyleCnt="5"/>
      <dgm:spPr/>
    </dgm:pt>
    <dgm:pt modelId="{C7EAB3E0-3D89-450F-8216-8CE847D6609E}" type="pres">
      <dgm:prSet presAssocID="{A650F02B-101C-47AB-8241-E5EDF87D79D2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DB2E9-9470-42AD-BC1D-7DA5C372FA35}" type="pres">
      <dgm:prSet presAssocID="{A650F02B-101C-47AB-8241-E5EDF87D79D2}" presName="accent_4" presStyleCnt="0"/>
      <dgm:spPr/>
    </dgm:pt>
    <dgm:pt modelId="{11E3389B-5331-4B0F-9B0B-4AF83EBC374D}" type="pres">
      <dgm:prSet presAssocID="{A650F02B-101C-47AB-8241-E5EDF87D79D2}" presName="accentRepeatNode" presStyleLbl="solidFgAcc1" presStyleIdx="3" presStyleCnt="5"/>
      <dgm:spPr/>
    </dgm:pt>
    <dgm:pt modelId="{E8E6921F-3500-4ECF-BDF4-E95DA172F132}" type="pres">
      <dgm:prSet presAssocID="{9D2CFFFF-EED6-4F04-A754-E2E4D54ACAB3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63F249-240C-44F4-9633-17F29E2364F2}" type="pres">
      <dgm:prSet presAssocID="{9D2CFFFF-EED6-4F04-A754-E2E4D54ACAB3}" presName="accent_5" presStyleCnt="0"/>
      <dgm:spPr/>
    </dgm:pt>
    <dgm:pt modelId="{F9D1BEDB-3EAA-4119-8306-E177BCE99951}" type="pres">
      <dgm:prSet presAssocID="{9D2CFFFF-EED6-4F04-A754-E2E4D54ACAB3}" presName="accentRepeatNode" presStyleLbl="solidFgAcc1" presStyleIdx="4" presStyleCnt="5"/>
      <dgm:spPr/>
    </dgm:pt>
  </dgm:ptLst>
  <dgm:cxnLst>
    <dgm:cxn modelId="{AB4FCB59-4BDB-4CEF-9A43-497D59A839BB}" type="presOf" srcId="{83DEFB2A-1E09-4450-A064-F1A1B9AE2FAE}" destId="{C1E7B036-59DB-4651-A697-5B31B8D6DABB}" srcOrd="0" destOrd="0" presId="urn:microsoft.com/office/officeart/2008/layout/VerticalCurvedList"/>
    <dgm:cxn modelId="{CEE56B8E-7D6E-4A2A-9DBB-D8C8D8082933}" type="presOf" srcId="{A650F02B-101C-47AB-8241-E5EDF87D79D2}" destId="{C7EAB3E0-3D89-450F-8216-8CE847D6609E}" srcOrd="0" destOrd="0" presId="urn:microsoft.com/office/officeart/2008/layout/VerticalCurvedList"/>
    <dgm:cxn modelId="{8AE8C419-997F-47B5-A764-F556310A5730}" type="presOf" srcId="{D65A344E-982D-4306-A665-5974D127C925}" destId="{9BEAE298-65C5-429D-9878-76DCC4111936}" srcOrd="0" destOrd="0" presId="urn:microsoft.com/office/officeart/2008/layout/VerticalCurvedList"/>
    <dgm:cxn modelId="{CD9D82D5-A641-4F7C-8074-1EEBB73D910F}" srcId="{E6C40FE9-5368-4C92-B03D-AD4A004C66C3}" destId="{D65A344E-982D-4306-A665-5974D127C925}" srcOrd="2" destOrd="0" parTransId="{D349B515-7FE7-4585-8EBB-764B2A2A6DFB}" sibTransId="{BF813570-E805-4BB7-BDF3-B50D6A1F36F9}"/>
    <dgm:cxn modelId="{3B497329-303B-4BDB-8CD1-922D8E0DD94D}" type="presOf" srcId="{E6C40FE9-5368-4C92-B03D-AD4A004C66C3}" destId="{64F7F731-0A39-4700-9C55-8F483587CF66}" srcOrd="0" destOrd="0" presId="urn:microsoft.com/office/officeart/2008/layout/VerticalCurvedList"/>
    <dgm:cxn modelId="{93D65957-1B9A-4722-9BB6-3BC9AB534344}" srcId="{E6C40FE9-5368-4C92-B03D-AD4A004C66C3}" destId="{1B872458-E9E6-41EB-BA91-E49DE18E66AC}" srcOrd="0" destOrd="0" parTransId="{B3AA415A-1C26-4779-8407-D5F07DD5DEBC}" sibTransId="{22266DAF-469D-4BD7-BBF9-8DC619E722B8}"/>
    <dgm:cxn modelId="{9CB8F3F4-8254-4C56-9127-148B03C6EF56}" srcId="{E6C40FE9-5368-4C92-B03D-AD4A004C66C3}" destId="{9D2CFFFF-EED6-4F04-A754-E2E4D54ACAB3}" srcOrd="4" destOrd="0" parTransId="{4DE4B405-9BB8-454F-89A0-AE09A862CA67}" sibTransId="{CE620FF3-6769-4AE6-8E96-DFA0D6CC2A5F}"/>
    <dgm:cxn modelId="{5FDB2213-3BDB-4EBC-A296-5413D5F9659A}" type="presOf" srcId="{9D2CFFFF-EED6-4F04-A754-E2E4D54ACAB3}" destId="{E8E6921F-3500-4ECF-BDF4-E95DA172F132}" srcOrd="0" destOrd="0" presId="urn:microsoft.com/office/officeart/2008/layout/VerticalCurvedList"/>
    <dgm:cxn modelId="{C5C1F87F-EB50-411F-994E-124282BEF35F}" type="presOf" srcId="{22266DAF-469D-4BD7-BBF9-8DC619E722B8}" destId="{BFF2D11D-626E-4B90-8174-3CB11BA7B9AA}" srcOrd="0" destOrd="0" presId="urn:microsoft.com/office/officeart/2008/layout/VerticalCurvedList"/>
    <dgm:cxn modelId="{44F05C66-EE66-45B2-B9FA-637390C6879C}" type="presOf" srcId="{1B872458-E9E6-41EB-BA91-E49DE18E66AC}" destId="{07710702-232F-422F-B351-3D7FE674096C}" srcOrd="0" destOrd="0" presId="urn:microsoft.com/office/officeart/2008/layout/VerticalCurvedList"/>
    <dgm:cxn modelId="{B5C9A99D-1F8E-4C0F-89E6-C662942FE1BA}" srcId="{E6C40FE9-5368-4C92-B03D-AD4A004C66C3}" destId="{83DEFB2A-1E09-4450-A064-F1A1B9AE2FAE}" srcOrd="1" destOrd="0" parTransId="{DC9A4A13-61F9-494E-8FC3-432C720C3C81}" sibTransId="{EB099016-671A-463B-8DCE-CE06C86BDF7E}"/>
    <dgm:cxn modelId="{BF20EE9B-DF6B-48B6-845E-52FCDD0BF353}" srcId="{E6C40FE9-5368-4C92-B03D-AD4A004C66C3}" destId="{A650F02B-101C-47AB-8241-E5EDF87D79D2}" srcOrd="3" destOrd="0" parTransId="{D5968417-8473-4E67-99C8-FEC8B1C2B50E}" sibTransId="{8EBDD2D0-DC6C-4DCD-90DC-6CCAE45DC777}"/>
    <dgm:cxn modelId="{71FA25DE-E0D4-48E6-890F-3F3EBBE83206}" type="presParOf" srcId="{64F7F731-0A39-4700-9C55-8F483587CF66}" destId="{6A3BF498-3B4D-48BF-BB7C-C3A323E2CFF5}" srcOrd="0" destOrd="0" presId="urn:microsoft.com/office/officeart/2008/layout/VerticalCurvedList"/>
    <dgm:cxn modelId="{352C8399-6F6E-4C09-9B41-A219D4E7EA9A}" type="presParOf" srcId="{6A3BF498-3B4D-48BF-BB7C-C3A323E2CFF5}" destId="{54B8A1F9-70A1-4BEF-9ECD-410B9423D3A0}" srcOrd="0" destOrd="0" presId="urn:microsoft.com/office/officeart/2008/layout/VerticalCurvedList"/>
    <dgm:cxn modelId="{54927C9B-F307-483E-AA59-BB425F5D818A}" type="presParOf" srcId="{54B8A1F9-70A1-4BEF-9ECD-410B9423D3A0}" destId="{7166700C-D8D1-4930-8ADB-0A5B74424949}" srcOrd="0" destOrd="0" presId="urn:microsoft.com/office/officeart/2008/layout/VerticalCurvedList"/>
    <dgm:cxn modelId="{ADBEC317-29F0-458A-9280-8E11B3CE2A76}" type="presParOf" srcId="{54B8A1F9-70A1-4BEF-9ECD-410B9423D3A0}" destId="{BFF2D11D-626E-4B90-8174-3CB11BA7B9AA}" srcOrd="1" destOrd="0" presId="urn:microsoft.com/office/officeart/2008/layout/VerticalCurvedList"/>
    <dgm:cxn modelId="{6FA4CEF1-AC6B-4D05-9DB2-47C924E1B149}" type="presParOf" srcId="{54B8A1F9-70A1-4BEF-9ECD-410B9423D3A0}" destId="{C460E280-F408-4EBC-8D93-CB909537ACBD}" srcOrd="2" destOrd="0" presId="urn:microsoft.com/office/officeart/2008/layout/VerticalCurvedList"/>
    <dgm:cxn modelId="{CCA8DDCE-9E43-4DDD-A6B1-9C639B680147}" type="presParOf" srcId="{54B8A1F9-70A1-4BEF-9ECD-410B9423D3A0}" destId="{9F0F0DA8-842E-498E-AFE8-FBB34F08410F}" srcOrd="3" destOrd="0" presId="urn:microsoft.com/office/officeart/2008/layout/VerticalCurvedList"/>
    <dgm:cxn modelId="{4F48D7DF-F060-4CBC-BF4D-6FCB6AA0B797}" type="presParOf" srcId="{6A3BF498-3B4D-48BF-BB7C-C3A323E2CFF5}" destId="{07710702-232F-422F-B351-3D7FE674096C}" srcOrd="1" destOrd="0" presId="urn:microsoft.com/office/officeart/2008/layout/VerticalCurvedList"/>
    <dgm:cxn modelId="{4018CE4A-A4F2-4F88-A784-88ACC641598B}" type="presParOf" srcId="{6A3BF498-3B4D-48BF-BB7C-C3A323E2CFF5}" destId="{259CB2E7-535F-49D5-82EE-29C53EDA9F65}" srcOrd="2" destOrd="0" presId="urn:microsoft.com/office/officeart/2008/layout/VerticalCurvedList"/>
    <dgm:cxn modelId="{367F9278-615C-4C3B-BFE4-86186DC8D370}" type="presParOf" srcId="{259CB2E7-535F-49D5-82EE-29C53EDA9F65}" destId="{6902BDAC-53D4-46A5-ABE0-771582D068BF}" srcOrd="0" destOrd="0" presId="urn:microsoft.com/office/officeart/2008/layout/VerticalCurvedList"/>
    <dgm:cxn modelId="{C2FC9731-C3BB-4D5E-AA28-C48498E098A5}" type="presParOf" srcId="{6A3BF498-3B4D-48BF-BB7C-C3A323E2CFF5}" destId="{C1E7B036-59DB-4651-A697-5B31B8D6DABB}" srcOrd="3" destOrd="0" presId="urn:microsoft.com/office/officeart/2008/layout/VerticalCurvedList"/>
    <dgm:cxn modelId="{B01E93A1-3546-47F5-A77F-20843FC8F211}" type="presParOf" srcId="{6A3BF498-3B4D-48BF-BB7C-C3A323E2CFF5}" destId="{81AB091F-A036-4901-B382-F6998475AD4C}" srcOrd="4" destOrd="0" presId="urn:microsoft.com/office/officeart/2008/layout/VerticalCurvedList"/>
    <dgm:cxn modelId="{5A0BDD31-E4E4-4236-9196-5592DAC69A2C}" type="presParOf" srcId="{81AB091F-A036-4901-B382-F6998475AD4C}" destId="{F3734E04-FC13-475F-98D5-CA9252EBE5D5}" srcOrd="0" destOrd="0" presId="urn:microsoft.com/office/officeart/2008/layout/VerticalCurvedList"/>
    <dgm:cxn modelId="{9FD4F862-CCDE-46C1-956C-6F0DEA030C57}" type="presParOf" srcId="{6A3BF498-3B4D-48BF-BB7C-C3A323E2CFF5}" destId="{9BEAE298-65C5-429D-9878-76DCC4111936}" srcOrd="5" destOrd="0" presId="urn:microsoft.com/office/officeart/2008/layout/VerticalCurvedList"/>
    <dgm:cxn modelId="{724A2AD1-0289-4366-9F54-C6813B6ED094}" type="presParOf" srcId="{6A3BF498-3B4D-48BF-BB7C-C3A323E2CFF5}" destId="{8CE63B34-0B44-4A8D-83A8-9247E5244B52}" srcOrd="6" destOrd="0" presId="urn:microsoft.com/office/officeart/2008/layout/VerticalCurvedList"/>
    <dgm:cxn modelId="{9C0EBA26-C7C3-4CA1-82A0-5FFFB0112BB9}" type="presParOf" srcId="{8CE63B34-0B44-4A8D-83A8-9247E5244B52}" destId="{5768E5EE-E380-4CA7-9E1B-7B9AA8389710}" srcOrd="0" destOrd="0" presId="urn:microsoft.com/office/officeart/2008/layout/VerticalCurvedList"/>
    <dgm:cxn modelId="{7B61623B-1B5F-4654-AE0B-3962F6CD5E20}" type="presParOf" srcId="{6A3BF498-3B4D-48BF-BB7C-C3A323E2CFF5}" destId="{C7EAB3E0-3D89-450F-8216-8CE847D6609E}" srcOrd="7" destOrd="0" presId="urn:microsoft.com/office/officeart/2008/layout/VerticalCurvedList"/>
    <dgm:cxn modelId="{078FED31-E387-463D-813E-15EEB4851A1B}" type="presParOf" srcId="{6A3BF498-3B4D-48BF-BB7C-C3A323E2CFF5}" destId="{577DB2E9-9470-42AD-BC1D-7DA5C372FA35}" srcOrd="8" destOrd="0" presId="urn:microsoft.com/office/officeart/2008/layout/VerticalCurvedList"/>
    <dgm:cxn modelId="{B1E7AE83-D88F-4D46-BB1E-6B97622FA6E7}" type="presParOf" srcId="{577DB2E9-9470-42AD-BC1D-7DA5C372FA35}" destId="{11E3389B-5331-4B0F-9B0B-4AF83EBC374D}" srcOrd="0" destOrd="0" presId="urn:microsoft.com/office/officeart/2008/layout/VerticalCurvedList"/>
    <dgm:cxn modelId="{2CEB56A1-83CE-4625-AB6E-37B9D925F990}" type="presParOf" srcId="{6A3BF498-3B4D-48BF-BB7C-C3A323E2CFF5}" destId="{E8E6921F-3500-4ECF-BDF4-E95DA172F132}" srcOrd="9" destOrd="0" presId="urn:microsoft.com/office/officeart/2008/layout/VerticalCurvedList"/>
    <dgm:cxn modelId="{CA9942A5-D5EA-4BFD-ABC5-976C152A392C}" type="presParOf" srcId="{6A3BF498-3B4D-48BF-BB7C-C3A323E2CFF5}" destId="{8463F249-240C-44F4-9633-17F29E2364F2}" srcOrd="10" destOrd="0" presId="urn:microsoft.com/office/officeart/2008/layout/VerticalCurvedList"/>
    <dgm:cxn modelId="{EF23CF88-A632-414F-AD0C-6B9685E1C483}" type="presParOf" srcId="{8463F249-240C-44F4-9633-17F29E2364F2}" destId="{F9D1BEDB-3EAA-4119-8306-E177BCE99951}" srcOrd="0" destOrd="0" presId="urn:microsoft.com/office/officeart/2008/layout/VerticalCurvedList"/>
  </dgm:cxnLst>
  <dgm:bg>
    <a:effectLst>
      <a:softEdge rad="4699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61030-D20D-4B79-9868-49060F81EE00}">
      <dsp:nvSpPr>
        <dsp:cNvPr id="0" name=""/>
        <dsp:cNvSpPr/>
      </dsp:nvSpPr>
      <dsp:spPr>
        <a:xfrm>
          <a:off x="14967" y="0"/>
          <a:ext cx="4539419" cy="297785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0" b="1" kern="1200" dirty="0" smtClean="0">
              <a:solidFill>
                <a:srgbClr val="FFFF00"/>
              </a:solidFill>
            </a:rPr>
            <a:t>?</a:t>
          </a:r>
          <a:endParaRPr lang="ru-RU" sz="8000" b="1" kern="1200" dirty="0">
            <a:solidFill>
              <a:srgbClr val="FFFF00"/>
            </a:solidFill>
          </a:endParaRPr>
        </a:p>
      </dsp:txBody>
      <dsp:txXfrm>
        <a:off x="648850" y="351153"/>
        <a:ext cx="2617323" cy="2275552"/>
      </dsp:txXfrm>
    </dsp:sp>
    <dsp:sp modelId="{A2671F12-0ECD-4C64-A672-DA9F6438351C}">
      <dsp:nvSpPr>
        <dsp:cNvPr id="0" name=""/>
        <dsp:cNvSpPr/>
      </dsp:nvSpPr>
      <dsp:spPr>
        <a:xfrm>
          <a:off x="3511665" y="0"/>
          <a:ext cx="4572861" cy="2977859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200" b="1" kern="1200" dirty="0" smtClean="0">
              <a:solidFill>
                <a:srgbClr val="FFFF00"/>
              </a:solidFill>
              <a:latin typeface="Arial Narrow" panose="020B0606020202030204" pitchFamily="34" charset="0"/>
            </a:rPr>
            <a:t>?</a:t>
          </a:r>
          <a:endParaRPr lang="ru-RU" sz="7200" b="1" kern="1200" dirty="0">
            <a:solidFill>
              <a:srgbClr val="FFFF00"/>
            </a:solidFill>
          </a:endParaRPr>
        </a:p>
      </dsp:txBody>
      <dsp:txXfrm>
        <a:off x="4809369" y="351153"/>
        <a:ext cx="2636604" cy="22755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FEF0B0-747C-4D98-B00E-B6455346A56E}">
      <dsp:nvSpPr>
        <dsp:cNvPr id="0" name=""/>
        <dsp:cNvSpPr/>
      </dsp:nvSpPr>
      <dsp:spPr>
        <a:xfrm>
          <a:off x="0" y="1074652"/>
          <a:ext cx="78867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E42B05-0C07-45B1-BC6F-328294BCCAD2}">
      <dsp:nvSpPr>
        <dsp:cNvPr id="0" name=""/>
        <dsp:cNvSpPr/>
      </dsp:nvSpPr>
      <dsp:spPr>
        <a:xfrm>
          <a:off x="375080" y="50410"/>
          <a:ext cx="7508951" cy="154084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8669" tIns="0" rIns="20866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solidFill>
                <a:schemeClr val="tx1"/>
              </a:solidFill>
            </a:rPr>
            <a:t>Муниципальный проект «Смысловое чтение как основа умения работать с информацией в начальной школе. Создание методического кластера»</a:t>
          </a:r>
          <a:endParaRPr lang="ru-RU" sz="2400" kern="1200" dirty="0" smtClean="0">
            <a:solidFill>
              <a:schemeClr val="tx1"/>
            </a:solidFill>
          </a:endParaRPr>
        </a:p>
      </dsp:txBody>
      <dsp:txXfrm>
        <a:off x="450298" y="125628"/>
        <a:ext cx="7358515" cy="1390406"/>
      </dsp:txXfrm>
    </dsp:sp>
    <dsp:sp modelId="{3BA344A0-FA24-4E9B-B7BC-2DB7BA1623FF}">
      <dsp:nvSpPr>
        <dsp:cNvPr id="0" name=""/>
        <dsp:cNvSpPr/>
      </dsp:nvSpPr>
      <dsp:spPr>
        <a:xfrm>
          <a:off x="0" y="3418927"/>
          <a:ext cx="7886700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0395693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5F126-B21D-4EA2-A367-9CB6655CFEE5}">
      <dsp:nvSpPr>
        <dsp:cNvPr id="0" name=""/>
        <dsp:cNvSpPr/>
      </dsp:nvSpPr>
      <dsp:spPr>
        <a:xfrm>
          <a:off x="394335" y="2145652"/>
          <a:ext cx="7309945" cy="1789874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8669" tIns="0" rIns="208669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i="1" kern="1200" dirty="0" smtClean="0">
              <a:solidFill>
                <a:schemeClr val="tx1"/>
              </a:solidFill>
            </a:rPr>
            <a:t>Муниципальный проект «</a:t>
          </a:r>
          <a:r>
            <a:rPr lang="ru-RU" sz="2400" i="1" kern="1200" dirty="0" err="1" smtClean="0">
              <a:solidFill>
                <a:schemeClr val="tx1"/>
              </a:solidFill>
            </a:rPr>
            <a:t>Чайковское</a:t>
          </a:r>
          <a:r>
            <a:rPr lang="ru-RU" sz="2400" i="1" kern="1200" dirty="0" smtClean="0">
              <a:solidFill>
                <a:schemeClr val="tx1"/>
              </a:solidFill>
            </a:rPr>
            <a:t> метро» или сетевое взаимодействие образовательных организаций Чайковского муниципального района по достижению </a:t>
          </a:r>
          <a:r>
            <a:rPr lang="ru-RU" sz="2400" i="1" kern="1200" dirty="0" err="1" smtClean="0">
              <a:solidFill>
                <a:schemeClr val="tx1"/>
              </a:solidFill>
            </a:rPr>
            <a:t>метапредметного</a:t>
          </a:r>
          <a:r>
            <a:rPr lang="ru-RU" sz="2400" i="1" kern="1200" dirty="0" smtClean="0">
              <a:solidFill>
                <a:schemeClr val="tx1"/>
              </a:solidFill>
            </a:rPr>
            <a:t> результата «смысловое чтение» в основной школе».</a:t>
          </a:r>
        </a:p>
      </dsp:txBody>
      <dsp:txXfrm>
        <a:off x="481709" y="2233026"/>
        <a:ext cx="7135197" cy="16151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61030-D20D-4B79-9868-49060F81EE00}">
      <dsp:nvSpPr>
        <dsp:cNvPr id="0" name=""/>
        <dsp:cNvSpPr/>
      </dsp:nvSpPr>
      <dsp:spPr>
        <a:xfrm>
          <a:off x="14967" y="0"/>
          <a:ext cx="4539419" cy="297785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648850" y="351153"/>
        <a:ext cx="2617323" cy="2275552"/>
      </dsp:txXfrm>
    </dsp:sp>
    <dsp:sp modelId="{A2671F12-0ECD-4C64-A672-DA9F6438351C}">
      <dsp:nvSpPr>
        <dsp:cNvPr id="0" name=""/>
        <dsp:cNvSpPr/>
      </dsp:nvSpPr>
      <dsp:spPr>
        <a:xfrm>
          <a:off x="3511665" y="0"/>
          <a:ext cx="4572861" cy="2977859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0" b="1" kern="1200" dirty="0" smtClean="0">
              <a:solidFill>
                <a:srgbClr val="FFFF00"/>
              </a:solidFill>
              <a:latin typeface="Arial Narrow" panose="020B0606020202030204" pitchFamily="34" charset="0"/>
            </a:rPr>
            <a:t>?</a:t>
          </a:r>
          <a:endParaRPr lang="ru-RU" sz="8000" b="1" kern="1200" dirty="0">
            <a:solidFill>
              <a:srgbClr val="FFFF00"/>
            </a:solidFill>
          </a:endParaRPr>
        </a:p>
      </dsp:txBody>
      <dsp:txXfrm>
        <a:off x="4809369" y="351153"/>
        <a:ext cx="2636604" cy="22755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5EF80-CAD2-47B4-9262-C1B04ABE50EB}">
      <dsp:nvSpPr>
        <dsp:cNvPr id="0" name=""/>
        <dsp:cNvSpPr/>
      </dsp:nvSpPr>
      <dsp:spPr>
        <a:xfrm>
          <a:off x="306263" y="654"/>
          <a:ext cx="1432238" cy="8024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ФОРМА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516009" y="118166"/>
        <a:ext cx="1012746" cy="567395"/>
      </dsp:txXfrm>
    </dsp:sp>
    <dsp:sp modelId="{1CD0D2BA-3C7A-4352-B49A-7F95F67DEB94}">
      <dsp:nvSpPr>
        <dsp:cNvPr id="0" name=""/>
        <dsp:cNvSpPr/>
      </dsp:nvSpPr>
      <dsp:spPr>
        <a:xfrm>
          <a:off x="789681" y="868229"/>
          <a:ext cx="465403" cy="465403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51370" y="1046199"/>
        <a:ext cx="342025" cy="109463"/>
      </dsp:txXfrm>
    </dsp:sp>
    <dsp:sp modelId="{5D5F27C1-D127-4155-9134-A6EA20990C35}">
      <dsp:nvSpPr>
        <dsp:cNvPr id="0" name=""/>
        <dsp:cNvSpPr/>
      </dsp:nvSpPr>
      <dsp:spPr>
        <a:xfrm>
          <a:off x="90360" y="1398789"/>
          <a:ext cx="1864043" cy="8024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СОДЕРЖАНИЕ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363343" y="1516301"/>
        <a:ext cx="1318077" cy="567395"/>
      </dsp:txXfrm>
    </dsp:sp>
    <dsp:sp modelId="{27D03EEB-E71B-4D47-A8E0-BFB4271C8A0E}">
      <dsp:nvSpPr>
        <dsp:cNvPr id="0" name=""/>
        <dsp:cNvSpPr/>
      </dsp:nvSpPr>
      <dsp:spPr>
        <a:xfrm>
          <a:off x="2074767" y="951681"/>
          <a:ext cx="255169" cy="29849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074767" y="1011381"/>
        <a:ext cx="178618" cy="179099"/>
      </dsp:txXfrm>
    </dsp:sp>
    <dsp:sp modelId="{FEAA23FA-7C80-47AE-841B-1B34BDEBBD02}">
      <dsp:nvSpPr>
        <dsp:cNvPr id="0" name=""/>
        <dsp:cNvSpPr/>
      </dsp:nvSpPr>
      <dsp:spPr>
        <a:xfrm>
          <a:off x="2435856" y="298512"/>
          <a:ext cx="1709233" cy="16048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</a:rPr>
            <a:t>СЕТЕВАЯ ОРГАНИЗАЦИЯ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686167" y="533535"/>
        <a:ext cx="1208611" cy="11347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61030-D20D-4B79-9868-49060F81EE00}">
      <dsp:nvSpPr>
        <dsp:cNvPr id="0" name=""/>
        <dsp:cNvSpPr/>
      </dsp:nvSpPr>
      <dsp:spPr>
        <a:xfrm>
          <a:off x="14967" y="0"/>
          <a:ext cx="4539419" cy="297785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648850" y="351153"/>
        <a:ext cx="2617323" cy="2275552"/>
      </dsp:txXfrm>
    </dsp:sp>
    <dsp:sp modelId="{A2671F12-0ECD-4C64-A672-DA9F6438351C}">
      <dsp:nvSpPr>
        <dsp:cNvPr id="0" name=""/>
        <dsp:cNvSpPr/>
      </dsp:nvSpPr>
      <dsp:spPr>
        <a:xfrm>
          <a:off x="3511665" y="0"/>
          <a:ext cx="4572861" cy="2977859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0" b="1" kern="1200" dirty="0" smtClean="0">
              <a:solidFill>
                <a:srgbClr val="FFFF00"/>
              </a:solidFill>
              <a:latin typeface="Arial Narrow" panose="020B0606020202030204" pitchFamily="34" charset="0"/>
            </a:rPr>
            <a:t>?</a:t>
          </a:r>
          <a:endParaRPr lang="ru-RU" sz="8000" b="1" kern="1200" dirty="0">
            <a:solidFill>
              <a:srgbClr val="FFFF00"/>
            </a:solidFill>
          </a:endParaRPr>
        </a:p>
      </dsp:txBody>
      <dsp:txXfrm>
        <a:off x="4809369" y="351153"/>
        <a:ext cx="2636604" cy="22755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61030-D20D-4B79-9868-49060F81EE00}">
      <dsp:nvSpPr>
        <dsp:cNvPr id="0" name=""/>
        <dsp:cNvSpPr/>
      </dsp:nvSpPr>
      <dsp:spPr>
        <a:xfrm>
          <a:off x="14967" y="0"/>
          <a:ext cx="4539419" cy="297785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648850" y="351153"/>
        <a:ext cx="2617323" cy="2275552"/>
      </dsp:txXfrm>
    </dsp:sp>
    <dsp:sp modelId="{A2671F12-0ECD-4C64-A672-DA9F6438351C}">
      <dsp:nvSpPr>
        <dsp:cNvPr id="0" name=""/>
        <dsp:cNvSpPr/>
      </dsp:nvSpPr>
      <dsp:spPr>
        <a:xfrm>
          <a:off x="3511665" y="0"/>
          <a:ext cx="4572861" cy="2977859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РЕАЛИЗАЦИЯ ПРОЕКТНОГО УПРАВЛЕНИЯ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4809369" y="351153"/>
        <a:ext cx="2636604" cy="22755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1BC58E-30A1-48EA-8B7E-C0E78B2B5427}">
      <dsp:nvSpPr>
        <dsp:cNvPr id="0" name=""/>
        <dsp:cNvSpPr/>
      </dsp:nvSpPr>
      <dsp:spPr>
        <a:xfrm>
          <a:off x="-6735207" y="-1030723"/>
          <a:ext cx="8022632" cy="8022632"/>
        </a:xfrm>
        <a:prstGeom prst="blockArc">
          <a:avLst>
            <a:gd name="adj1" fmla="val 18900000"/>
            <a:gd name="adj2" fmla="val 2700000"/>
            <a:gd name="adj3" fmla="val 269"/>
          </a:avLst>
        </a:pr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C0E4D-7B11-4B40-AC89-A2693064274D}">
      <dsp:nvSpPr>
        <dsp:cNvPr id="0" name=""/>
        <dsp:cNvSpPr/>
      </dsp:nvSpPr>
      <dsp:spPr>
        <a:xfrm>
          <a:off x="418177" y="270995"/>
          <a:ext cx="7692276" cy="5417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организационно - методическое консультирование при осуществлении проектной деятельности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8177" y="270995"/>
        <a:ext cx="7692276" cy="541752"/>
      </dsp:txXfrm>
    </dsp:sp>
    <dsp:sp modelId="{E679E1B2-0584-4DE5-A96A-34F247F4AA56}">
      <dsp:nvSpPr>
        <dsp:cNvPr id="0" name=""/>
        <dsp:cNvSpPr/>
      </dsp:nvSpPr>
      <dsp:spPr>
        <a:xfrm>
          <a:off x="79581" y="203276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C312C6-FAE7-471D-9A15-17E9BF12DD3D}">
      <dsp:nvSpPr>
        <dsp:cNvPr id="0" name=""/>
        <dsp:cNvSpPr/>
      </dsp:nvSpPr>
      <dsp:spPr>
        <a:xfrm>
          <a:off x="908782" y="1084101"/>
          <a:ext cx="7201670" cy="5417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оценка эффективности выполнения проектов, </a:t>
          </a:r>
          <a:r>
            <a:rPr lang="ru-RU" sz="1800" b="0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формирование и обсуждение системы оценки проектной деятельности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8782" y="1084101"/>
        <a:ext cx="7201670" cy="541752"/>
      </dsp:txXfrm>
    </dsp:sp>
    <dsp:sp modelId="{FF391735-81D7-4A14-A1BF-7AB1D34E6AF2}">
      <dsp:nvSpPr>
        <dsp:cNvPr id="0" name=""/>
        <dsp:cNvSpPr/>
      </dsp:nvSpPr>
      <dsp:spPr>
        <a:xfrm>
          <a:off x="570187" y="1016382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1D6610-AEE0-4297-BFAD-6C1AF339FB60}">
      <dsp:nvSpPr>
        <dsp:cNvPr id="0" name=""/>
        <dsp:cNvSpPr/>
      </dsp:nvSpPr>
      <dsp:spPr>
        <a:xfrm>
          <a:off x="1177632" y="1896610"/>
          <a:ext cx="6932821" cy="5417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анализ лучших практик управления проектами и  обеспечение их применения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77632" y="1896610"/>
        <a:ext cx="6932821" cy="541752"/>
      </dsp:txXfrm>
    </dsp:sp>
    <dsp:sp modelId="{87A679B2-A546-4060-AD15-4E32A6B5CF38}">
      <dsp:nvSpPr>
        <dsp:cNvPr id="0" name=""/>
        <dsp:cNvSpPr/>
      </dsp:nvSpPr>
      <dsp:spPr>
        <a:xfrm>
          <a:off x="839036" y="1828891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7BC103-240C-4232-BEC5-11CE08618B7A}">
      <dsp:nvSpPr>
        <dsp:cNvPr id="0" name=""/>
        <dsp:cNvSpPr/>
      </dsp:nvSpPr>
      <dsp:spPr>
        <a:xfrm>
          <a:off x="1263473" y="2709716"/>
          <a:ext cx="6846980" cy="5417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управление рисками, проблемами и изменениями проектов</a:t>
          </a:r>
          <a:r>
            <a:rPr lang="ru-RU" sz="1800" b="0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263473" y="2709716"/>
        <a:ext cx="6846980" cy="541752"/>
      </dsp:txXfrm>
    </dsp:sp>
    <dsp:sp modelId="{C2DD8521-A94E-4800-8079-4F304DC7A6E4}">
      <dsp:nvSpPr>
        <dsp:cNvPr id="0" name=""/>
        <dsp:cNvSpPr/>
      </dsp:nvSpPr>
      <dsp:spPr>
        <a:xfrm>
          <a:off x="924877" y="2641997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FC49D0-EE95-4AA0-8D3B-9780CB8F678A}">
      <dsp:nvSpPr>
        <dsp:cNvPr id="0" name=""/>
        <dsp:cNvSpPr/>
      </dsp:nvSpPr>
      <dsp:spPr>
        <a:xfrm>
          <a:off x="1177632" y="3522821"/>
          <a:ext cx="6932821" cy="5417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интеграция результатов проектов в деятельность системы образования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77632" y="3522821"/>
        <a:ext cx="6932821" cy="541752"/>
      </dsp:txXfrm>
    </dsp:sp>
    <dsp:sp modelId="{3271F3FC-4482-4709-AEFA-BF7D0F8520BA}">
      <dsp:nvSpPr>
        <dsp:cNvPr id="0" name=""/>
        <dsp:cNvSpPr/>
      </dsp:nvSpPr>
      <dsp:spPr>
        <a:xfrm>
          <a:off x="839036" y="3455102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1ADE03-341A-4980-ABE7-AF78F2603C17}">
      <dsp:nvSpPr>
        <dsp:cNvPr id="0" name=""/>
        <dsp:cNvSpPr/>
      </dsp:nvSpPr>
      <dsp:spPr>
        <a:xfrm>
          <a:off x="908782" y="4335331"/>
          <a:ext cx="7201670" cy="5417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разработка методических документов по проектному управлению 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08782" y="4335331"/>
        <a:ext cx="7201670" cy="541752"/>
      </dsp:txXfrm>
    </dsp:sp>
    <dsp:sp modelId="{557F5B0C-6C28-46AE-957D-AD252D8B5F7F}">
      <dsp:nvSpPr>
        <dsp:cNvPr id="0" name=""/>
        <dsp:cNvSpPr/>
      </dsp:nvSpPr>
      <dsp:spPr>
        <a:xfrm>
          <a:off x="570187" y="4267612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26E24-465C-439E-812C-9E44C52A9ACC}">
      <dsp:nvSpPr>
        <dsp:cNvPr id="0" name=""/>
        <dsp:cNvSpPr/>
      </dsp:nvSpPr>
      <dsp:spPr>
        <a:xfrm>
          <a:off x="418177" y="5034040"/>
          <a:ext cx="7692276" cy="7705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016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u="none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разработка, внедрение системы мотивации деятельности педагогических и руководящих работников при разработке и реализации проектов</a:t>
          </a:r>
          <a:endParaRPr lang="ru-RU" sz="1800" b="0" kern="1200" dirty="0"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8177" y="5034040"/>
        <a:ext cx="7692276" cy="770545"/>
      </dsp:txXfrm>
    </dsp:sp>
    <dsp:sp modelId="{5FD608E8-3E43-4E44-B782-758E9BFC1AEB}">
      <dsp:nvSpPr>
        <dsp:cNvPr id="0" name=""/>
        <dsp:cNvSpPr/>
      </dsp:nvSpPr>
      <dsp:spPr>
        <a:xfrm>
          <a:off x="79581" y="5080717"/>
          <a:ext cx="677190" cy="67719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61030-D20D-4B79-9868-49060F81EE00}">
      <dsp:nvSpPr>
        <dsp:cNvPr id="0" name=""/>
        <dsp:cNvSpPr/>
      </dsp:nvSpPr>
      <dsp:spPr>
        <a:xfrm>
          <a:off x="14967" y="0"/>
          <a:ext cx="4539419" cy="297785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ИННОВАЦИОННО-МЕТОДИЧЕСКАЯ СЕТЬ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648850" y="351153"/>
        <a:ext cx="2617323" cy="2275552"/>
      </dsp:txXfrm>
    </dsp:sp>
    <dsp:sp modelId="{A2671F12-0ECD-4C64-A672-DA9F6438351C}">
      <dsp:nvSpPr>
        <dsp:cNvPr id="0" name=""/>
        <dsp:cNvSpPr/>
      </dsp:nvSpPr>
      <dsp:spPr>
        <a:xfrm>
          <a:off x="3511665" y="0"/>
          <a:ext cx="4572861" cy="2977859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FF00"/>
              </a:solidFill>
            </a:rPr>
            <a:t>РЕАЛИЗАЦИЯ ПРОЕКТНОГО УПРАВЛЕНИЯ</a:t>
          </a:r>
          <a:endParaRPr lang="ru-RU" sz="2400" b="1" kern="1200" dirty="0">
            <a:solidFill>
              <a:srgbClr val="FFFF00"/>
            </a:solidFill>
          </a:endParaRPr>
        </a:p>
      </dsp:txBody>
      <dsp:txXfrm>
        <a:off x="4809369" y="351153"/>
        <a:ext cx="2636604" cy="227555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F2D11D-626E-4B90-8174-3CB11BA7B9AA}">
      <dsp:nvSpPr>
        <dsp:cNvPr id="0" name=""/>
        <dsp:cNvSpPr/>
      </dsp:nvSpPr>
      <dsp:spPr>
        <a:xfrm>
          <a:off x="-4903454" y="-751402"/>
          <a:ext cx="5840026" cy="5840026"/>
        </a:xfrm>
        <a:prstGeom prst="blockArc">
          <a:avLst>
            <a:gd name="adj1" fmla="val 18900000"/>
            <a:gd name="adj2" fmla="val 2700000"/>
            <a:gd name="adj3" fmla="val 37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710702-232F-422F-B351-3D7FE674096C}">
      <dsp:nvSpPr>
        <dsp:cNvPr id="0" name=""/>
        <dsp:cNvSpPr/>
      </dsp:nvSpPr>
      <dsp:spPr>
        <a:xfrm>
          <a:off x="409785" y="270989"/>
          <a:ext cx="8215470" cy="54232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Наращивание экспертной и рефлексивной позиции участников проектного офиса.</a:t>
          </a:r>
          <a:endParaRPr lang="ru-RU" sz="2000" b="1" kern="1200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785" y="270989"/>
        <a:ext cx="8215470" cy="542326"/>
      </dsp:txXfrm>
    </dsp:sp>
    <dsp:sp modelId="{6902BDAC-53D4-46A5-ABE0-771582D068BF}">
      <dsp:nvSpPr>
        <dsp:cNvPr id="0" name=""/>
        <dsp:cNvSpPr/>
      </dsp:nvSpPr>
      <dsp:spPr>
        <a:xfrm>
          <a:off x="70831" y="203198"/>
          <a:ext cx="677907" cy="677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E7B036-59DB-4651-A697-5B31B8D6DABB}">
      <dsp:nvSpPr>
        <dsp:cNvPr id="0" name=""/>
        <dsp:cNvSpPr/>
      </dsp:nvSpPr>
      <dsp:spPr>
        <a:xfrm>
          <a:off x="798400" y="1084218"/>
          <a:ext cx="7826855" cy="54232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Освоение новых форматов коммуникации и проведения заседаний проектного офиса.</a:t>
          </a:r>
          <a:endParaRPr lang="ru-RU" sz="2000" b="1" kern="1200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98400" y="1084218"/>
        <a:ext cx="7826855" cy="542326"/>
      </dsp:txXfrm>
    </dsp:sp>
    <dsp:sp modelId="{F3734E04-FC13-475F-98D5-CA9252EBE5D5}">
      <dsp:nvSpPr>
        <dsp:cNvPr id="0" name=""/>
        <dsp:cNvSpPr/>
      </dsp:nvSpPr>
      <dsp:spPr>
        <a:xfrm>
          <a:off x="459446" y="1016427"/>
          <a:ext cx="677907" cy="677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EAE298-65C5-429D-9878-76DCC4111936}">
      <dsp:nvSpPr>
        <dsp:cNvPr id="0" name=""/>
        <dsp:cNvSpPr/>
      </dsp:nvSpPr>
      <dsp:spPr>
        <a:xfrm>
          <a:off x="917674" y="1779372"/>
          <a:ext cx="7707581" cy="77847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Организация процесса консультирования и сопровождения проектных замыслов педагогов и ОО членами проектного офиса.</a:t>
          </a:r>
          <a:endParaRPr lang="ru-RU" sz="2000" b="1" kern="1200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917674" y="1779372"/>
        <a:ext cx="7707581" cy="778476"/>
      </dsp:txXfrm>
    </dsp:sp>
    <dsp:sp modelId="{5768E5EE-E380-4CA7-9E1B-7B9AA8389710}">
      <dsp:nvSpPr>
        <dsp:cNvPr id="0" name=""/>
        <dsp:cNvSpPr/>
      </dsp:nvSpPr>
      <dsp:spPr>
        <a:xfrm>
          <a:off x="578720" y="1829657"/>
          <a:ext cx="677907" cy="677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AB3E0-3D89-450F-8216-8CE847D6609E}">
      <dsp:nvSpPr>
        <dsp:cNvPr id="0" name=""/>
        <dsp:cNvSpPr/>
      </dsp:nvSpPr>
      <dsp:spPr>
        <a:xfrm>
          <a:off x="798400" y="2710677"/>
          <a:ext cx="7826855" cy="54232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Согласование и фиксация правил взаимодействия участников инновационно-методической сети.</a:t>
          </a:r>
          <a:endParaRPr lang="ru-RU" sz="2000" b="1" kern="1200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98400" y="2710677"/>
        <a:ext cx="7826855" cy="542326"/>
      </dsp:txXfrm>
    </dsp:sp>
    <dsp:sp modelId="{11E3389B-5331-4B0F-9B0B-4AF83EBC374D}">
      <dsp:nvSpPr>
        <dsp:cNvPr id="0" name=""/>
        <dsp:cNvSpPr/>
      </dsp:nvSpPr>
      <dsp:spPr>
        <a:xfrm>
          <a:off x="459446" y="2642886"/>
          <a:ext cx="677907" cy="677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E6921F-3500-4ECF-BDF4-E95DA172F132}">
      <dsp:nvSpPr>
        <dsp:cNvPr id="0" name=""/>
        <dsp:cNvSpPr/>
      </dsp:nvSpPr>
      <dsp:spPr>
        <a:xfrm>
          <a:off x="409785" y="3523906"/>
          <a:ext cx="8215470" cy="54232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0471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Анализ эффективности деятельности самоорганизующейся инновационной методической сети.</a:t>
          </a:r>
          <a:endParaRPr lang="ru-RU" sz="2000" b="1" kern="1200" dirty="0">
            <a:solidFill>
              <a:schemeClr val="accent5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9785" y="3523906"/>
        <a:ext cx="8215470" cy="542326"/>
      </dsp:txXfrm>
    </dsp:sp>
    <dsp:sp modelId="{F9D1BEDB-3EAA-4119-8306-E177BCE99951}">
      <dsp:nvSpPr>
        <dsp:cNvPr id="0" name=""/>
        <dsp:cNvSpPr/>
      </dsp:nvSpPr>
      <dsp:spPr>
        <a:xfrm>
          <a:off x="70831" y="3456115"/>
          <a:ext cx="677907" cy="677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58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65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939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058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19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966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7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371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404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57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815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AE403-6D37-485A-AE87-D633FB7CB2A8}" type="datetimeFigureOut">
              <a:rPr lang="ru-RU" smtClean="0"/>
              <a:t>13.12.2021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DF23E-52CD-493B-BFFA-F85D69A657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69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microsoft.com/office/2007/relationships/hdphoto" Target="../media/hdphoto1.wdp"/><Relationship Id="rId7" Type="http://schemas.openxmlformats.org/officeDocument/2006/relationships/diagramData" Target="../diagrams/data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microsoft.com/office/2007/relationships/diagramDrawing" Target="../diagrams/drawing4.xml"/><Relationship Id="rId5" Type="http://schemas.microsoft.com/office/2007/relationships/hdphoto" Target="../media/hdphoto2.wdp"/><Relationship Id="rId10" Type="http://schemas.openxmlformats.org/officeDocument/2006/relationships/diagramColors" Target="../diagrams/colors4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0703" y="210066"/>
            <a:ext cx="8365524" cy="3459892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Малый пленум I </a:t>
            </a:r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МЕЖРЕГИОНАЛЬНОГО ФОРУМА </a:t>
            </a:r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«МЕТОДОЛОГИЯ ПЕДАГОГИЧЕСКОГО ПРОЕКТИРОВАНИЯ: особенности мышления в условиях неопределенности»</a:t>
            </a:r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ПРОЕКТНЫЙ ОФИС КАК СРЕДСТВО ВЫСТРАИВАНИЯ СЕТЕВОГО ВЗАИМОДЕЙСТВИЯ.</a:t>
            </a:r>
            <a:b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РАЗМЫШЛЕНИЯ МЕТОДИСТА.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02" y="4302383"/>
            <a:ext cx="8579333" cy="1241822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Т.В. </a:t>
            </a:r>
            <a:r>
              <a:rPr lang="ru-RU" dirty="0" err="1" smtClean="0"/>
              <a:t>Фиалкина</a:t>
            </a:r>
            <a:r>
              <a:rPr lang="ru-RU" dirty="0" smtClean="0"/>
              <a:t> </a:t>
            </a:r>
          </a:p>
          <a:p>
            <a:pPr algn="r"/>
            <a:r>
              <a:rPr lang="ru-RU" dirty="0"/>
              <a:t>д</a:t>
            </a:r>
            <a:r>
              <a:rPr lang="ru-RU" dirty="0" smtClean="0"/>
              <a:t>иректор МБУ Центр развития образования г. Чайковский</a:t>
            </a:r>
          </a:p>
          <a:p>
            <a:pPr algn="r"/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94760" y="6217920"/>
            <a:ext cx="1992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Пермь, 07.12.2021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78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3772"/>
            <a:ext cx="7886700" cy="33364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МУНИЦИПАЛЬНЫЙ ПРОЕКТНОЙ ОФИС Управления </a:t>
            </a:r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образования администрации Чайковского городского округа (созданный в 2019г.)</a:t>
            </a:r>
            <a:r>
              <a:rPr lang="ru-RU" sz="3600" dirty="0">
                <a:solidFill>
                  <a:schemeClr val="bg1"/>
                </a:solidFill>
                <a:latin typeface="Arial Narrow" panose="020B0606020202030204" pitchFamily="34" charset="0"/>
              </a:rPr>
              <a:t>. </a:t>
            </a:r>
            <a:br>
              <a:rPr lang="ru-RU" sz="36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endParaRPr lang="ru-RU" sz="3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3033345"/>
            <a:ext cx="7886700" cy="314361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Основная деятельность - принятие </a:t>
            </a:r>
            <a:r>
              <a:rPr lang="ru-RU" b="1" dirty="0">
                <a:solidFill>
                  <a:srgbClr val="FFFF00"/>
                </a:solidFill>
              </a:rPr>
              <a:t>управленческих решений по приоритетным муниципальным проектам в системе образования Чайковского городского округа, </a:t>
            </a:r>
            <a:r>
              <a:rPr lang="ru-RU" b="1" dirty="0" smtClean="0">
                <a:solidFill>
                  <a:srgbClr val="FFFF00"/>
                </a:solidFill>
              </a:rPr>
              <a:t> экспертиза,  организация, планирование </a:t>
            </a:r>
            <a:r>
              <a:rPr lang="ru-RU" b="1" dirty="0">
                <a:solidFill>
                  <a:srgbClr val="FFFF00"/>
                </a:solidFill>
              </a:rPr>
              <a:t>и </a:t>
            </a:r>
            <a:r>
              <a:rPr lang="ru-RU" b="1" dirty="0" smtClean="0">
                <a:solidFill>
                  <a:srgbClr val="FFFF00"/>
                </a:solidFill>
              </a:rPr>
              <a:t>контроль </a:t>
            </a:r>
            <a:r>
              <a:rPr lang="ru-RU" b="1" dirty="0">
                <a:solidFill>
                  <a:srgbClr val="FFFF00"/>
                </a:solidFill>
              </a:rPr>
              <a:t>реализации муниципальных проектов. </a:t>
            </a:r>
            <a:endParaRPr lang="ru-RU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58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9422" y="158261"/>
            <a:ext cx="7886700" cy="86421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МУНИЦИПАЛЬНЫЕ ПРОЕКТЫ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740429"/>
              </p:ext>
            </p:extLst>
          </p:nvPr>
        </p:nvGraphicFramePr>
        <p:xfrm>
          <a:off x="202223" y="1239713"/>
          <a:ext cx="8801099" cy="5433651"/>
        </p:xfrm>
        <a:graphic>
          <a:graphicData uri="http://schemas.openxmlformats.org/drawingml/2006/table">
            <a:tbl>
              <a:tblPr firstRow="1" firstCol="1" bandRow="1" bandCol="1">
                <a:tableStyleId>{B301B821-A1FF-4177-AEE7-76D212191A09}</a:tableStyleId>
              </a:tblPr>
              <a:tblGrid>
                <a:gridCol w="6176019">
                  <a:extLst>
                    <a:ext uri="{9D8B030D-6E8A-4147-A177-3AD203B41FA5}">
                      <a16:colId xmlns:a16="http://schemas.microsoft.com/office/drawing/2014/main" xmlns="" val="938371242"/>
                    </a:ext>
                  </a:extLst>
                </a:gridCol>
                <a:gridCol w="2625080">
                  <a:extLst>
                    <a:ext uri="{9D8B030D-6E8A-4147-A177-3AD203B41FA5}">
                      <a16:colId xmlns:a16="http://schemas.microsoft.com/office/drawing/2014/main" xmlns="" val="762932028"/>
                    </a:ext>
                  </a:extLst>
                </a:gridCol>
              </a:tblGrid>
              <a:tr h="390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Проекты/программы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Авторы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96317515"/>
                  </a:ext>
                </a:extLst>
              </a:tr>
              <a:tr h="390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«Эффективная школа»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Фиалкина Т.В.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27046660"/>
                  </a:ext>
                </a:extLst>
              </a:tr>
              <a:tr h="7746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«Внедрение технологии дистанционного обследования в деятельность ТПМПК»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Пирожникова Л.А.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70396608"/>
                  </a:ext>
                </a:extLst>
              </a:tr>
              <a:tr h="7746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</a:t>
                      </a:r>
                      <a:r>
                        <a:rPr lang="en-US"/>
                        <a:t>PRO</a:t>
                      </a:r>
                      <a:r>
                        <a:rPr lang="ru-RU"/>
                        <a:t>качество + или совершенствование качества дошкольного образования»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Макарова Е.В.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Герасина Н.Б.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80736443"/>
                  </a:ext>
                </a:extLst>
              </a:tr>
              <a:tr h="390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«От инициативы ФГОС 4.0 к «4К» компетенциям»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Мулахметова С.М.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84940934"/>
                  </a:ext>
                </a:extLst>
              </a:tr>
              <a:tr h="7746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«Миссия выполнима: как повысить качество образования в основной и старшей школе»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Сергеева С.Ю.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66615833"/>
                  </a:ext>
                </a:extLst>
              </a:tr>
              <a:tr h="7746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«Синергия компетенций или формирование кадрового резерва на основе ИОМ»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Фиалкина Т.В.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36841483"/>
                  </a:ext>
                </a:extLst>
              </a:tr>
              <a:tr h="7746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«Дополнительное образование: </a:t>
                      </a:r>
                      <a:r>
                        <a:rPr lang="en-US"/>
                        <a:t>STARTAP</a:t>
                      </a:r>
                      <a:r>
                        <a:rPr lang="ru-RU"/>
                        <a:t> в будущее. Территория успеха каждого»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Шутова Н.Н.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31203511"/>
                  </a:ext>
                </a:extLst>
              </a:tr>
              <a:tr h="3900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/>
                        <a:t>«Цифровая образовательная среда»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dirty="0"/>
                        <a:t>Колегова Е.П.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08625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859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2196220"/>
              </p:ext>
            </p:extLst>
          </p:nvPr>
        </p:nvGraphicFramePr>
        <p:xfrm>
          <a:off x="628649" y="571500"/>
          <a:ext cx="8190035" cy="5961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52616" y="819963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59244" y="1660223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31088" y="2463545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05233" y="3291581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6373" y="4119617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359244" y="4947653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7330" y="5713772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9133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110" y="0"/>
            <a:ext cx="7886700" cy="69755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ПРОБЛЕМНОЕ ПОЛЕ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111812"/>
              </p:ext>
            </p:extLst>
          </p:nvPr>
        </p:nvGraphicFramePr>
        <p:xfrm>
          <a:off x="430823" y="2120134"/>
          <a:ext cx="8084527" cy="2994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6119" y="4078996"/>
            <a:ext cx="3521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проектирование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682314" y="1037967"/>
            <a:ext cx="3707026" cy="642551"/>
          </a:xfrm>
          <a:prstGeom prst="wedgeRoundRectCallout">
            <a:avLst>
              <a:gd name="adj1" fmla="val -27833"/>
              <a:gd name="adj2" fmla="val 261357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 Narrow" panose="020B0606020202030204" pitchFamily="34" charset="0"/>
              </a:rPr>
              <a:t>ПРОЕКТНЫЙ </a:t>
            </a:r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ОФИС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0086" y="2866768"/>
            <a:ext cx="1853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?</a:t>
            </a:r>
            <a:endParaRPr lang="ru-RU" sz="80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987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45" y="104647"/>
            <a:ext cx="9038492" cy="94567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ПРОЕКТ «ПРОЕКНЫЙ ОФИС+. НЕФОРМАЛЬНЫЙ ПОДХОД».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(</a:t>
            </a:r>
            <a:r>
              <a:rPr lang="ru-RU" sz="2800" b="1" dirty="0">
                <a:solidFill>
                  <a:srgbClr val="002060"/>
                </a:solidFill>
              </a:rPr>
              <a:t>Срок </a:t>
            </a:r>
            <a:r>
              <a:rPr lang="ru-RU" sz="2800" b="1" dirty="0" smtClean="0">
                <a:solidFill>
                  <a:srgbClr val="002060"/>
                </a:solidFill>
              </a:rPr>
              <a:t>реализации:2021-2023 </a:t>
            </a:r>
            <a:r>
              <a:rPr lang="ru-RU" sz="2800" b="1" dirty="0">
                <a:solidFill>
                  <a:srgbClr val="002060"/>
                </a:solidFill>
              </a:rPr>
              <a:t>учебный год)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45" y="849441"/>
            <a:ext cx="8589491" cy="52547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4200" b="1" dirty="0">
                <a:solidFill>
                  <a:srgbClr val="002060"/>
                </a:solidFill>
              </a:rPr>
              <a:t>Цель: </a:t>
            </a:r>
            <a:r>
              <a:rPr lang="ru-RU" dirty="0">
                <a:solidFill>
                  <a:srgbClr val="002060"/>
                </a:solidFill>
              </a:rPr>
              <a:t>выстраивание самоорганизующейся инновационной методической сети через деятельность Муниципального проектного офиса.</a:t>
            </a:r>
          </a:p>
          <a:p>
            <a:r>
              <a:rPr lang="ru-RU" sz="4200" b="1" dirty="0">
                <a:solidFill>
                  <a:srgbClr val="002060"/>
                </a:solidFill>
              </a:rPr>
              <a:t>Задачи</a:t>
            </a:r>
            <a:r>
              <a:rPr lang="ru-RU" sz="4200" b="1" dirty="0" smtClean="0">
                <a:solidFill>
                  <a:srgbClr val="002060"/>
                </a:solidFill>
              </a:rPr>
              <a:t>:</a:t>
            </a:r>
            <a:endParaRPr lang="ru-RU" sz="42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37392026"/>
              </p:ext>
            </p:extLst>
          </p:nvPr>
        </p:nvGraphicFramePr>
        <p:xfrm>
          <a:off x="210312" y="2669059"/>
          <a:ext cx="8684758" cy="4337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4843" y="2932968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40260" y="3773228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63824" y="4593724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5544" y="5379873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4843" y="6223301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9914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006" y="117993"/>
            <a:ext cx="7886700" cy="7099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ЗАМЕТКА ПЯТАЯ: СОГЛАСОВАНИЕ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3074" name="Picture 2" descr="https://thumbs.dreamstime.com/b/%D0%B1%D0%B5-%D0%B8%D0%B7%D0%BD%D0%B0-%D1%81%D0%B5%D1%82%D0%B8-%D0%B5-%D0%B0-%D0%BF%D1%80%D0%B5-%D0%BF%D0%BE%D1%81%D1%8B-%D0%BA%D0%B8-4300925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04" y="1100710"/>
            <a:ext cx="8170905" cy="544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049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9828"/>
            <a:ext cx="9144000" cy="7099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ЗАМЕТКА ШЕСТАЯ</a:t>
            </a:r>
            <a:b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УЧАСТНИКИ ПРОЕКТНОГО ОФИСА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1512462"/>
              </p:ext>
            </p:extLst>
          </p:nvPr>
        </p:nvGraphicFramePr>
        <p:xfrm>
          <a:off x="628650" y="815546"/>
          <a:ext cx="8515350" cy="6042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77329" y="1091811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83957" y="1932071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31086" y="2755914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29946" y="3563429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31086" y="4391465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359243" y="5219501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7329" y="6047404"/>
            <a:ext cx="345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630333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29957"/>
            <a:ext cx="9144000" cy="7099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ЗАМЕТКА СЕДЬМАЯ</a:t>
            </a:r>
            <a:b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ВИРТУАЛЬНЫЙ ПРОЕКТНЫЙ ОФИС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97" t="6889" r="962" b="6214"/>
          <a:stretch/>
        </p:blipFill>
        <p:spPr>
          <a:xfrm>
            <a:off x="138105" y="1865869"/>
            <a:ext cx="8867789" cy="452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0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1978"/>
            <a:ext cx="9144000" cy="7099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ЗАМЕТКА ВОСЬМАЯ</a:t>
            </a:r>
            <a:b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71351" y="1198605"/>
            <a:ext cx="4584357" cy="8896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 Narrow" panose="020B0606020202030204" pitchFamily="34" charset="0"/>
              </a:rPr>
              <a:t>МОДЕЛИ ЭКСПЕРТИЗЫ</a:t>
            </a:r>
            <a:endParaRPr lang="ru-RU" sz="3200" b="1" dirty="0">
              <a:latin typeface="Arial Narrow" panose="020B0606020202030204" pitchFamily="34" charset="0"/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85349" y="2766218"/>
            <a:ext cx="3015049" cy="1037967"/>
          </a:xfrm>
          <a:prstGeom prst="wedgeRectCallout">
            <a:avLst>
              <a:gd name="adj1" fmla="val 58735"/>
              <a:gd name="adj2" fmla="val -11369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НОРМОКОНТРОЛИРУЮЩАЯ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ЭКСПЕРТИЗА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803187" y="4813515"/>
            <a:ext cx="2730843" cy="1189995"/>
          </a:xfrm>
          <a:prstGeom prst="wedgeRectCallout">
            <a:avLst>
              <a:gd name="adj1" fmla="val 91872"/>
              <a:gd name="adj2" fmla="val -274694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ДЕГУСТАЦИОННАЯ ЭКСПЕРТИЗА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5603790" y="4294531"/>
            <a:ext cx="2286000" cy="1037967"/>
          </a:xfrm>
          <a:prstGeom prst="wedgeRectCallout">
            <a:avLst>
              <a:gd name="adj1" fmla="val -52725"/>
              <a:gd name="adj2" fmla="val -258928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ПОНИМАЮЩАЯ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ЭКСПЕРТИЗА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6746790" y="2931920"/>
            <a:ext cx="2286000" cy="1037967"/>
          </a:xfrm>
          <a:prstGeom prst="wedgeRectCallout">
            <a:avLst>
              <a:gd name="adj1" fmla="val -81374"/>
              <a:gd name="adj2" fmla="val -13035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КВАЛИФИКАЦИОННАЯ (ИНТЕРПРЕТИРУЮЩАЯ)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3873841" y="5496505"/>
            <a:ext cx="2730843" cy="1189995"/>
          </a:xfrm>
          <a:prstGeom prst="wedgeRectCallout">
            <a:avLst>
              <a:gd name="adj1" fmla="val -12200"/>
              <a:gd name="adj2" fmla="val -32661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ГУМАНИТАРНАЯ ЭКСПЕРТИЗА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71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https://cilentochannel.files.wordpress.com/2014/12/solidariet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i.ytimg.com/vi/yM3haMKeXM8/maxresdefaul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7" t="615" r="11945" b="-615"/>
          <a:stretch/>
        </p:blipFill>
        <p:spPr bwMode="auto">
          <a:xfrm>
            <a:off x="-395416" y="0"/>
            <a:ext cx="9539416" cy="693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73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СЕТЕВОЕ ВЗАИМОДЕЙСТВИЕ ПРОФЕССИОНАЛЬНЫХ СООБЩЕСТВ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963161" y="3546389"/>
            <a:ext cx="3039762" cy="9391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ПОСТОЯННО ДЕЙСТВУЮЩИЙ СЕМИНАР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63161" y="2174789"/>
            <a:ext cx="3039762" cy="9391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ГМО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92858" y="5090984"/>
            <a:ext cx="3039762" cy="9391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ГМО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5820" y="5090984"/>
            <a:ext cx="3039762" cy="93911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ГМО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15" name="Прямая соединительная линия 14"/>
          <p:cNvCxnSpPr>
            <a:stCxn id="9" idx="2"/>
            <a:endCxn id="4" idx="0"/>
          </p:cNvCxnSpPr>
          <p:nvPr/>
        </p:nvCxnSpPr>
        <p:spPr>
          <a:xfrm>
            <a:off x="4483042" y="3113903"/>
            <a:ext cx="0" cy="432486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5144128" y="4532907"/>
            <a:ext cx="648730" cy="558077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3144205" y="4532907"/>
            <a:ext cx="690107" cy="624621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774784" y="1382865"/>
            <a:ext cx="924296" cy="924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ПГ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872844" y="1350277"/>
            <a:ext cx="924296" cy="924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ПГ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020894" y="5824188"/>
            <a:ext cx="924296" cy="924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ПГ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7554900" y="2880054"/>
            <a:ext cx="924296" cy="924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ПГ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74784" y="3265575"/>
            <a:ext cx="924296" cy="924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ПГ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-194018" y="12171406"/>
            <a:ext cx="924296" cy="92429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ПГ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9" idx="3"/>
            <a:endCxn id="22" idx="3"/>
          </p:cNvCxnSpPr>
          <p:nvPr/>
        </p:nvCxnSpPr>
        <p:spPr>
          <a:xfrm flipV="1">
            <a:off x="6002923" y="2139213"/>
            <a:ext cx="1005281" cy="505133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6029175" y="3561207"/>
            <a:ext cx="1525725" cy="471260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1" idx="5"/>
            <a:endCxn id="9" idx="1"/>
          </p:cNvCxnSpPr>
          <p:nvPr/>
        </p:nvCxnSpPr>
        <p:spPr>
          <a:xfrm>
            <a:off x="1563720" y="2171801"/>
            <a:ext cx="1399441" cy="472545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4945190" y="5824188"/>
            <a:ext cx="835312" cy="325313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649653" y="3796222"/>
            <a:ext cx="1264081" cy="279884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230074" y="5824188"/>
            <a:ext cx="835312" cy="325313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25" idx="4"/>
            <a:endCxn id="12" idx="0"/>
          </p:cNvCxnSpPr>
          <p:nvPr/>
        </p:nvCxnSpPr>
        <p:spPr>
          <a:xfrm flipH="1">
            <a:off x="7312739" y="3804350"/>
            <a:ext cx="704309" cy="1286634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>
            <a:stCxn id="26" idx="4"/>
            <a:endCxn id="13" idx="0"/>
          </p:cNvCxnSpPr>
          <p:nvPr/>
        </p:nvCxnSpPr>
        <p:spPr>
          <a:xfrm>
            <a:off x="1236932" y="4189871"/>
            <a:ext cx="428769" cy="901113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21" idx="4"/>
            <a:endCxn id="26" idx="0"/>
          </p:cNvCxnSpPr>
          <p:nvPr/>
        </p:nvCxnSpPr>
        <p:spPr>
          <a:xfrm>
            <a:off x="1236932" y="2307161"/>
            <a:ext cx="0" cy="958414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stCxn id="22" idx="2"/>
            <a:endCxn id="21" idx="6"/>
          </p:cNvCxnSpPr>
          <p:nvPr/>
        </p:nvCxnSpPr>
        <p:spPr>
          <a:xfrm flipH="1">
            <a:off x="1699080" y="1812425"/>
            <a:ext cx="5173764" cy="32588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>
            <a:stCxn id="22" idx="5"/>
            <a:endCxn id="25" idx="0"/>
          </p:cNvCxnSpPr>
          <p:nvPr/>
        </p:nvCxnSpPr>
        <p:spPr>
          <a:xfrm>
            <a:off x="7661780" y="2139213"/>
            <a:ext cx="355268" cy="740841"/>
          </a:xfrm>
          <a:prstGeom prst="line">
            <a:avLst/>
          </a:prstGeom>
          <a:ln w="50800">
            <a:solidFill>
              <a:srgbClr val="FFFF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400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4745" y="-14181"/>
            <a:ext cx="9333490" cy="908532"/>
          </a:xfrm>
        </p:spPr>
        <p:txBody>
          <a:bodyPr>
            <a:normAutofit/>
          </a:bodyPr>
          <a:lstStyle/>
          <a:p>
            <a:pPr lvl="0" algn="ctr"/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СЕТЕВОЕ ВЗАИМОДЕЙСТВИЕ КРАЕВЫХ ЦИО</a:t>
            </a: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746119" y="1279582"/>
            <a:ext cx="7553173" cy="4989064"/>
            <a:chOff x="342591" y="1084566"/>
            <a:chExt cx="8717280" cy="5757989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000897" y="2174789"/>
              <a:ext cx="3150973" cy="129746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МАОУ Гимназия</a:t>
              </a: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5364377" y="2174789"/>
              <a:ext cx="3150973" cy="129746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СОШ № 7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000897" y="4856205"/>
              <a:ext cx="3150973" cy="129746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СОШ № 10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5364377" y="4856205"/>
              <a:ext cx="3150973" cy="1297460"/>
            </a:xfrm>
            <a:prstGeom prst="round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СОШ № 4 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4087848" y="3390298"/>
              <a:ext cx="1495167" cy="1495167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ЭМС</a:t>
              </a:r>
            </a:p>
          </p:txBody>
        </p:sp>
        <p:cxnSp>
          <p:nvCxnSpPr>
            <p:cNvPr id="12" name="Прямая соединительная линия 11"/>
            <p:cNvCxnSpPr>
              <a:stCxn id="5" idx="2"/>
              <a:endCxn id="7" idx="0"/>
            </p:cNvCxnSpPr>
            <p:nvPr/>
          </p:nvCxnSpPr>
          <p:spPr>
            <a:xfrm>
              <a:off x="2576384" y="3472249"/>
              <a:ext cx="0" cy="1383956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939863" y="3472249"/>
              <a:ext cx="0" cy="1383956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>
              <a:stCxn id="5" idx="3"/>
              <a:endCxn id="6" idx="1"/>
            </p:cNvCxnSpPr>
            <p:nvPr/>
          </p:nvCxnSpPr>
          <p:spPr>
            <a:xfrm>
              <a:off x="4151870" y="2823519"/>
              <a:ext cx="1212507" cy="0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endCxn id="8" idx="1"/>
            </p:cNvCxnSpPr>
            <p:nvPr/>
          </p:nvCxnSpPr>
          <p:spPr>
            <a:xfrm>
              <a:off x="4151870" y="5504935"/>
              <a:ext cx="1212507" cy="0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364053" y="4695015"/>
              <a:ext cx="78975" cy="161188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endCxn id="10" idx="1"/>
            </p:cNvCxnSpPr>
            <p:nvPr/>
          </p:nvCxnSpPr>
          <p:spPr>
            <a:xfrm>
              <a:off x="4175111" y="3483663"/>
              <a:ext cx="131699" cy="125597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endCxn id="10" idx="3"/>
            </p:cNvCxnSpPr>
            <p:nvPr/>
          </p:nvCxnSpPr>
          <p:spPr>
            <a:xfrm flipV="1">
              <a:off x="4087848" y="4666503"/>
              <a:ext cx="218962" cy="271653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>
              <a:stCxn id="10" idx="7"/>
            </p:cNvCxnSpPr>
            <p:nvPr/>
          </p:nvCxnSpPr>
          <p:spPr>
            <a:xfrm flipV="1">
              <a:off x="5364053" y="3501509"/>
              <a:ext cx="157951" cy="107751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>
              <a:stCxn id="36" idx="5"/>
              <a:endCxn id="8" idx="2"/>
            </p:cNvCxnSpPr>
            <p:nvPr/>
          </p:nvCxnSpPr>
          <p:spPr>
            <a:xfrm flipV="1">
              <a:off x="6089528" y="6153665"/>
              <a:ext cx="850335" cy="648731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>
              <a:stCxn id="34" idx="5"/>
            </p:cNvCxnSpPr>
            <p:nvPr/>
          </p:nvCxnSpPr>
          <p:spPr>
            <a:xfrm flipV="1">
              <a:off x="838564" y="6153664"/>
              <a:ext cx="264250" cy="688891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stCxn id="35" idx="1"/>
              <a:endCxn id="7" idx="2"/>
            </p:cNvCxnSpPr>
            <p:nvPr/>
          </p:nvCxnSpPr>
          <p:spPr>
            <a:xfrm flipH="1" flipV="1">
              <a:off x="2576383" y="6153665"/>
              <a:ext cx="514309" cy="654218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endCxn id="33" idx="1"/>
            </p:cNvCxnSpPr>
            <p:nvPr/>
          </p:nvCxnSpPr>
          <p:spPr>
            <a:xfrm>
              <a:off x="8515351" y="6070349"/>
              <a:ext cx="412390" cy="580501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>
              <a:endCxn id="32" idx="3"/>
            </p:cNvCxnSpPr>
            <p:nvPr/>
          </p:nvCxnSpPr>
          <p:spPr>
            <a:xfrm flipV="1">
              <a:off x="8515351" y="1785205"/>
              <a:ext cx="544520" cy="389583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>
              <a:stCxn id="6" idx="0"/>
              <a:endCxn id="39" idx="3"/>
            </p:cNvCxnSpPr>
            <p:nvPr/>
          </p:nvCxnSpPr>
          <p:spPr>
            <a:xfrm flipH="1" flipV="1">
              <a:off x="6712458" y="1785203"/>
              <a:ext cx="227406" cy="389585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>
              <a:stCxn id="5" idx="0"/>
              <a:endCxn id="38" idx="3"/>
            </p:cNvCxnSpPr>
            <p:nvPr/>
          </p:nvCxnSpPr>
          <p:spPr>
            <a:xfrm flipV="1">
              <a:off x="2576384" y="1685373"/>
              <a:ext cx="1199297" cy="489416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>
              <a:endCxn id="37" idx="3"/>
            </p:cNvCxnSpPr>
            <p:nvPr/>
          </p:nvCxnSpPr>
          <p:spPr>
            <a:xfrm flipH="1" flipV="1">
              <a:off x="342591" y="1581751"/>
              <a:ext cx="683208" cy="593036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>
              <a:stCxn id="38" idx="1"/>
              <a:endCxn id="37" idx="5"/>
            </p:cNvCxnSpPr>
            <p:nvPr/>
          </p:nvCxnSpPr>
          <p:spPr>
            <a:xfrm flipH="1" flipV="1">
              <a:off x="717945" y="1084566"/>
              <a:ext cx="2682382" cy="103622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>
              <a:stCxn id="32" idx="1"/>
              <a:endCxn id="39" idx="5"/>
            </p:cNvCxnSpPr>
            <p:nvPr/>
          </p:nvCxnSpPr>
          <p:spPr>
            <a:xfrm flipH="1" flipV="1">
              <a:off x="7087812" y="1288018"/>
              <a:ext cx="1596704" cy="1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>
              <a:stCxn id="33" idx="1"/>
              <a:endCxn id="36" idx="5"/>
            </p:cNvCxnSpPr>
            <p:nvPr/>
          </p:nvCxnSpPr>
          <p:spPr>
            <a:xfrm flipH="1">
              <a:off x="6089528" y="6650851"/>
              <a:ext cx="2838212" cy="151547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>
              <a:stCxn id="35" idx="1"/>
              <a:endCxn id="34" idx="5"/>
            </p:cNvCxnSpPr>
            <p:nvPr/>
          </p:nvCxnSpPr>
          <p:spPr>
            <a:xfrm flipH="1">
              <a:off x="838564" y="6807883"/>
              <a:ext cx="2252127" cy="34672"/>
            </a:xfrm>
            <a:prstGeom prst="line">
              <a:avLst/>
            </a:prstGeom>
            <a:grpFill/>
            <a:ln w="53975">
              <a:solidFill>
                <a:srgbClr val="FFFF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Равнобедренный треугольник 31"/>
          <p:cNvSpPr/>
          <p:nvPr/>
        </p:nvSpPr>
        <p:spPr>
          <a:xfrm>
            <a:off x="7648832" y="1025074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7859576" y="5671750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200171" y="5837854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2802008" y="5807812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Равнобедренный треугольник 35"/>
          <p:cNvSpPr/>
          <p:nvPr/>
        </p:nvSpPr>
        <p:spPr>
          <a:xfrm>
            <a:off x="4749920" y="5803059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Равнобедренный треугольник 36"/>
          <p:cNvSpPr/>
          <p:nvPr/>
        </p:nvSpPr>
        <p:spPr>
          <a:xfrm>
            <a:off x="95659" y="848790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8" name="Равнобедренный треугольник 37"/>
          <p:cNvSpPr/>
          <p:nvPr/>
        </p:nvSpPr>
        <p:spPr>
          <a:xfrm>
            <a:off x="3070294" y="938574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9" name="Равнобедренный треугольник 38"/>
          <p:cNvSpPr/>
          <p:nvPr/>
        </p:nvSpPr>
        <p:spPr>
          <a:xfrm>
            <a:off x="5614893" y="1025073"/>
            <a:ext cx="1300919" cy="861583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ОО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7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ПРОБЛЕМНОЕ ПОЛЕ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3460670"/>
              </p:ext>
            </p:extLst>
          </p:nvPr>
        </p:nvGraphicFramePr>
        <p:xfrm>
          <a:off x="430823" y="2120134"/>
          <a:ext cx="8084527" cy="2994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90086" y="2866768"/>
            <a:ext cx="1853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?</a:t>
            </a:r>
            <a:endParaRPr lang="ru-RU" sz="80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39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ПРОЕКТЫ, НАПРАВЛЕННЫЕ НА ВЫСТРАИВАНИЕ СЕТЕВОГО ВЗАИМОДЕЙСТВИЯ</a:t>
            </a:r>
            <a:endParaRPr lang="ru-RU" sz="3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31427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562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ПРОБЛЕМНОЕ ПОЛЕ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6533781"/>
              </p:ext>
            </p:extLst>
          </p:nvPr>
        </p:nvGraphicFramePr>
        <p:xfrm>
          <a:off x="430823" y="2120134"/>
          <a:ext cx="8084527" cy="2994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90086" y="2866768"/>
            <a:ext cx="1853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?</a:t>
            </a:r>
            <a:endParaRPr lang="ru-RU" sz="80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29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e7.pngegg.com/pngimages/401/20/png-clipart-contract-pact-non-compete-clause-computer-icons-meeting-miscellaneous-angl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5" y="274512"/>
            <a:ext cx="3194802" cy="319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8485" y="-12794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ЗАМЕТКА ПЕРВАЯ</a:t>
            </a:r>
            <a:endParaRPr lang="ru-RU" sz="32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21881" y="-1257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ЗАМЕТКА ВТОРАЯ </a:t>
            </a:r>
          </a:p>
        </p:txBody>
      </p:sp>
      <p:pic>
        <p:nvPicPr>
          <p:cNvPr id="7" name="Picture 2" descr="https://phonoteka.org/uploads/posts/2021-05/1620210793_19-phonoteka_org-p-fon-lider-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881" y="778551"/>
            <a:ext cx="3562806" cy="195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13966" y="358730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</a:rPr>
              <a:t>ЗАМЕТКА ТРЕТЬЯ </a:t>
            </a:r>
          </a:p>
        </p:txBody>
      </p:sp>
      <p:pic>
        <p:nvPicPr>
          <p:cNvPr id="3" name="Picture 2" descr="https://i2.wp.com/solla.site/wp-content/uploads/2016/05/dominanta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1" t="8794" r="50082" b="23149"/>
          <a:stretch/>
        </p:blipFill>
        <p:spPr bwMode="auto">
          <a:xfrm>
            <a:off x="901701" y="4643141"/>
            <a:ext cx="1968500" cy="193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3050638"/>
              </p:ext>
            </p:extLst>
          </p:nvPr>
        </p:nvGraphicFramePr>
        <p:xfrm>
          <a:off x="4699000" y="4495799"/>
          <a:ext cx="4235450" cy="2201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832231" y="3957701"/>
            <a:ext cx="3942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+mj-cs"/>
              </a:rPr>
              <a:t>ЗАМЕТКА ЧЕТВЕРТАЯ</a:t>
            </a:r>
          </a:p>
        </p:txBody>
      </p:sp>
    </p:spTree>
    <p:extLst>
      <p:ext uri="{BB962C8B-B14F-4D97-AF65-F5344CB8AC3E}">
        <p14:creationId xmlns:p14="http://schemas.microsoft.com/office/powerpoint/2010/main" val="12099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ПРОБЛЕМНОЕ ПОЛЕ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806938"/>
              </p:ext>
            </p:extLst>
          </p:nvPr>
        </p:nvGraphicFramePr>
        <p:xfrm>
          <a:off x="430823" y="2120134"/>
          <a:ext cx="8084527" cy="2994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90086" y="2866768"/>
            <a:ext cx="1853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?</a:t>
            </a:r>
            <a:endParaRPr lang="ru-RU" sz="80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119" y="4078996"/>
            <a:ext cx="3521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проектирование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45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ПРОБЛЕМНОЕ ПОЛЕ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4111812"/>
              </p:ext>
            </p:extLst>
          </p:nvPr>
        </p:nvGraphicFramePr>
        <p:xfrm>
          <a:off x="430823" y="2120134"/>
          <a:ext cx="8084527" cy="2994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090086" y="2866768"/>
            <a:ext cx="18535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latin typeface="Arial Narrow" panose="020B0606020202030204" pitchFamily="34" charset="0"/>
              </a:rPr>
              <a:t>?</a:t>
            </a:r>
            <a:endParaRPr lang="ru-RU" sz="8000" b="1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119" y="4078996"/>
            <a:ext cx="3521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проектирование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51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</TotalTime>
  <Words>559</Words>
  <Application>Microsoft Office PowerPoint</Application>
  <PresentationFormat>Экран (4:3)</PresentationFormat>
  <Paragraphs>137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Малый пленум I МЕЖРЕГИОНАЛЬНОГО ФОРУМА «МЕТОДОЛОГИЯ ПЕДАГОГИЧЕСКОГО ПРОЕКТИРОВАНИЯ: особенности мышления в условиях неопределенности»   ПРОЕКТНЫЙ ОФИС КАК СРЕДСТВО ВЫСТРАИВАНИЯ СЕТЕВОГО ВЗАИМОДЕЙСТВИЯ.  РАЗМЫШЛЕНИЯ МЕТОДИСТА.</vt:lpstr>
      <vt:lpstr>СЕТЕВОЕ ВЗАИМОДЕЙСТВИЕ ПРОФЕССИОНАЛЬНЫХ СООБЩЕСТВ</vt:lpstr>
      <vt:lpstr>СЕТЕВОЕ ВЗАИМОДЕЙСТВИЕ КРАЕВЫХ ЦИО</vt:lpstr>
      <vt:lpstr>ПРОБЛЕМНОЕ ПОЛЕ</vt:lpstr>
      <vt:lpstr>ПРОЕКТЫ, НАПРАВЛЕННЫЕ НА ВЫСТРАИВАНИЕ СЕТЕВОГО ВЗАИМОДЕЙСТВИЯ</vt:lpstr>
      <vt:lpstr>ПРОБЛЕМНОЕ ПОЛЕ</vt:lpstr>
      <vt:lpstr>Презентация PowerPoint</vt:lpstr>
      <vt:lpstr>ПРОБЛЕМНОЕ ПОЛЕ</vt:lpstr>
      <vt:lpstr>ПРОБЛЕМНОЕ ПОЛЕ</vt:lpstr>
      <vt:lpstr>МУНИЦИПАЛЬНЫЙ ПРОЕКТНОЙ ОФИС Управления образования администрации Чайковского городского округа (созданный в 2019г.).  </vt:lpstr>
      <vt:lpstr>МУНИЦИПАЛЬНЫЕ ПРОЕКТЫ</vt:lpstr>
      <vt:lpstr>Презентация PowerPoint</vt:lpstr>
      <vt:lpstr>ПРОБЛЕМНОЕ ПОЛЕ</vt:lpstr>
      <vt:lpstr>ПРОЕКТ «ПРОЕКНЫЙ ОФИС+. НЕФОРМАЛЬНЫЙ ПОДХОД».  (Срок реализации:2021-2023 учебный год)</vt:lpstr>
      <vt:lpstr>ЗАМЕТКА ПЯТАЯ: СОГЛАСОВАНИЕ</vt:lpstr>
      <vt:lpstr>ЗАМЕТКА ШЕСТАЯ  УЧАСТНИКИ ПРОЕКТНОГО ОФИСА</vt:lpstr>
      <vt:lpstr>ЗАМЕТКА СЕДЬМАЯ  ВИРТУАЛЬНЫЙ ПРОЕКТНЫЙ ОФИС</vt:lpstr>
      <vt:lpstr>ЗАМЕТКА ВОСЬМАЯ 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ПРОЕКТНЫЙ ОФИС КАК СРЕДСТВО ВЫСТРАИВАНИЯ СЕТЕВОГО ВЗАИМОДЕЙСТВИЯ.  РАЗМЫШЛЕНИЯ МЕТОДИСТА.</dc:title>
  <dc:creator>Дом</dc:creator>
  <cp:lastModifiedBy>1</cp:lastModifiedBy>
  <cp:revision>23</cp:revision>
  <dcterms:created xsi:type="dcterms:W3CDTF">2021-12-06T15:11:55Z</dcterms:created>
  <dcterms:modified xsi:type="dcterms:W3CDTF">2021-12-13T11:49:07Z</dcterms:modified>
</cp:coreProperties>
</file>