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305" r:id="rId2"/>
    <p:sldId id="331" r:id="rId3"/>
    <p:sldId id="351" r:id="rId4"/>
    <p:sldId id="348" r:id="rId5"/>
    <p:sldId id="350" r:id="rId6"/>
    <p:sldId id="353" r:id="rId7"/>
    <p:sldId id="352" r:id="rId8"/>
    <p:sldId id="349" r:id="rId9"/>
    <p:sldId id="354" r:id="rId10"/>
    <p:sldId id="347" r:id="rId11"/>
    <p:sldId id="308" r:id="rId12"/>
    <p:sldId id="299" r:id="rId13"/>
    <p:sldId id="318" r:id="rId14"/>
    <p:sldId id="346" r:id="rId15"/>
    <p:sldId id="340" r:id="rId16"/>
    <p:sldId id="34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14F4"/>
    <a:srgbClr val="0041C4"/>
    <a:srgbClr val="FF99CC"/>
    <a:srgbClr val="FF00FF"/>
    <a:srgbClr val="9900CC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2" autoAdjust="0"/>
    <p:restoredTop sz="94660"/>
  </p:normalViewPr>
  <p:slideViewPr>
    <p:cSldViewPr>
      <p:cViewPr>
        <p:scale>
          <a:sx n="76" d="100"/>
          <a:sy n="76" d="100"/>
        </p:scale>
        <p:origin x="-1362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D48CD5-1753-4556-99F5-F776EC620203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4C4F972-9DE9-4F29-9962-0F9AA9FE3A59}">
      <dgm:prSet phldrT="[Текст]" custT="1"/>
      <dgm:spPr>
        <a:solidFill>
          <a:srgbClr val="D60093"/>
        </a:solidFill>
      </dgm:spPr>
      <dgm:t>
        <a:bodyPr/>
        <a:lstStyle/>
        <a:p>
          <a:pPr algn="ctr" rtl="0"/>
          <a:r>
            <a:rPr kumimoji="0" 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4AC2F1-B0C5-4964-B077-C3320234CE17}" type="par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697968BF-6DD0-46E5-B2CC-A9BF25AD341A}" type="sib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0D4B3506-488A-4549-AAA4-6E883C7B2A77}">
      <dgm:prSet phldrT="[Текст]" custT="1"/>
      <dgm:spPr>
        <a:solidFill>
          <a:srgbClr val="0000FF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dirty="0" smtClean="0"/>
            <a:t>(узнавать свою эмоцию)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CBCC93-374D-4CA3-B6AE-354B7B4558DE}" type="par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7142620-583D-4221-A966-FD8BC16A69EA}" type="sib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168B863-C542-477A-A124-FB9D88987A7C}">
      <dgm:prSet phldrT="[Текст]" custT="1"/>
      <dgm:spPr>
        <a:solidFill>
          <a:srgbClr val="00CC00"/>
        </a:solidFill>
      </dgm:spPr>
      <dgm:t>
        <a:bodyPr/>
        <a:lstStyle/>
        <a:p>
          <a:pPr algn="ctr" rtl="0"/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/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/>
            <a:t>управлять своими эмоциями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45C8C7-7B44-4DDE-ADC8-C1D73D4B691C}" type="par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DA45DE1-D616-4D12-A6D6-62922C0B77BE}" type="sib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FE79C6B-34F6-4321-B235-B6E5F90FA17D}">
      <dgm:prSet phldrT="[Текст]" custT="1"/>
      <dgm:spPr>
        <a:solidFill>
          <a:srgbClr val="FFC000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>
              <a:solidFill>
                <a:srgbClr val="002060"/>
              </a:solidFill>
            </a:rPr>
            <a:t>распознавать эмоции другого</a:t>
          </a: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FA9816-2929-4C5B-8127-235E06C68E0A}" type="par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831B4419-BDE0-4C29-AEB1-387FC44183A5}" type="sib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46B4A6BD-F3E5-403C-8D38-7F195841E115}">
      <dgm:prSet phldrT="[Текст]" custT="1"/>
      <dgm:spPr>
        <a:solidFill>
          <a:srgbClr val="7030A0"/>
        </a:solidFill>
      </dgm:spPr>
      <dgm:t>
        <a:bodyPr/>
        <a:lstStyle/>
        <a:p>
          <a:pPr algn="ctr" rtl="0"/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algn="ctr" rtl="0"/>
          <a:r>
            <a:rPr kumimoji="0" lang="ru-RU" sz="24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endParaRPr kumimoji="0" lang="ru-RU" sz="28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E395CB-CEB7-474B-A9F8-885716FAB5D6}" type="par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952726FF-7EDE-440F-8E76-D07C3D8768EF}" type="sib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7356F66-CC9A-4107-A2E5-1B9BB2DA3655}" type="pres">
      <dgm:prSet presAssocID="{E7D48CD5-1753-4556-99F5-F776EC62020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B1DBE8-B507-472F-A909-7CCBE1543D07}" type="pres">
      <dgm:prSet presAssocID="{E7D48CD5-1753-4556-99F5-F776EC620203}" presName="matrix" presStyleCnt="0"/>
      <dgm:spPr/>
    </dgm:pt>
    <dgm:pt modelId="{E331F9C6-D111-4E08-A462-69B7F7F390F5}" type="pres">
      <dgm:prSet presAssocID="{E7D48CD5-1753-4556-99F5-F776EC620203}" presName="tile1" presStyleLbl="node1" presStyleIdx="0" presStyleCnt="4" custLinFactNeighborX="-6746"/>
      <dgm:spPr/>
      <dgm:t>
        <a:bodyPr/>
        <a:lstStyle/>
        <a:p>
          <a:endParaRPr lang="ru-RU"/>
        </a:p>
      </dgm:t>
    </dgm:pt>
    <dgm:pt modelId="{4F9A0BD1-17EA-420B-93C2-E3F6C1004033}" type="pres">
      <dgm:prSet presAssocID="{E7D48CD5-1753-4556-99F5-F776EC62020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8A15B-8FE5-4B3F-9816-2225DC3DAC70}" type="pres">
      <dgm:prSet presAssocID="{E7D48CD5-1753-4556-99F5-F776EC620203}" presName="tile2" presStyleLbl="node1" presStyleIdx="1" presStyleCnt="4"/>
      <dgm:spPr/>
      <dgm:t>
        <a:bodyPr/>
        <a:lstStyle/>
        <a:p>
          <a:endParaRPr lang="ru-RU"/>
        </a:p>
      </dgm:t>
    </dgm:pt>
    <dgm:pt modelId="{563B683E-1D1F-4562-A0A5-0B2474B4B901}" type="pres">
      <dgm:prSet presAssocID="{E7D48CD5-1753-4556-99F5-F776EC62020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97BE9-509A-4ED2-AF67-7EB9439DA023}" type="pres">
      <dgm:prSet presAssocID="{E7D48CD5-1753-4556-99F5-F776EC620203}" presName="tile3" presStyleLbl="node1" presStyleIdx="2" presStyleCnt="4"/>
      <dgm:spPr/>
      <dgm:t>
        <a:bodyPr/>
        <a:lstStyle/>
        <a:p>
          <a:endParaRPr lang="ru-RU"/>
        </a:p>
      </dgm:t>
    </dgm:pt>
    <dgm:pt modelId="{6102B686-0993-45AD-8C78-D99E3D05753B}" type="pres">
      <dgm:prSet presAssocID="{E7D48CD5-1753-4556-99F5-F776EC62020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B32D3-17AF-4A0F-AEDE-2BDBBA2AC3ED}" type="pres">
      <dgm:prSet presAssocID="{E7D48CD5-1753-4556-99F5-F776EC620203}" presName="tile4" presStyleLbl="node1" presStyleIdx="3" presStyleCnt="4"/>
      <dgm:spPr/>
      <dgm:t>
        <a:bodyPr/>
        <a:lstStyle/>
        <a:p>
          <a:endParaRPr lang="ru-RU"/>
        </a:p>
      </dgm:t>
    </dgm:pt>
    <dgm:pt modelId="{941DA912-86B6-480F-9768-5C5883DBB330}" type="pres">
      <dgm:prSet presAssocID="{E7D48CD5-1753-4556-99F5-F776EC62020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09D80-E5CB-472B-827A-888DC0171949}" type="pres">
      <dgm:prSet presAssocID="{E7D48CD5-1753-4556-99F5-F776EC620203}" presName="centerTile" presStyleLbl="fgShp" presStyleIdx="0" presStyleCnt="1" custScaleX="61729" custScaleY="66037" custLinFactNeighborY="-1088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52EA45C-64EA-42A0-A30A-872278E02656}" srcId="{E7D48CD5-1753-4556-99F5-F776EC620203}" destId="{64C4F972-9DE9-4F29-9962-0F9AA9FE3A59}" srcOrd="0" destOrd="0" parTransId="{454AC2F1-B0C5-4964-B077-C3320234CE17}" sibTransId="{697968BF-6DD0-46E5-B2CC-A9BF25AD341A}"/>
    <dgm:cxn modelId="{766166FA-931E-44E5-8B7E-C15AFA8AE634}" type="presOf" srcId="{E7D48CD5-1753-4556-99F5-F776EC620203}" destId="{E7356F66-CC9A-4107-A2E5-1B9BB2DA3655}" srcOrd="0" destOrd="0" presId="urn:microsoft.com/office/officeart/2005/8/layout/matrix1"/>
    <dgm:cxn modelId="{7B1CBFBB-FC73-46F3-B442-AFD7EA36F1BE}" type="presOf" srcId="{7FE79C6B-34F6-4321-B235-B6E5F90FA17D}" destId="{6102B686-0993-45AD-8C78-D99E3D05753B}" srcOrd="1" destOrd="0" presId="urn:microsoft.com/office/officeart/2005/8/layout/matrix1"/>
    <dgm:cxn modelId="{BCD4C74B-9804-46C4-9456-4D257CC2E1B2}" type="presOf" srcId="{46B4A6BD-F3E5-403C-8D38-7F195841E115}" destId="{35AB32D3-17AF-4A0F-AEDE-2BDBBA2AC3ED}" srcOrd="0" destOrd="0" presId="urn:microsoft.com/office/officeart/2005/8/layout/matrix1"/>
    <dgm:cxn modelId="{E7742029-9967-48BE-8ED7-61D22E643FD7}" type="presOf" srcId="{0D4B3506-488A-4549-AAA4-6E883C7B2A77}" destId="{4F9A0BD1-17EA-420B-93C2-E3F6C1004033}" srcOrd="1" destOrd="0" presId="urn:microsoft.com/office/officeart/2005/8/layout/matrix1"/>
    <dgm:cxn modelId="{01F318AF-FAF7-4E2F-A362-3627D887EE89}" srcId="{64C4F972-9DE9-4F29-9962-0F9AA9FE3A59}" destId="{0D4B3506-488A-4549-AAA4-6E883C7B2A77}" srcOrd="0" destOrd="0" parTransId="{EDCBCC93-374D-4CA3-B6AE-354B7B4558DE}" sibTransId="{77142620-583D-4221-A966-FD8BC16A69EA}"/>
    <dgm:cxn modelId="{EAAC0D6C-22BE-4704-83AD-57E23CE6D1D7}" type="presOf" srcId="{D168B863-C542-477A-A124-FB9D88987A7C}" destId="{563B683E-1D1F-4562-A0A5-0B2474B4B901}" srcOrd="1" destOrd="0" presId="urn:microsoft.com/office/officeart/2005/8/layout/matrix1"/>
    <dgm:cxn modelId="{1724A480-0B32-4CE8-9643-459D8C238B18}" srcId="{64C4F972-9DE9-4F29-9962-0F9AA9FE3A59}" destId="{D168B863-C542-477A-A124-FB9D88987A7C}" srcOrd="1" destOrd="0" parTransId="{7A45C8C7-7B44-4DDE-ADC8-C1D73D4B691C}" sibTransId="{DDA45DE1-D616-4D12-A6D6-62922C0B77BE}"/>
    <dgm:cxn modelId="{62DA8317-B5CA-42C1-BD33-9E752B5001A7}" type="presOf" srcId="{46B4A6BD-F3E5-403C-8D38-7F195841E115}" destId="{941DA912-86B6-480F-9768-5C5883DBB330}" srcOrd="1" destOrd="0" presId="urn:microsoft.com/office/officeart/2005/8/layout/matrix1"/>
    <dgm:cxn modelId="{4E1DA933-C7D2-4A7D-B2DB-67D190ACA4D3}" type="presOf" srcId="{64C4F972-9DE9-4F29-9962-0F9AA9FE3A59}" destId="{08209D80-E5CB-472B-827A-888DC0171949}" srcOrd="0" destOrd="0" presId="urn:microsoft.com/office/officeart/2005/8/layout/matrix1"/>
    <dgm:cxn modelId="{6D05B1D2-B190-4383-A734-33474802D7D1}" srcId="{64C4F972-9DE9-4F29-9962-0F9AA9FE3A59}" destId="{7FE79C6B-34F6-4321-B235-B6E5F90FA17D}" srcOrd="2" destOrd="0" parTransId="{A0FA9816-2929-4C5B-8127-235E06C68E0A}" sibTransId="{831B4419-BDE0-4C29-AEB1-387FC44183A5}"/>
    <dgm:cxn modelId="{5644DCCE-66DC-423D-9FD7-3E96B49B970B}" type="presOf" srcId="{0D4B3506-488A-4549-AAA4-6E883C7B2A77}" destId="{E331F9C6-D111-4E08-A462-69B7F7F390F5}" srcOrd="0" destOrd="0" presId="urn:microsoft.com/office/officeart/2005/8/layout/matrix1"/>
    <dgm:cxn modelId="{01DCA8E9-99DD-499F-A787-7A980A6A53FD}" type="presOf" srcId="{D168B863-C542-477A-A124-FB9D88987A7C}" destId="{6058A15B-8FE5-4B3F-9816-2225DC3DAC70}" srcOrd="0" destOrd="0" presId="urn:microsoft.com/office/officeart/2005/8/layout/matrix1"/>
    <dgm:cxn modelId="{26B4AD62-95D7-41A3-9874-790686E60A15}" srcId="{64C4F972-9DE9-4F29-9962-0F9AA9FE3A59}" destId="{46B4A6BD-F3E5-403C-8D38-7F195841E115}" srcOrd="3" destOrd="0" parTransId="{39E395CB-CEB7-474B-A9F8-885716FAB5D6}" sibTransId="{952726FF-7EDE-440F-8E76-D07C3D8768EF}"/>
    <dgm:cxn modelId="{F855BE57-6B45-4620-8F61-D351DD5C6864}" type="presOf" srcId="{7FE79C6B-34F6-4321-B235-B6E5F90FA17D}" destId="{1E497BE9-509A-4ED2-AF67-7EB9439DA023}" srcOrd="0" destOrd="0" presId="urn:microsoft.com/office/officeart/2005/8/layout/matrix1"/>
    <dgm:cxn modelId="{09C6F41A-B326-4640-80E0-524DA8D0DA6C}" type="presParOf" srcId="{E7356F66-CC9A-4107-A2E5-1B9BB2DA3655}" destId="{81B1DBE8-B507-472F-A909-7CCBE1543D07}" srcOrd="0" destOrd="0" presId="urn:microsoft.com/office/officeart/2005/8/layout/matrix1"/>
    <dgm:cxn modelId="{324C16B7-2A5E-4AA6-8932-9B3E8CA513C7}" type="presParOf" srcId="{81B1DBE8-B507-472F-A909-7CCBE1543D07}" destId="{E331F9C6-D111-4E08-A462-69B7F7F390F5}" srcOrd="0" destOrd="0" presId="urn:microsoft.com/office/officeart/2005/8/layout/matrix1"/>
    <dgm:cxn modelId="{DE287ACC-35E2-4CB1-BD41-591A71628889}" type="presParOf" srcId="{81B1DBE8-B507-472F-A909-7CCBE1543D07}" destId="{4F9A0BD1-17EA-420B-93C2-E3F6C1004033}" srcOrd="1" destOrd="0" presId="urn:microsoft.com/office/officeart/2005/8/layout/matrix1"/>
    <dgm:cxn modelId="{D83F2D7A-3F19-4F71-99BC-E68CCB9AF764}" type="presParOf" srcId="{81B1DBE8-B507-472F-A909-7CCBE1543D07}" destId="{6058A15B-8FE5-4B3F-9816-2225DC3DAC70}" srcOrd="2" destOrd="0" presId="urn:microsoft.com/office/officeart/2005/8/layout/matrix1"/>
    <dgm:cxn modelId="{45633E6C-863C-4A39-9C6B-B26472E7350E}" type="presParOf" srcId="{81B1DBE8-B507-472F-A909-7CCBE1543D07}" destId="{563B683E-1D1F-4562-A0A5-0B2474B4B901}" srcOrd="3" destOrd="0" presId="urn:microsoft.com/office/officeart/2005/8/layout/matrix1"/>
    <dgm:cxn modelId="{D757C132-0BFD-488B-97E9-269C0464C491}" type="presParOf" srcId="{81B1DBE8-B507-472F-A909-7CCBE1543D07}" destId="{1E497BE9-509A-4ED2-AF67-7EB9439DA023}" srcOrd="4" destOrd="0" presId="urn:microsoft.com/office/officeart/2005/8/layout/matrix1"/>
    <dgm:cxn modelId="{767DCB55-021E-4C51-B265-8FE901AFA22F}" type="presParOf" srcId="{81B1DBE8-B507-472F-A909-7CCBE1543D07}" destId="{6102B686-0993-45AD-8C78-D99E3D05753B}" srcOrd="5" destOrd="0" presId="urn:microsoft.com/office/officeart/2005/8/layout/matrix1"/>
    <dgm:cxn modelId="{53FF11BD-9945-4F74-9485-2C2B189D03F8}" type="presParOf" srcId="{81B1DBE8-B507-472F-A909-7CCBE1543D07}" destId="{35AB32D3-17AF-4A0F-AEDE-2BDBBA2AC3ED}" srcOrd="6" destOrd="0" presId="urn:microsoft.com/office/officeart/2005/8/layout/matrix1"/>
    <dgm:cxn modelId="{C71048A1-E6E7-470C-BDB3-4B47AC9FACAE}" type="presParOf" srcId="{81B1DBE8-B507-472F-A909-7CCBE1543D07}" destId="{941DA912-86B6-480F-9768-5C5883DBB330}" srcOrd="7" destOrd="0" presId="urn:microsoft.com/office/officeart/2005/8/layout/matrix1"/>
    <dgm:cxn modelId="{6AA908CA-EDD1-4320-8587-8EE892A477A7}" type="presParOf" srcId="{E7356F66-CC9A-4107-A2E5-1B9BB2DA3655}" destId="{08209D80-E5CB-472B-827A-888DC017194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D48CD5-1753-4556-99F5-F776EC620203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4C4F972-9DE9-4F29-9962-0F9AA9FE3A59}">
      <dgm:prSet phldrT="[Текст]" custT="1"/>
      <dgm:spPr>
        <a:solidFill>
          <a:srgbClr val="D60093"/>
        </a:solidFill>
      </dgm:spPr>
      <dgm:t>
        <a:bodyPr/>
        <a:lstStyle/>
        <a:p>
          <a:pPr algn="ctr" rtl="0"/>
          <a:r>
            <a:rPr kumimoji="0" 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4AC2F1-B0C5-4964-B077-C3320234CE17}" type="par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697968BF-6DD0-46E5-B2CC-A9BF25AD341A}" type="sib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0D4B3506-488A-4549-AAA4-6E883C7B2A77}">
      <dgm:prSet phldrT="[Текст]" custT="1"/>
      <dgm:spPr>
        <a:solidFill>
          <a:srgbClr val="0000FF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dirty="0" smtClean="0"/>
            <a:t>(узнавать свою эмоцию)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CBCC93-374D-4CA3-B6AE-354B7B4558DE}" type="par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7142620-583D-4221-A966-FD8BC16A69EA}" type="sib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168B863-C542-477A-A124-FB9D88987A7C}">
      <dgm:prSet phldrT="[Текст]" custT="1"/>
      <dgm:spPr>
        <a:noFill/>
      </dgm:spPr>
      <dgm:t>
        <a:bodyPr/>
        <a:lstStyle/>
        <a:p>
          <a:pPr algn="ctr" rtl="0"/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/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/>
            <a:t>управлять своими эмоциями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45C8C7-7B44-4DDE-ADC8-C1D73D4B691C}" type="par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DA45DE1-D616-4D12-A6D6-62922C0B77BE}" type="sib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FE79C6B-34F6-4321-B235-B6E5F90FA17D}">
      <dgm:prSet phldrT="[Текст]" custT="1"/>
      <dgm:spPr>
        <a:noFill/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>
              <a:solidFill>
                <a:schemeClr val="bg1"/>
              </a:solidFill>
            </a:rPr>
            <a:t>распознавать эмоции другого</a:t>
          </a: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FA9816-2929-4C5B-8127-235E06C68E0A}" type="par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831B4419-BDE0-4C29-AEB1-387FC44183A5}" type="sib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46B4A6BD-F3E5-403C-8D38-7F195841E115}">
      <dgm:prSet phldrT="[Текст]" custT="1"/>
      <dgm:spPr>
        <a:noFill/>
      </dgm:spPr>
      <dgm:t>
        <a:bodyPr/>
        <a:lstStyle/>
        <a:p>
          <a:pPr algn="ctr" rtl="0"/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algn="ctr" rtl="0"/>
          <a:r>
            <a:rPr kumimoji="0" lang="ru-RU" sz="24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endParaRPr kumimoji="0" lang="ru-RU" sz="28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E395CB-CEB7-474B-A9F8-885716FAB5D6}" type="par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952726FF-7EDE-440F-8E76-D07C3D8768EF}" type="sib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7356F66-CC9A-4107-A2E5-1B9BB2DA3655}" type="pres">
      <dgm:prSet presAssocID="{E7D48CD5-1753-4556-99F5-F776EC62020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B1DBE8-B507-472F-A909-7CCBE1543D07}" type="pres">
      <dgm:prSet presAssocID="{E7D48CD5-1753-4556-99F5-F776EC620203}" presName="matrix" presStyleCnt="0"/>
      <dgm:spPr/>
    </dgm:pt>
    <dgm:pt modelId="{E331F9C6-D111-4E08-A462-69B7F7F390F5}" type="pres">
      <dgm:prSet presAssocID="{E7D48CD5-1753-4556-99F5-F776EC620203}" presName="tile1" presStyleLbl="node1" presStyleIdx="0" presStyleCnt="4" custLinFactNeighborX="-6746"/>
      <dgm:spPr/>
      <dgm:t>
        <a:bodyPr/>
        <a:lstStyle/>
        <a:p>
          <a:endParaRPr lang="ru-RU"/>
        </a:p>
      </dgm:t>
    </dgm:pt>
    <dgm:pt modelId="{4F9A0BD1-17EA-420B-93C2-E3F6C1004033}" type="pres">
      <dgm:prSet presAssocID="{E7D48CD5-1753-4556-99F5-F776EC62020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8A15B-8FE5-4B3F-9816-2225DC3DAC70}" type="pres">
      <dgm:prSet presAssocID="{E7D48CD5-1753-4556-99F5-F776EC620203}" presName="tile2" presStyleLbl="node1" presStyleIdx="1" presStyleCnt="4"/>
      <dgm:spPr/>
      <dgm:t>
        <a:bodyPr/>
        <a:lstStyle/>
        <a:p>
          <a:endParaRPr lang="ru-RU"/>
        </a:p>
      </dgm:t>
    </dgm:pt>
    <dgm:pt modelId="{563B683E-1D1F-4562-A0A5-0B2474B4B901}" type="pres">
      <dgm:prSet presAssocID="{E7D48CD5-1753-4556-99F5-F776EC62020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97BE9-509A-4ED2-AF67-7EB9439DA023}" type="pres">
      <dgm:prSet presAssocID="{E7D48CD5-1753-4556-99F5-F776EC620203}" presName="tile3" presStyleLbl="node1" presStyleIdx="2" presStyleCnt="4"/>
      <dgm:spPr/>
      <dgm:t>
        <a:bodyPr/>
        <a:lstStyle/>
        <a:p>
          <a:endParaRPr lang="ru-RU"/>
        </a:p>
      </dgm:t>
    </dgm:pt>
    <dgm:pt modelId="{6102B686-0993-45AD-8C78-D99E3D05753B}" type="pres">
      <dgm:prSet presAssocID="{E7D48CD5-1753-4556-99F5-F776EC62020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B32D3-17AF-4A0F-AEDE-2BDBBA2AC3ED}" type="pres">
      <dgm:prSet presAssocID="{E7D48CD5-1753-4556-99F5-F776EC620203}" presName="tile4" presStyleLbl="node1" presStyleIdx="3" presStyleCnt="4"/>
      <dgm:spPr/>
      <dgm:t>
        <a:bodyPr/>
        <a:lstStyle/>
        <a:p>
          <a:endParaRPr lang="ru-RU"/>
        </a:p>
      </dgm:t>
    </dgm:pt>
    <dgm:pt modelId="{941DA912-86B6-480F-9768-5C5883DBB330}" type="pres">
      <dgm:prSet presAssocID="{E7D48CD5-1753-4556-99F5-F776EC62020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09D80-E5CB-472B-827A-888DC0171949}" type="pres">
      <dgm:prSet presAssocID="{E7D48CD5-1753-4556-99F5-F776EC620203}" presName="centerTile" presStyleLbl="fgShp" presStyleIdx="0" presStyleCnt="1" custScaleX="61729" custScaleY="66037" custLinFactNeighborY="-1088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E4D3A597-E5BB-422D-A82E-50B9CD0BF3FE}" type="presOf" srcId="{64C4F972-9DE9-4F29-9962-0F9AA9FE3A59}" destId="{08209D80-E5CB-472B-827A-888DC0171949}" srcOrd="0" destOrd="0" presId="urn:microsoft.com/office/officeart/2005/8/layout/matrix1"/>
    <dgm:cxn modelId="{A52EA45C-64EA-42A0-A30A-872278E02656}" srcId="{E7D48CD5-1753-4556-99F5-F776EC620203}" destId="{64C4F972-9DE9-4F29-9962-0F9AA9FE3A59}" srcOrd="0" destOrd="0" parTransId="{454AC2F1-B0C5-4964-B077-C3320234CE17}" sibTransId="{697968BF-6DD0-46E5-B2CC-A9BF25AD341A}"/>
    <dgm:cxn modelId="{B60E1880-0EB7-4F8B-8BF6-A380AE02B68D}" type="presOf" srcId="{7FE79C6B-34F6-4321-B235-B6E5F90FA17D}" destId="{6102B686-0993-45AD-8C78-D99E3D05753B}" srcOrd="1" destOrd="0" presId="urn:microsoft.com/office/officeart/2005/8/layout/matrix1"/>
    <dgm:cxn modelId="{B7FB1F40-2334-4033-94A9-7E26E3EDB455}" type="presOf" srcId="{0D4B3506-488A-4549-AAA4-6E883C7B2A77}" destId="{4F9A0BD1-17EA-420B-93C2-E3F6C1004033}" srcOrd="1" destOrd="0" presId="urn:microsoft.com/office/officeart/2005/8/layout/matrix1"/>
    <dgm:cxn modelId="{01F318AF-FAF7-4E2F-A362-3627D887EE89}" srcId="{64C4F972-9DE9-4F29-9962-0F9AA9FE3A59}" destId="{0D4B3506-488A-4549-AAA4-6E883C7B2A77}" srcOrd="0" destOrd="0" parTransId="{EDCBCC93-374D-4CA3-B6AE-354B7B4558DE}" sibTransId="{77142620-583D-4221-A966-FD8BC16A69EA}"/>
    <dgm:cxn modelId="{054A4879-BD25-4CA3-9EA9-6DE0CFD7E29D}" type="presOf" srcId="{0D4B3506-488A-4549-AAA4-6E883C7B2A77}" destId="{E331F9C6-D111-4E08-A462-69B7F7F390F5}" srcOrd="0" destOrd="0" presId="urn:microsoft.com/office/officeart/2005/8/layout/matrix1"/>
    <dgm:cxn modelId="{1724A480-0B32-4CE8-9643-459D8C238B18}" srcId="{64C4F972-9DE9-4F29-9962-0F9AA9FE3A59}" destId="{D168B863-C542-477A-A124-FB9D88987A7C}" srcOrd="1" destOrd="0" parTransId="{7A45C8C7-7B44-4DDE-ADC8-C1D73D4B691C}" sibTransId="{DDA45DE1-D616-4D12-A6D6-62922C0B77BE}"/>
    <dgm:cxn modelId="{D892AB2B-A931-4D14-8B3F-9CD37BF43582}" type="presOf" srcId="{E7D48CD5-1753-4556-99F5-F776EC620203}" destId="{E7356F66-CC9A-4107-A2E5-1B9BB2DA3655}" srcOrd="0" destOrd="0" presId="urn:microsoft.com/office/officeart/2005/8/layout/matrix1"/>
    <dgm:cxn modelId="{FD891E63-FFFA-4583-99BB-D234AF0C4979}" type="presOf" srcId="{D168B863-C542-477A-A124-FB9D88987A7C}" destId="{563B683E-1D1F-4562-A0A5-0B2474B4B901}" srcOrd="1" destOrd="0" presId="urn:microsoft.com/office/officeart/2005/8/layout/matrix1"/>
    <dgm:cxn modelId="{641E2281-8868-42F5-8CB6-30A32BBF5378}" type="presOf" srcId="{7FE79C6B-34F6-4321-B235-B6E5F90FA17D}" destId="{1E497BE9-509A-4ED2-AF67-7EB9439DA023}" srcOrd="0" destOrd="0" presId="urn:microsoft.com/office/officeart/2005/8/layout/matrix1"/>
    <dgm:cxn modelId="{FBAD0AF9-A3F5-489C-88DB-581AC648DEBA}" type="presOf" srcId="{46B4A6BD-F3E5-403C-8D38-7F195841E115}" destId="{941DA912-86B6-480F-9768-5C5883DBB330}" srcOrd="1" destOrd="0" presId="urn:microsoft.com/office/officeart/2005/8/layout/matrix1"/>
    <dgm:cxn modelId="{6D05B1D2-B190-4383-A734-33474802D7D1}" srcId="{64C4F972-9DE9-4F29-9962-0F9AA9FE3A59}" destId="{7FE79C6B-34F6-4321-B235-B6E5F90FA17D}" srcOrd="2" destOrd="0" parTransId="{A0FA9816-2929-4C5B-8127-235E06C68E0A}" sibTransId="{831B4419-BDE0-4C29-AEB1-387FC44183A5}"/>
    <dgm:cxn modelId="{3B315FF4-07AB-42E0-92EF-FFCFE003C43C}" type="presOf" srcId="{D168B863-C542-477A-A124-FB9D88987A7C}" destId="{6058A15B-8FE5-4B3F-9816-2225DC3DAC70}" srcOrd="0" destOrd="0" presId="urn:microsoft.com/office/officeart/2005/8/layout/matrix1"/>
    <dgm:cxn modelId="{26B4AD62-95D7-41A3-9874-790686E60A15}" srcId="{64C4F972-9DE9-4F29-9962-0F9AA9FE3A59}" destId="{46B4A6BD-F3E5-403C-8D38-7F195841E115}" srcOrd="3" destOrd="0" parTransId="{39E395CB-CEB7-474B-A9F8-885716FAB5D6}" sibTransId="{952726FF-7EDE-440F-8E76-D07C3D8768EF}"/>
    <dgm:cxn modelId="{691F5D7F-23D5-4F4E-980F-A66BF8D17AAF}" type="presOf" srcId="{46B4A6BD-F3E5-403C-8D38-7F195841E115}" destId="{35AB32D3-17AF-4A0F-AEDE-2BDBBA2AC3ED}" srcOrd="0" destOrd="0" presId="urn:microsoft.com/office/officeart/2005/8/layout/matrix1"/>
    <dgm:cxn modelId="{0E8040EA-0B71-41E9-968F-1D38C39F74E1}" type="presParOf" srcId="{E7356F66-CC9A-4107-A2E5-1B9BB2DA3655}" destId="{81B1DBE8-B507-472F-A909-7CCBE1543D07}" srcOrd="0" destOrd="0" presId="urn:microsoft.com/office/officeart/2005/8/layout/matrix1"/>
    <dgm:cxn modelId="{D761682F-09AA-42EA-95A9-00A7D20343A8}" type="presParOf" srcId="{81B1DBE8-B507-472F-A909-7CCBE1543D07}" destId="{E331F9C6-D111-4E08-A462-69B7F7F390F5}" srcOrd="0" destOrd="0" presId="urn:microsoft.com/office/officeart/2005/8/layout/matrix1"/>
    <dgm:cxn modelId="{6D45BBEC-B2E1-4F1D-B45F-95B2745E1E4E}" type="presParOf" srcId="{81B1DBE8-B507-472F-A909-7CCBE1543D07}" destId="{4F9A0BD1-17EA-420B-93C2-E3F6C1004033}" srcOrd="1" destOrd="0" presId="urn:microsoft.com/office/officeart/2005/8/layout/matrix1"/>
    <dgm:cxn modelId="{EED09203-7407-4716-AA03-DD334C7A05AF}" type="presParOf" srcId="{81B1DBE8-B507-472F-A909-7CCBE1543D07}" destId="{6058A15B-8FE5-4B3F-9816-2225DC3DAC70}" srcOrd="2" destOrd="0" presId="urn:microsoft.com/office/officeart/2005/8/layout/matrix1"/>
    <dgm:cxn modelId="{97BB74F0-4404-4E7F-8774-EAAFBC86FE1D}" type="presParOf" srcId="{81B1DBE8-B507-472F-A909-7CCBE1543D07}" destId="{563B683E-1D1F-4562-A0A5-0B2474B4B901}" srcOrd="3" destOrd="0" presId="urn:microsoft.com/office/officeart/2005/8/layout/matrix1"/>
    <dgm:cxn modelId="{A8A4DA1E-89E4-4BF6-9C7F-B4714A90656E}" type="presParOf" srcId="{81B1DBE8-B507-472F-A909-7CCBE1543D07}" destId="{1E497BE9-509A-4ED2-AF67-7EB9439DA023}" srcOrd="4" destOrd="0" presId="urn:microsoft.com/office/officeart/2005/8/layout/matrix1"/>
    <dgm:cxn modelId="{8A384789-A63A-4561-8846-792A84BF2CC5}" type="presParOf" srcId="{81B1DBE8-B507-472F-A909-7CCBE1543D07}" destId="{6102B686-0993-45AD-8C78-D99E3D05753B}" srcOrd="5" destOrd="0" presId="urn:microsoft.com/office/officeart/2005/8/layout/matrix1"/>
    <dgm:cxn modelId="{7D20F5A9-34E6-4722-8713-1A75FA24FC5B}" type="presParOf" srcId="{81B1DBE8-B507-472F-A909-7CCBE1543D07}" destId="{35AB32D3-17AF-4A0F-AEDE-2BDBBA2AC3ED}" srcOrd="6" destOrd="0" presId="urn:microsoft.com/office/officeart/2005/8/layout/matrix1"/>
    <dgm:cxn modelId="{D6460328-B688-42E1-94FE-1BB66EE6FD08}" type="presParOf" srcId="{81B1DBE8-B507-472F-A909-7CCBE1543D07}" destId="{941DA912-86B6-480F-9768-5C5883DBB330}" srcOrd="7" destOrd="0" presId="urn:microsoft.com/office/officeart/2005/8/layout/matrix1"/>
    <dgm:cxn modelId="{82C12602-FB33-479E-BDBB-07F1401ED6C8}" type="presParOf" srcId="{E7356F66-CC9A-4107-A2E5-1B9BB2DA3655}" destId="{08209D80-E5CB-472B-827A-888DC017194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D48CD5-1753-4556-99F5-F776EC620203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4C4F972-9DE9-4F29-9962-0F9AA9FE3A59}">
      <dgm:prSet phldrT="[Текст]" custT="1"/>
      <dgm:spPr>
        <a:solidFill>
          <a:srgbClr val="D60093"/>
        </a:solidFill>
      </dgm:spPr>
      <dgm:t>
        <a:bodyPr/>
        <a:lstStyle/>
        <a:p>
          <a:pPr algn="ctr" rtl="0"/>
          <a:r>
            <a:rPr kumimoji="0" 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4AC2F1-B0C5-4964-B077-C3320234CE17}" type="par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697968BF-6DD0-46E5-B2CC-A9BF25AD341A}" type="sib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0D4B3506-488A-4549-AAA4-6E883C7B2A77}">
      <dgm:prSet phldrT="[Текст]" custT="1"/>
      <dgm:spPr>
        <a:solidFill>
          <a:srgbClr val="0000FF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dirty="0" smtClean="0"/>
            <a:t>(узнавать свою эмоцию)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CBCC93-374D-4CA3-B6AE-354B7B4558DE}" type="par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7142620-583D-4221-A966-FD8BC16A69EA}" type="sib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168B863-C542-477A-A124-FB9D88987A7C}">
      <dgm:prSet phldrT="[Текст]" custT="1"/>
      <dgm:spPr>
        <a:noFill/>
      </dgm:spPr>
      <dgm:t>
        <a:bodyPr/>
        <a:lstStyle/>
        <a:p>
          <a:pPr algn="ctr" rtl="0"/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/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/>
            <a:t>управлять своими эмоциями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45C8C7-7B44-4DDE-ADC8-C1D73D4B691C}" type="par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DA45DE1-D616-4D12-A6D6-62922C0B77BE}" type="sib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FE79C6B-34F6-4321-B235-B6E5F90FA17D}">
      <dgm:prSet phldrT="[Текст]" custT="1"/>
      <dgm:spPr>
        <a:solidFill>
          <a:srgbClr val="FFC000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>
              <a:solidFill>
                <a:srgbClr val="002060"/>
              </a:solidFill>
            </a:rPr>
            <a:t>распознавать эмоции другого</a:t>
          </a: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FA9816-2929-4C5B-8127-235E06C68E0A}" type="par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831B4419-BDE0-4C29-AEB1-387FC44183A5}" type="sib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46B4A6BD-F3E5-403C-8D38-7F195841E115}">
      <dgm:prSet phldrT="[Текст]" custT="1"/>
      <dgm:spPr>
        <a:noFill/>
      </dgm:spPr>
      <dgm:t>
        <a:bodyPr/>
        <a:lstStyle/>
        <a:p>
          <a:pPr algn="ctr" rtl="0"/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algn="ctr" rtl="0"/>
          <a:r>
            <a:rPr kumimoji="0" lang="ru-RU" sz="24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endParaRPr kumimoji="0" lang="ru-RU" sz="28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E395CB-CEB7-474B-A9F8-885716FAB5D6}" type="par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952726FF-7EDE-440F-8E76-D07C3D8768EF}" type="sib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7356F66-CC9A-4107-A2E5-1B9BB2DA3655}" type="pres">
      <dgm:prSet presAssocID="{E7D48CD5-1753-4556-99F5-F776EC62020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B1DBE8-B507-472F-A909-7CCBE1543D07}" type="pres">
      <dgm:prSet presAssocID="{E7D48CD5-1753-4556-99F5-F776EC620203}" presName="matrix" presStyleCnt="0"/>
      <dgm:spPr/>
    </dgm:pt>
    <dgm:pt modelId="{E331F9C6-D111-4E08-A462-69B7F7F390F5}" type="pres">
      <dgm:prSet presAssocID="{E7D48CD5-1753-4556-99F5-F776EC620203}" presName="tile1" presStyleLbl="node1" presStyleIdx="0" presStyleCnt="4" custLinFactNeighborX="-6746"/>
      <dgm:spPr/>
      <dgm:t>
        <a:bodyPr/>
        <a:lstStyle/>
        <a:p>
          <a:endParaRPr lang="ru-RU"/>
        </a:p>
      </dgm:t>
    </dgm:pt>
    <dgm:pt modelId="{4F9A0BD1-17EA-420B-93C2-E3F6C1004033}" type="pres">
      <dgm:prSet presAssocID="{E7D48CD5-1753-4556-99F5-F776EC62020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8A15B-8FE5-4B3F-9816-2225DC3DAC70}" type="pres">
      <dgm:prSet presAssocID="{E7D48CD5-1753-4556-99F5-F776EC620203}" presName="tile2" presStyleLbl="node1" presStyleIdx="1" presStyleCnt="4"/>
      <dgm:spPr/>
      <dgm:t>
        <a:bodyPr/>
        <a:lstStyle/>
        <a:p>
          <a:endParaRPr lang="ru-RU"/>
        </a:p>
      </dgm:t>
    </dgm:pt>
    <dgm:pt modelId="{563B683E-1D1F-4562-A0A5-0B2474B4B901}" type="pres">
      <dgm:prSet presAssocID="{E7D48CD5-1753-4556-99F5-F776EC62020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97BE9-509A-4ED2-AF67-7EB9439DA023}" type="pres">
      <dgm:prSet presAssocID="{E7D48CD5-1753-4556-99F5-F776EC620203}" presName="tile3" presStyleLbl="node1" presStyleIdx="2" presStyleCnt="4"/>
      <dgm:spPr/>
      <dgm:t>
        <a:bodyPr/>
        <a:lstStyle/>
        <a:p>
          <a:endParaRPr lang="ru-RU"/>
        </a:p>
      </dgm:t>
    </dgm:pt>
    <dgm:pt modelId="{6102B686-0993-45AD-8C78-D99E3D05753B}" type="pres">
      <dgm:prSet presAssocID="{E7D48CD5-1753-4556-99F5-F776EC62020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B32D3-17AF-4A0F-AEDE-2BDBBA2AC3ED}" type="pres">
      <dgm:prSet presAssocID="{E7D48CD5-1753-4556-99F5-F776EC620203}" presName="tile4" presStyleLbl="node1" presStyleIdx="3" presStyleCnt="4"/>
      <dgm:spPr/>
      <dgm:t>
        <a:bodyPr/>
        <a:lstStyle/>
        <a:p>
          <a:endParaRPr lang="ru-RU"/>
        </a:p>
      </dgm:t>
    </dgm:pt>
    <dgm:pt modelId="{941DA912-86B6-480F-9768-5C5883DBB330}" type="pres">
      <dgm:prSet presAssocID="{E7D48CD5-1753-4556-99F5-F776EC62020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09D80-E5CB-472B-827A-888DC0171949}" type="pres">
      <dgm:prSet presAssocID="{E7D48CD5-1753-4556-99F5-F776EC620203}" presName="centerTile" presStyleLbl="fgShp" presStyleIdx="0" presStyleCnt="1" custScaleX="61729" custScaleY="66037" custLinFactNeighborY="-1088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F0289628-6DF8-4305-BF08-D5C2F2619D2C}" type="presOf" srcId="{64C4F972-9DE9-4F29-9962-0F9AA9FE3A59}" destId="{08209D80-E5CB-472B-827A-888DC0171949}" srcOrd="0" destOrd="0" presId="urn:microsoft.com/office/officeart/2005/8/layout/matrix1"/>
    <dgm:cxn modelId="{A52EA45C-64EA-42A0-A30A-872278E02656}" srcId="{E7D48CD5-1753-4556-99F5-F776EC620203}" destId="{64C4F972-9DE9-4F29-9962-0F9AA9FE3A59}" srcOrd="0" destOrd="0" parTransId="{454AC2F1-B0C5-4964-B077-C3320234CE17}" sibTransId="{697968BF-6DD0-46E5-B2CC-A9BF25AD341A}"/>
    <dgm:cxn modelId="{4A3A3681-21B7-4842-85FC-F3E6D5961D96}" type="presOf" srcId="{0D4B3506-488A-4549-AAA4-6E883C7B2A77}" destId="{4F9A0BD1-17EA-420B-93C2-E3F6C1004033}" srcOrd="1" destOrd="0" presId="urn:microsoft.com/office/officeart/2005/8/layout/matrix1"/>
    <dgm:cxn modelId="{36B376DB-044F-4451-828A-015666CE1C76}" type="presOf" srcId="{46B4A6BD-F3E5-403C-8D38-7F195841E115}" destId="{35AB32D3-17AF-4A0F-AEDE-2BDBBA2AC3ED}" srcOrd="0" destOrd="0" presId="urn:microsoft.com/office/officeart/2005/8/layout/matrix1"/>
    <dgm:cxn modelId="{5CF7C091-FB6B-4628-9789-284D60DC3776}" type="presOf" srcId="{E7D48CD5-1753-4556-99F5-F776EC620203}" destId="{E7356F66-CC9A-4107-A2E5-1B9BB2DA3655}" srcOrd="0" destOrd="0" presId="urn:microsoft.com/office/officeart/2005/8/layout/matrix1"/>
    <dgm:cxn modelId="{01F318AF-FAF7-4E2F-A362-3627D887EE89}" srcId="{64C4F972-9DE9-4F29-9962-0F9AA9FE3A59}" destId="{0D4B3506-488A-4549-AAA4-6E883C7B2A77}" srcOrd="0" destOrd="0" parTransId="{EDCBCC93-374D-4CA3-B6AE-354B7B4558DE}" sibTransId="{77142620-583D-4221-A966-FD8BC16A69EA}"/>
    <dgm:cxn modelId="{478CFA08-9DA6-40F3-B26F-E4D3A5923E6E}" type="presOf" srcId="{D168B863-C542-477A-A124-FB9D88987A7C}" destId="{563B683E-1D1F-4562-A0A5-0B2474B4B901}" srcOrd="1" destOrd="0" presId="urn:microsoft.com/office/officeart/2005/8/layout/matrix1"/>
    <dgm:cxn modelId="{1724A480-0B32-4CE8-9643-459D8C238B18}" srcId="{64C4F972-9DE9-4F29-9962-0F9AA9FE3A59}" destId="{D168B863-C542-477A-A124-FB9D88987A7C}" srcOrd="1" destOrd="0" parTransId="{7A45C8C7-7B44-4DDE-ADC8-C1D73D4B691C}" sibTransId="{DDA45DE1-D616-4D12-A6D6-62922C0B77BE}"/>
    <dgm:cxn modelId="{06C485C4-D2D3-4515-A177-C1E2FCF629D0}" type="presOf" srcId="{7FE79C6B-34F6-4321-B235-B6E5F90FA17D}" destId="{6102B686-0993-45AD-8C78-D99E3D05753B}" srcOrd="1" destOrd="0" presId="urn:microsoft.com/office/officeart/2005/8/layout/matrix1"/>
    <dgm:cxn modelId="{DEC96D34-435A-4D24-800D-1C0C38CB4706}" type="presOf" srcId="{D168B863-C542-477A-A124-FB9D88987A7C}" destId="{6058A15B-8FE5-4B3F-9816-2225DC3DAC70}" srcOrd="0" destOrd="0" presId="urn:microsoft.com/office/officeart/2005/8/layout/matrix1"/>
    <dgm:cxn modelId="{E9B5858E-0BB5-430E-AA3A-1B3805EBCDF3}" type="presOf" srcId="{46B4A6BD-F3E5-403C-8D38-7F195841E115}" destId="{941DA912-86B6-480F-9768-5C5883DBB330}" srcOrd="1" destOrd="0" presId="urn:microsoft.com/office/officeart/2005/8/layout/matrix1"/>
    <dgm:cxn modelId="{EC2C28E4-A542-458D-B5FF-A25512FE90EF}" type="presOf" srcId="{0D4B3506-488A-4549-AAA4-6E883C7B2A77}" destId="{E331F9C6-D111-4E08-A462-69B7F7F390F5}" srcOrd="0" destOrd="0" presId="urn:microsoft.com/office/officeart/2005/8/layout/matrix1"/>
    <dgm:cxn modelId="{6D05B1D2-B190-4383-A734-33474802D7D1}" srcId="{64C4F972-9DE9-4F29-9962-0F9AA9FE3A59}" destId="{7FE79C6B-34F6-4321-B235-B6E5F90FA17D}" srcOrd="2" destOrd="0" parTransId="{A0FA9816-2929-4C5B-8127-235E06C68E0A}" sibTransId="{831B4419-BDE0-4C29-AEB1-387FC44183A5}"/>
    <dgm:cxn modelId="{26B4AD62-95D7-41A3-9874-790686E60A15}" srcId="{64C4F972-9DE9-4F29-9962-0F9AA9FE3A59}" destId="{46B4A6BD-F3E5-403C-8D38-7F195841E115}" srcOrd="3" destOrd="0" parTransId="{39E395CB-CEB7-474B-A9F8-885716FAB5D6}" sibTransId="{952726FF-7EDE-440F-8E76-D07C3D8768EF}"/>
    <dgm:cxn modelId="{59809F00-EFAF-4055-B714-5ABF2B3E39F9}" type="presOf" srcId="{7FE79C6B-34F6-4321-B235-B6E5F90FA17D}" destId="{1E497BE9-509A-4ED2-AF67-7EB9439DA023}" srcOrd="0" destOrd="0" presId="urn:microsoft.com/office/officeart/2005/8/layout/matrix1"/>
    <dgm:cxn modelId="{C6C3A164-BEC1-479B-8811-1A8E42DD497F}" type="presParOf" srcId="{E7356F66-CC9A-4107-A2E5-1B9BB2DA3655}" destId="{81B1DBE8-B507-472F-A909-7CCBE1543D07}" srcOrd="0" destOrd="0" presId="urn:microsoft.com/office/officeart/2005/8/layout/matrix1"/>
    <dgm:cxn modelId="{40AE09E9-F597-4000-ABE3-84698558EA97}" type="presParOf" srcId="{81B1DBE8-B507-472F-A909-7CCBE1543D07}" destId="{E331F9C6-D111-4E08-A462-69B7F7F390F5}" srcOrd="0" destOrd="0" presId="urn:microsoft.com/office/officeart/2005/8/layout/matrix1"/>
    <dgm:cxn modelId="{012A138A-92AB-4847-8E8C-9E49CB31C5C6}" type="presParOf" srcId="{81B1DBE8-B507-472F-A909-7CCBE1543D07}" destId="{4F9A0BD1-17EA-420B-93C2-E3F6C1004033}" srcOrd="1" destOrd="0" presId="urn:microsoft.com/office/officeart/2005/8/layout/matrix1"/>
    <dgm:cxn modelId="{B4AC14E7-54CE-4B18-841C-630035556146}" type="presParOf" srcId="{81B1DBE8-B507-472F-A909-7CCBE1543D07}" destId="{6058A15B-8FE5-4B3F-9816-2225DC3DAC70}" srcOrd="2" destOrd="0" presId="urn:microsoft.com/office/officeart/2005/8/layout/matrix1"/>
    <dgm:cxn modelId="{15091A39-FD80-4F56-867E-8B9F79179FD6}" type="presParOf" srcId="{81B1DBE8-B507-472F-A909-7CCBE1543D07}" destId="{563B683E-1D1F-4562-A0A5-0B2474B4B901}" srcOrd="3" destOrd="0" presId="urn:microsoft.com/office/officeart/2005/8/layout/matrix1"/>
    <dgm:cxn modelId="{4F250696-56FB-472B-8C1C-DAA8C4AA6EAA}" type="presParOf" srcId="{81B1DBE8-B507-472F-A909-7CCBE1543D07}" destId="{1E497BE9-509A-4ED2-AF67-7EB9439DA023}" srcOrd="4" destOrd="0" presId="urn:microsoft.com/office/officeart/2005/8/layout/matrix1"/>
    <dgm:cxn modelId="{257F8BC8-858A-43E0-901C-D201A8E82272}" type="presParOf" srcId="{81B1DBE8-B507-472F-A909-7CCBE1543D07}" destId="{6102B686-0993-45AD-8C78-D99E3D05753B}" srcOrd="5" destOrd="0" presId="urn:microsoft.com/office/officeart/2005/8/layout/matrix1"/>
    <dgm:cxn modelId="{A5ECEFA8-4D15-457F-B7B2-5207B89C830E}" type="presParOf" srcId="{81B1DBE8-B507-472F-A909-7CCBE1543D07}" destId="{35AB32D3-17AF-4A0F-AEDE-2BDBBA2AC3ED}" srcOrd="6" destOrd="0" presId="urn:microsoft.com/office/officeart/2005/8/layout/matrix1"/>
    <dgm:cxn modelId="{583C3111-16A6-4363-BD40-E048721503B1}" type="presParOf" srcId="{81B1DBE8-B507-472F-A909-7CCBE1543D07}" destId="{941DA912-86B6-480F-9768-5C5883DBB330}" srcOrd="7" destOrd="0" presId="urn:microsoft.com/office/officeart/2005/8/layout/matrix1"/>
    <dgm:cxn modelId="{3877E438-AC0B-4C6A-856D-C975EF136116}" type="presParOf" srcId="{E7356F66-CC9A-4107-A2E5-1B9BB2DA3655}" destId="{08209D80-E5CB-472B-827A-888DC017194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D48CD5-1753-4556-99F5-F776EC620203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4C4F972-9DE9-4F29-9962-0F9AA9FE3A59}">
      <dgm:prSet phldrT="[Текст]" custT="1"/>
      <dgm:spPr>
        <a:solidFill>
          <a:srgbClr val="D60093"/>
        </a:solidFill>
      </dgm:spPr>
      <dgm:t>
        <a:bodyPr/>
        <a:lstStyle/>
        <a:p>
          <a:pPr algn="ctr" rtl="0"/>
          <a:r>
            <a:rPr kumimoji="0" 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4AC2F1-B0C5-4964-B077-C3320234CE17}" type="par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697968BF-6DD0-46E5-B2CC-A9BF25AD341A}" type="sibTrans" cxnId="{A52EA45C-64EA-42A0-A30A-872278E02656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0D4B3506-488A-4549-AAA4-6E883C7B2A77}">
      <dgm:prSet phldrT="[Текст]" custT="1"/>
      <dgm:spPr>
        <a:solidFill>
          <a:srgbClr val="0000FF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dirty="0" smtClean="0"/>
            <a:t>(узнавать свою эмоцию)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CBCC93-374D-4CA3-B6AE-354B7B4558DE}" type="par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7142620-583D-4221-A966-FD8BC16A69EA}" type="sibTrans" cxnId="{01F318AF-FAF7-4E2F-A362-3627D887EE89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168B863-C542-477A-A124-FB9D88987A7C}">
      <dgm:prSet phldrT="[Текст]" custT="1"/>
      <dgm:spPr>
        <a:solidFill>
          <a:srgbClr val="00CC00"/>
        </a:solidFill>
      </dgm:spPr>
      <dgm:t>
        <a:bodyPr/>
        <a:lstStyle/>
        <a:p>
          <a:pPr algn="ctr" rtl="0"/>
          <a:endParaRPr kumimoji="0" lang="ru-RU" sz="2800" b="1" i="0" u="none" strike="noStrike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/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/>
            <a:t>управлять своими эмоциями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45C8C7-7B44-4DDE-ADC8-C1D73D4B691C}" type="par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DA45DE1-D616-4D12-A6D6-62922C0B77BE}" type="sibTrans" cxnId="{1724A480-0B32-4CE8-9643-459D8C238B18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7FE79C6B-34F6-4321-B235-B6E5F90FA17D}">
      <dgm:prSet phldrT="[Текст]" custT="1"/>
      <dgm:spPr>
        <a:solidFill>
          <a:srgbClr val="FFC000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cap="none" spc="0" normalizeH="0" baseline="0" noProof="0" dirty="0" smtClean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dirty="0" smtClean="0">
              <a:solidFill>
                <a:srgbClr val="002060"/>
              </a:solidFill>
            </a:rPr>
            <a:t>распознавать эмоции другого</a:t>
          </a:r>
          <a:r>
            <a:rPr kumimoji="0" lang="ru-RU" sz="2400" b="1" i="0" u="none" strike="noStrike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endParaRPr kumimoji="0" lang="ru-RU" sz="2800" b="1" i="0" u="none" strike="noStrike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FA9816-2929-4C5B-8127-235E06C68E0A}" type="par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831B4419-BDE0-4C29-AEB1-387FC44183A5}" type="sibTrans" cxnId="{6D05B1D2-B190-4383-A734-33474802D7D1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46B4A6BD-F3E5-403C-8D38-7F195841E115}">
      <dgm:prSet phldrT="[Текст]" custT="1"/>
      <dgm:spPr>
        <a:solidFill>
          <a:schemeClr val="bg1"/>
        </a:solidFill>
      </dgm:spPr>
      <dgm:t>
        <a:bodyPr/>
        <a:lstStyle/>
        <a:p>
          <a:pPr algn="ctr" rtl="0"/>
          <a:r>
            <a:rPr kumimoji="0" lang="ru-RU" sz="2800" b="1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algn="ctr" rtl="0"/>
          <a:r>
            <a:rPr kumimoji="0" lang="ru-RU" sz="24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endParaRPr kumimoji="0" lang="ru-RU" sz="2800" b="0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algn="ctr" rtl="0"/>
          <a:r>
            <a:rPr kumimoji="0" lang="ru-RU" sz="28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52726FF-7EDE-440F-8E76-D07C3D8768EF}" type="sib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39E395CB-CEB7-474B-A9F8-885716FAB5D6}" type="parTrans" cxnId="{26B4AD62-95D7-41A3-9874-790686E60A15}">
      <dgm:prSet/>
      <dgm:spPr/>
      <dgm:t>
        <a:bodyPr/>
        <a:lstStyle/>
        <a:p>
          <a:pPr algn="ctr"/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7356F66-CC9A-4107-A2E5-1B9BB2DA3655}" type="pres">
      <dgm:prSet presAssocID="{E7D48CD5-1753-4556-99F5-F776EC62020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B1DBE8-B507-472F-A909-7CCBE1543D07}" type="pres">
      <dgm:prSet presAssocID="{E7D48CD5-1753-4556-99F5-F776EC620203}" presName="matrix" presStyleCnt="0"/>
      <dgm:spPr/>
    </dgm:pt>
    <dgm:pt modelId="{E331F9C6-D111-4E08-A462-69B7F7F390F5}" type="pres">
      <dgm:prSet presAssocID="{E7D48CD5-1753-4556-99F5-F776EC620203}" presName="tile1" presStyleLbl="node1" presStyleIdx="0" presStyleCnt="4" custLinFactNeighborX="-6746"/>
      <dgm:spPr/>
      <dgm:t>
        <a:bodyPr/>
        <a:lstStyle/>
        <a:p>
          <a:endParaRPr lang="ru-RU"/>
        </a:p>
      </dgm:t>
    </dgm:pt>
    <dgm:pt modelId="{4F9A0BD1-17EA-420B-93C2-E3F6C1004033}" type="pres">
      <dgm:prSet presAssocID="{E7D48CD5-1753-4556-99F5-F776EC62020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8A15B-8FE5-4B3F-9816-2225DC3DAC70}" type="pres">
      <dgm:prSet presAssocID="{E7D48CD5-1753-4556-99F5-F776EC620203}" presName="tile2" presStyleLbl="node1" presStyleIdx="1" presStyleCnt="4"/>
      <dgm:spPr/>
      <dgm:t>
        <a:bodyPr/>
        <a:lstStyle/>
        <a:p>
          <a:endParaRPr lang="ru-RU"/>
        </a:p>
      </dgm:t>
    </dgm:pt>
    <dgm:pt modelId="{563B683E-1D1F-4562-A0A5-0B2474B4B901}" type="pres">
      <dgm:prSet presAssocID="{E7D48CD5-1753-4556-99F5-F776EC62020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97BE9-509A-4ED2-AF67-7EB9439DA023}" type="pres">
      <dgm:prSet presAssocID="{E7D48CD5-1753-4556-99F5-F776EC620203}" presName="tile3" presStyleLbl="node1" presStyleIdx="2" presStyleCnt="4"/>
      <dgm:spPr/>
      <dgm:t>
        <a:bodyPr/>
        <a:lstStyle/>
        <a:p>
          <a:endParaRPr lang="ru-RU"/>
        </a:p>
      </dgm:t>
    </dgm:pt>
    <dgm:pt modelId="{6102B686-0993-45AD-8C78-D99E3D05753B}" type="pres">
      <dgm:prSet presAssocID="{E7D48CD5-1753-4556-99F5-F776EC62020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B32D3-17AF-4A0F-AEDE-2BDBBA2AC3ED}" type="pres">
      <dgm:prSet presAssocID="{E7D48CD5-1753-4556-99F5-F776EC620203}" presName="tile4" presStyleLbl="node1" presStyleIdx="3" presStyleCnt="4"/>
      <dgm:spPr/>
      <dgm:t>
        <a:bodyPr/>
        <a:lstStyle/>
        <a:p>
          <a:endParaRPr lang="ru-RU"/>
        </a:p>
      </dgm:t>
    </dgm:pt>
    <dgm:pt modelId="{941DA912-86B6-480F-9768-5C5883DBB330}" type="pres">
      <dgm:prSet presAssocID="{E7D48CD5-1753-4556-99F5-F776EC62020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209D80-E5CB-472B-827A-888DC0171949}" type="pres">
      <dgm:prSet presAssocID="{E7D48CD5-1753-4556-99F5-F776EC620203}" presName="centerTile" presStyleLbl="fgShp" presStyleIdx="0" presStyleCnt="1" custScaleX="61729" custScaleY="66037" custLinFactNeighborY="-1088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52EA45C-64EA-42A0-A30A-872278E02656}" srcId="{E7D48CD5-1753-4556-99F5-F776EC620203}" destId="{64C4F972-9DE9-4F29-9962-0F9AA9FE3A59}" srcOrd="0" destOrd="0" parTransId="{454AC2F1-B0C5-4964-B077-C3320234CE17}" sibTransId="{697968BF-6DD0-46E5-B2CC-A9BF25AD341A}"/>
    <dgm:cxn modelId="{766166FA-931E-44E5-8B7E-C15AFA8AE634}" type="presOf" srcId="{E7D48CD5-1753-4556-99F5-F776EC620203}" destId="{E7356F66-CC9A-4107-A2E5-1B9BB2DA3655}" srcOrd="0" destOrd="0" presId="urn:microsoft.com/office/officeart/2005/8/layout/matrix1"/>
    <dgm:cxn modelId="{7B1CBFBB-FC73-46F3-B442-AFD7EA36F1BE}" type="presOf" srcId="{7FE79C6B-34F6-4321-B235-B6E5F90FA17D}" destId="{6102B686-0993-45AD-8C78-D99E3D05753B}" srcOrd="1" destOrd="0" presId="urn:microsoft.com/office/officeart/2005/8/layout/matrix1"/>
    <dgm:cxn modelId="{BCD4C74B-9804-46C4-9456-4D257CC2E1B2}" type="presOf" srcId="{46B4A6BD-F3E5-403C-8D38-7F195841E115}" destId="{35AB32D3-17AF-4A0F-AEDE-2BDBBA2AC3ED}" srcOrd="0" destOrd="0" presId="urn:microsoft.com/office/officeart/2005/8/layout/matrix1"/>
    <dgm:cxn modelId="{E7742029-9967-48BE-8ED7-61D22E643FD7}" type="presOf" srcId="{0D4B3506-488A-4549-AAA4-6E883C7B2A77}" destId="{4F9A0BD1-17EA-420B-93C2-E3F6C1004033}" srcOrd="1" destOrd="0" presId="urn:microsoft.com/office/officeart/2005/8/layout/matrix1"/>
    <dgm:cxn modelId="{01F318AF-FAF7-4E2F-A362-3627D887EE89}" srcId="{64C4F972-9DE9-4F29-9962-0F9AA9FE3A59}" destId="{0D4B3506-488A-4549-AAA4-6E883C7B2A77}" srcOrd="0" destOrd="0" parTransId="{EDCBCC93-374D-4CA3-B6AE-354B7B4558DE}" sibTransId="{77142620-583D-4221-A966-FD8BC16A69EA}"/>
    <dgm:cxn modelId="{EAAC0D6C-22BE-4704-83AD-57E23CE6D1D7}" type="presOf" srcId="{D168B863-C542-477A-A124-FB9D88987A7C}" destId="{563B683E-1D1F-4562-A0A5-0B2474B4B901}" srcOrd="1" destOrd="0" presId="urn:microsoft.com/office/officeart/2005/8/layout/matrix1"/>
    <dgm:cxn modelId="{1724A480-0B32-4CE8-9643-459D8C238B18}" srcId="{64C4F972-9DE9-4F29-9962-0F9AA9FE3A59}" destId="{D168B863-C542-477A-A124-FB9D88987A7C}" srcOrd="1" destOrd="0" parTransId="{7A45C8C7-7B44-4DDE-ADC8-C1D73D4B691C}" sibTransId="{DDA45DE1-D616-4D12-A6D6-62922C0B77BE}"/>
    <dgm:cxn modelId="{62DA8317-B5CA-42C1-BD33-9E752B5001A7}" type="presOf" srcId="{46B4A6BD-F3E5-403C-8D38-7F195841E115}" destId="{941DA912-86B6-480F-9768-5C5883DBB330}" srcOrd="1" destOrd="0" presId="urn:microsoft.com/office/officeart/2005/8/layout/matrix1"/>
    <dgm:cxn modelId="{4E1DA933-C7D2-4A7D-B2DB-67D190ACA4D3}" type="presOf" srcId="{64C4F972-9DE9-4F29-9962-0F9AA9FE3A59}" destId="{08209D80-E5CB-472B-827A-888DC0171949}" srcOrd="0" destOrd="0" presId="urn:microsoft.com/office/officeart/2005/8/layout/matrix1"/>
    <dgm:cxn modelId="{6D05B1D2-B190-4383-A734-33474802D7D1}" srcId="{64C4F972-9DE9-4F29-9962-0F9AA9FE3A59}" destId="{7FE79C6B-34F6-4321-B235-B6E5F90FA17D}" srcOrd="2" destOrd="0" parTransId="{A0FA9816-2929-4C5B-8127-235E06C68E0A}" sibTransId="{831B4419-BDE0-4C29-AEB1-387FC44183A5}"/>
    <dgm:cxn modelId="{5644DCCE-66DC-423D-9FD7-3E96B49B970B}" type="presOf" srcId="{0D4B3506-488A-4549-AAA4-6E883C7B2A77}" destId="{E331F9C6-D111-4E08-A462-69B7F7F390F5}" srcOrd="0" destOrd="0" presId="urn:microsoft.com/office/officeart/2005/8/layout/matrix1"/>
    <dgm:cxn modelId="{01DCA8E9-99DD-499F-A787-7A980A6A53FD}" type="presOf" srcId="{D168B863-C542-477A-A124-FB9D88987A7C}" destId="{6058A15B-8FE5-4B3F-9816-2225DC3DAC70}" srcOrd="0" destOrd="0" presId="urn:microsoft.com/office/officeart/2005/8/layout/matrix1"/>
    <dgm:cxn modelId="{26B4AD62-95D7-41A3-9874-790686E60A15}" srcId="{64C4F972-9DE9-4F29-9962-0F9AA9FE3A59}" destId="{46B4A6BD-F3E5-403C-8D38-7F195841E115}" srcOrd="3" destOrd="0" parTransId="{39E395CB-CEB7-474B-A9F8-885716FAB5D6}" sibTransId="{952726FF-7EDE-440F-8E76-D07C3D8768EF}"/>
    <dgm:cxn modelId="{F855BE57-6B45-4620-8F61-D351DD5C6864}" type="presOf" srcId="{7FE79C6B-34F6-4321-B235-B6E5F90FA17D}" destId="{1E497BE9-509A-4ED2-AF67-7EB9439DA023}" srcOrd="0" destOrd="0" presId="urn:microsoft.com/office/officeart/2005/8/layout/matrix1"/>
    <dgm:cxn modelId="{09C6F41A-B326-4640-80E0-524DA8D0DA6C}" type="presParOf" srcId="{E7356F66-CC9A-4107-A2E5-1B9BB2DA3655}" destId="{81B1DBE8-B507-472F-A909-7CCBE1543D07}" srcOrd="0" destOrd="0" presId="urn:microsoft.com/office/officeart/2005/8/layout/matrix1"/>
    <dgm:cxn modelId="{324C16B7-2A5E-4AA6-8932-9B3E8CA513C7}" type="presParOf" srcId="{81B1DBE8-B507-472F-A909-7CCBE1543D07}" destId="{E331F9C6-D111-4E08-A462-69B7F7F390F5}" srcOrd="0" destOrd="0" presId="urn:microsoft.com/office/officeart/2005/8/layout/matrix1"/>
    <dgm:cxn modelId="{DE287ACC-35E2-4CB1-BD41-591A71628889}" type="presParOf" srcId="{81B1DBE8-B507-472F-A909-7CCBE1543D07}" destId="{4F9A0BD1-17EA-420B-93C2-E3F6C1004033}" srcOrd="1" destOrd="0" presId="urn:microsoft.com/office/officeart/2005/8/layout/matrix1"/>
    <dgm:cxn modelId="{D83F2D7A-3F19-4F71-99BC-E68CCB9AF764}" type="presParOf" srcId="{81B1DBE8-B507-472F-A909-7CCBE1543D07}" destId="{6058A15B-8FE5-4B3F-9816-2225DC3DAC70}" srcOrd="2" destOrd="0" presId="urn:microsoft.com/office/officeart/2005/8/layout/matrix1"/>
    <dgm:cxn modelId="{45633E6C-863C-4A39-9C6B-B26472E7350E}" type="presParOf" srcId="{81B1DBE8-B507-472F-A909-7CCBE1543D07}" destId="{563B683E-1D1F-4562-A0A5-0B2474B4B901}" srcOrd="3" destOrd="0" presId="urn:microsoft.com/office/officeart/2005/8/layout/matrix1"/>
    <dgm:cxn modelId="{D757C132-0BFD-488B-97E9-269C0464C491}" type="presParOf" srcId="{81B1DBE8-B507-472F-A909-7CCBE1543D07}" destId="{1E497BE9-509A-4ED2-AF67-7EB9439DA023}" srcOrd="4" destOrd="0" presId="urn:microsoft.com/office/officeart/2005/8/layout/matrix1"/>
    <dgm:cxn modelId="{767DCB55-021E-4C51-B265-8FE901AFA22F}" type="presParOf" srcId="{81B1DBE8-B507-472F-A909-7CCBE1543D07}" destId="{6102B686-0993-45AD-8C78-D99E3D05753B}" srcOrd="5" destOrd="0" presId="urn:microsoft.com/office/officeart/2005/8/layout/matrix1"/>
    <dgm:cxn modelId="{53FF11BD-9945-4F74-9485-2C2B189D03F8}" type="presParOf" srcId="{81B1DBE8-B507-472F-A909-7CCBE1543D07}" destId="{35AB32D3-17AF-4A0F-AEDE-2BDBBA2AC3ED}" srcOrd="6" destOrd="0" presId="urn:microsoft.com/office/officeart/2005/8/layout/matrix1"/>
    <dgm:cxn modelId="{C71048A1-E6E7-470C-BDB3-4B47AC9FACAE}" type="presParOf" srcId="{81B1DBE8-B507-472F-A909-7CCBE1543D07}" destId="{941DA912-86B6-480F-9768-5C5883DBB330}" srcOrd="7" destOrd="0" presId="urn:microsoft.com/office/officeart/2005/8/layout/matrix1"/>
    <dgm:cxn modelId="{6AA908CA-EDD1-4320-8587-8EE892A477A7}" type="presParOf" srcId="{E7356F66-CC9A-4107-A2E5-1B9BB2DA3655}" destId="{08209D80-E5CB-472B-827A-888DC017194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31F9C6-D111-4E08-A462-69B7F7F390F5}">
      <dsp:nvSpPr>
        <dsp:cNvPr id="0" name=""/>
        <dsp:cNvSpPr/>
      </dsp:nvSpPr>
      <dsp:spPr>
        <a:xfrm rot="16200000">
          <a:off x="126014" y="-126014"/>
          <a:ext cx="2628291" cy="2880320"/>
        </a:xfrm>
        <a:prstGeom prst="round1Rect">
          <a:avLst/>
        </a:prstGeom>
        <a:solidFill>
          <a:srgbClr val="0000FF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(узнавать свою эмоцию)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0" y="0"/>
        <a:ext cx="2880320" cy="1971219"/>
      </dsp:txXfrm>
    </dsp:sp>
    <dsp:sp modelId="{6058A15B-8FE5-4B3F-9816-2225DC3DAC70}">
      <dsp:nvSpPr>
        <dsp:cNvPr id="0" name=""/>
        <dsp:cNvSpPr/>
      </dsp:nvSpPr>
      <dsp:spPr>
        <a:xfrm>
          <a:off x="2880320" y="0"/>
          <a:ext cx="2880320" cy="2628291"/>
        </a:xfrm>
        <a:prstGeom prst="round1Rect">
          <a:avLst/>
        </a:prstGeom>
        <a:solidFill>
          <a:srgbClr val="00CC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/>
            <a:t>управлять своими эмоциями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0320" y="0"/>
        <a:ext cx="2880320" cy="1971219"/>
      </dsp:txXfrm>
    </dsp:sp>
    <dsp:sp modelId="{1E497BE9-509A-4ED2-AF67-7EB9439DA023}">
      <dsp:nvSpPr>
        <dsp:cNvPr id="0" name=""/>
        <dsp:cNvSpPr/>
      </dsp:nvSpPr>
      <dsp:spPr>
        <a:xfrm rot="10800000">
          <a:off x="0" y="2628291"/>
          <a:ext cx="2880320" cy="2628291"/>
        </a:xfrm>
        <a:prstGeom prst="round1Rect">
          <a:avLst/>
        </a:prstGeom>
        <a:solidFill>
          <a:srgbClr val="FFC0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>
              <a:solidFill>
                <a:srgbClr val="002060"/>
              </a:solidFill>
            </a:rPr>
            <a:t>распознавать эмоции другого</a:t>
          </a: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285364"/>
        <a:ext cx="2880320" cy="1971219"/>
      </dsp:txXfrm>
    </dsp:sp>
    <dsp:sp modelId="{35AB32D3-17AF-4A0F-AEDE-2BDBBA2AC3ED}">
      <dsp:nvSpPr>
        <dsp:cNvPr id="0" name=""/>
        <dsp:cNvSpPr/>
      </dsp:nvSpPr>
      <dsp:spPr>
        <a:xfrm rot="5400000">
          <a:off x="3006334" y="2502277"/>
          <a:ext cx="2628291" cy="2880320"/>
        </a:xfrm>
        <a:prstGeom prst="round1Rect">
          <a:avLst/>
        </a:prstGeom>
        <a:solidFill>
          <a:srgbClr val="7030A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880320" y="3285364"/>
        <a:ext cx="2880320" cy="1971219"/>
      </dsp:txXfrm>
    </dsp:sp>
    <dsp:sp modelId="{08209D80-E5CB-472B-827A-888DC0171949}">
      <dsp:nvSpPr>
        <dsp:cNvPr id="0" name=""/>
        <dsp:cNvSpPr/>
      </dsp:nvSpPr>
      <dsp:spPr>
        <a:xfrm>
          <a:off x="2346922" y="2051349"/>
          <a:ext cx="1066795" cy="867822"/>
        </a:xfrm>
        <a:prstGeom prst="roundRect">
          <a:avLst/>
        </a:prstGeom>
        <a:solidFill>
          <a:srgbClr val="D60093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9286" y="2093713"/>
        <a:ext cx="982067" cy="783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31F9C6-D111-4E08-A462-69B7F7F390F5}">
      <dsp:nvSpPr>
        <dsp:cNvPr id="0" name=""/>
        <dsp:cNvSpPr/>
      </dsp:nvSpPr>
      <dsp:spPr>
        <a:xfrm rot="16200000">
          <a:off x="126014" y="-126014"/>
          <a:ext cx="2628291" cy="2880320"/>
        </a:xfrm>
        <a:prstGeom prst="round1Rect">
          <a:avLst/>
        </a:prstGeom>
        <a:solidFill>
          <a:srgbClr val="0000FF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(узнавать свою эмоцию)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0" y="0"/>
        <a:ext cx="2880320" cy="1971219"/>
      </dsp:txXfrm>
    </dsp:sp>
    <dsp:sp modelId="{6058A15B-8FE5-4B3F-9816-2225DC3DAC70}">
      <dsp:nvSpPr>
        <dsp:cNvPr id="0" name=""/>
        <dsp:cNvSpPr/>
      </dsp:nvSpPr>
      <dsp:spPr>
        <a:xfrm>
          <a:off x="2880320" y="0"/>
          <a:ext cx="2880320" cy="2628291"/>
        </a:xfrm>
        <a:prstGeom prst="round1Rect">
          <a:avLst/>
        </a:prstGeom>
        <a:noFill/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/>
            <a:t>управлять своими эмоциями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0320" y="0"/>
        <a:ext cx="2880320" cy="1971219"/>
      </dsp:txXfrm>
    </dsp:sp>
    <dsp:sp modelId="{1E497BE9-509A-4ED2-AF67-7EB9439DA023}">
      <dsp:nvSpPr>
        <dsp:cNvPr id="0" name=""/>
        <dsp:cNvSpPr/>
      </dsp:nvSpPr>
      <dsp:spPr>
        <a:xfrm rot="10800000">
          <a:off x="0" y="2628291"/>
          <a:ext cx="2880320" cy="2628291"/>
        </a:xfrm>
        <a:prstGeom prst="round1Rect">
          <a:avLst/>
        </a:prstGeom>
        <a:noFill/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>
              <a:solidFill>
                <a:schemeClr val="bg1"/>
              </a:solidFill>
            </a:rPr>
            <a:t>распознавать эмоции другого</a:t>
          </a: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285364"/>
        <a:ext cx="2880320" cy="1971219"/>
      </dsp:txXfrm>
    </dsp:sp>
    <dsp:sp modelId="{35AB32D3-17AF-4A0F-AEDE-2BDBBA2AC3ED}">
      <dsp:nvSpPr>
        <dsp:cNvPr id="0" name=""/>
        <dsp:cNvSpPr/>
      </dsp:nvSpPr>
      <dsp:spPr>
        <a:xfrm rot="5400000">
          <a:off x="3006334" y="2502277"/>
          <a:ext cx="2628291" cy="2880320"/>
        </a:xfrm>
        <a:prstGeom prst="round1Rect">
          <a:avLst/>
        </a:prstGeom>
        <a:noFill/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880320" y="3285364"/>
        <a:ext cx="2880320" cy="1971219"/>
      </dsp:txXfrm>
    </dsp:sp>
    <dsp:sp modelId="{08209D80-E5CB-472B-827A-888DC0171949}">
      <dsp:nvSpPr>
        <dsp:cNvPr id="0" name=""/>
        <dsp:cNvSpPr/>
      </dsp:nvSpPr>
      <dsp:spPr>
        <a:xfrm>
          <a:off x="2346922" y="2051349"/>
          <a:ext cx="1066795" cy="867822"/>
        </a:xfrm>
        <a:prstGeom prst="roundRect">
          <a:avLst/>
        </a:prstGeom>
        <a:solidFill>
          <a:srgbClr val="D60093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9286" y="2093713"/>
        <a:ext cx="982067" cy="783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31F9C6-D111-4E08-A462-69B7F7F390F5}">
      <dsp:nvSpPr>
        <dsp:cNvPr id="0" name=""/>
        <dsp:cNvSpPr/>
      </dsp:nvSpPr>
      <dsp:spPr>
        <a:xfrm rot="16200000">
          <a:off x="126014" y="-126014"/>
          <a:ext cx="2628291" cy="2880320"/>
        </a:xfrm>
        <a:prstGeom prst="round1Rect">
          <a:avLst/>
        </a:prstGeom>
        <a:solidFill>
          <a:srgbClr val="0000FF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(узнавать свою эмоцию)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0" y="0"/>
        <a:ext cx="2880320" cy="1971219"/>
      </dsp:txXfrm>
    </dsp:sp>
    <dsp:sp modelId="{6058A15B-8FE5-4B3F-9816-2225DC3DAC70}">
      <dsp:nvSpPr>
        <dsp:cNvPr id="0" name=""/>
        <dsp:cNvSpPr/>
      </dsp:nvSpPr>
      <dsp:spPr>
        <a:xfrm>
          <a:off x="2880320" y="0"/>
          <a:ext cx="2880320" cy="2628291"/>
        </a:xfrm>
        <a:prstGeom prst="round1Rect">
          <a:avLst/>
        </a:prstGeom>
        <a:noFill/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/>
            <a:t>управлять своими эмоциями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0320" y="0"/>
        <a:ext cx="2880320" cy="1971219"/>
      </dsp:txXfrm>
    </dsp:sp>
    <dsp:sp modelId="{1E497BE9-509A-4ED2-AF67-7EB9439DA023}">
      <dsp:nvSpPr>
        <dsp:cNvPr id="0" name=""/>
        <dsp:cNvSpPr/>
      </dsp:nvSpPr>
      <dsp:spPr>
        <a:xfrm rot="10800000">
          <a:off x="0" y="2628291"/>
          <a:ext cx="2880320" cy="2628291"/>
        </a:xfrm>
        <a:prstGeom prst="round1Rect">
          <a:avLst/>
        </a:prstGeom>
        <a:solidFill>
          <a:srgbClr val="FFC0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>
              <a:solidFill>
                <a:srgbClr val="002060"/>
              </a:solidFill>
            </a:rPr>
            <a:t>распознавать эмоции другого</a:t>
          </a: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285364"/>
        <a:ext cx="2880320" cy="1971219"/>
      </dsp:txXfrm>
    </dsp:sp>
    <dsp:sp modelId="{35AB32D3-17AF-4A0F-AEDE-2BDBBA2AC3ED}">
      <dsp:nvSpPr>
        <dsp:cNvPr id="0" name=""/>
        <dsp:cNvSpPr/>
      </dsp:nvSpPr>
      <dsp:spPr>
        <a:xfrm rot="5400000">
          <a:off x="3006334" y="2502277"/>
          <a:ext cx="2628291" cy="2880320"/>
        </a:xfrm>
        <a:prstGeom prst="round1Rect">
          <a:avLst/>
        </a:prstGeom>
        <a:noFill/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880320" y="3285364"/>
        <a:ext cx="2880320" cy="1971219"/>
      </dsp:txXfrm>
    </dsp:sp>
    <dsp:sp modelId="{08209D80-E5CB-472B-827A-888DC0171949}">
      <dsp:nvSpPr>
        <dsp:cNvPr id="0" name=""/>
        <dsp:cNvSpPr/>
      </dsp:nvSpPr>
      <dsp:spPr>
        <a:xfrm>
          <a:off x="2346922" y="2051349"/>
          <a:ext cx="1066795" cy="867822"/>
        </a:xfrm>
        <a:prstGeom prst="roundRect">
          <a:avLst/>
        </a:prstGeom>
        <a:solidFill>
          <a:srgbClr val="D60093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9286" y="2093713"/>
        <a:ext cx="982067" cy="7830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31F9C6-D111-4E08-A462-69B7F7F390F5}">
      <dsp:nvSpPr>
        <dsp:cNvPr id="0" name=""/>
        <dsp:cNvSpPr/>
      </dsp:nvSpPr>
      <dsp:spPr>
        <a:xfrm rot="16200000">
          <a:off x="126014" y="-126014"/>
          <a:ext cx="2628291" cy="2880320"/>
        </a:xfrm>
        <a:prstGeom prst="round1Rect">
          <a:avLst/>
        </a:prstGeom>
        <a:solidFill>
          <a:srgbClr val="0000FF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Понимание 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/>
            <a:t>(узнавать свою эмоцию)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0" y="0"/>
        <a:ext cx="2880320" cy="1971219"/>
      </dsp:txXfrm>
    </dsp:sp>
    <dsp:sp modelId="{6058A15B-8FE5-4B3F-9816-2225DC3DAC70}">
      <dsp:nvSpPr>
        <dsp:cNvPr id="0" name=""/>
        <dsp:cNvSpPr/>
      </dsp:nvSpPr>
      <dsp:spPr>
        <a:xfrm>
          <a:off x="2880320" y="0"/>
          <a:ext cx="2880320" cy="2628291"/>
        </a:xfrm>
        <a:prstGeom prst="round1Rect">
          <a:avLst/>
        </a:prstGeom>
        <a:solidFill>
          <a:srgbClr val="00CC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1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Использование </a:t>
          </a: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/>
            <a:t>управлять своими эмоциями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lang="ru-RU" sz="2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0320" y="0"/>
        <a:ext cx="2880320" cy="1971219"/>
      </dsp:txXfrm>
    </dsp:sp>
    <dsp:sp modelId="{1E497BE9-509A-4ED2-AF67-7EB9439DA023}">
      <dsp:nvSpPr>
        <dsp:cNvPr id="0" name=""/>
        <dsp:cNvSpPr/>
      </dsp:nvSpPr>
      <dsp:spPr>
        <a:xfrm rot="10800000">
          <a:off x="0" y="2628291"/>
          <a:ext cx="2880320" cy="2628291"/>
        </a:xfrm>
        <a:prstGeom prst="round1Rect">
          <a:avLst/>
        </a:prstGeom>
        <a:solidFill>
          <a:srgbClr val="FFC0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Восприятие</a:t>
          </a:r>
          <a:endParaRPr kumimoji="0" lang="en-US" sz="2800" b="1" i="0" u="none" strike="noStrike" kern="1200" cap="none" spc="0" normalizeH="0" baseline="0" noProof="0" dirty="0" smtClean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эмоций</a:t>
          </a: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400" kern="1200" dirty="0" smtClean="0">
              <a:solidFill>
                <a:srgbClr val="002060"/>
              </a:solidFill>
            </a:rPr>
            <a:t>распознавать эмоции другого</a:t>
          </a:r>
          <a:r>
            <a: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)</a:t>
          </a:r>
          <a:endParaRPr kumimoji="0" lang="ru-RU" sz="24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kumimoji="0" lang="ru-RU" sz="2800" b="1" i="0" u="none" strike="noStrike" kern="1200" cap="none" spc="0" normalizeH="0" baseline="0" noProof="0" dirty="0">
            <a:ln>
              <a:noFill/>
            </a:ln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 </a:t>
          </a:r>
          <a:endParaRPr lang="ru-RU" sz="2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285364"/>
        <a:ext cx="2880320" cy="1971219"/>
      </dsp:txXfrm>
    </dsp:sp>
    <dsp:sp modelId="{35AB32D3-17AF-4A0F-AEDE-2BDBBA2AC3ED}">
      <dsp:nvSpPr>
        <dsp:cNvPr id="0" name=""/>
        <dsp:cNvSpPr/>
      </dsp:nvSpPr>
      <dsp:spPr>
        <a:xfrm rot="5400000">
          <a:off x="3006334" y="2502277"/>
          <a:ext cx="2628291" cy="2880320"/>
        </a:xfrm>
        <a:prstGeom prst="round1Rect">
          <a:avLst/>
        </a:prstGeom>
        <a:solidFill>
          <a:schemeClr val="bg1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Управление эмоциями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контролировать, вести диалог)</a:t>
          </a:r>
          <a:endParaRPr kumimoji="0" lang="ru-RU" sz="24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ru-RU" sz="28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 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880320" y="3285364"/>
        <a:ext cx="2880320" cy="1971219"/>
      </dsp:txXfrm>
    </dsp:sp>
    <dsp:sp modelId="{08209D80-E5CB-472B-827A-888DC0171949}">
      <dsp:nvSpPr>
        <dsp:cNvPr id="0" name=""/>
        <dsp:cNvSpPr/>
      </dsp:nvSpPr>
      <dsp:spPr>
        <a:xfrm>
          <a:off x="2346922" y="2051349"/>
          <a:ext cx="1066795" cy="867822"/>
        </a:xfrm>
        <a:prstGeom prst="roundRect">
          <a:avLst/>
        </a:prstGeom>
        <a:solidFill>
          <a:srgbClr val="D60093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EQ</a:t>
          </a:r>
          <a:endParaRPr lang="ru-RU" sz="2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9286" y="2093713"/>
        <a:ext cx="982067" cy="783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7B90B-8B10-4C3F-BC5E-6E70E6A51EDB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DD05C-28DA-4EAC-878F-9E37018F4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183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B72F6-B87F-41CF-A2E7-E237AFD82F0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632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B72F6-B87F-41CF-A2E7-E237AFD82F0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96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5" y="11432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87824" y="1196752"/>
            <a:ext cx="5508612" cy="28083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эмоционального интеллекта с помощью </a:t>
            </a:r>
            <a:r>
              <a:rPr lang="ru-RU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case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771800" y="4581128"/>
            <a:ext cx="5616624" cy="156043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Краюхина Лариса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Владимировна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Аникина Ольга Николаевна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МАОУ СОШ № 4 г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Чайковский 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76932"/>
            <a:ext cx="68407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Межрегиональный Форум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"Методология педагогического проектирования: особенности мышления в условиях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неопределенности«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стол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«Эмоциональный интеллект» </a:t>
            </a:r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малого пленума «</a:t>
            </a:r>
            <a:r>
              <a:rPr lang="ru-RU" sz="1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selfskills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школьном образовании: попытки и проблемы внедрения» 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23728" y="1412776"/>
            <a:ext cx="6192688" cy="3888432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Умный учится на чужих ошибках,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а очень умный на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кейсах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54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Технология использования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case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 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study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2060848"/>
            <a:ext cx="6624736" cy="3888432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индивидуальная самостоятельная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участников с материалами кейса (идентификация проблемы, формулирование ключевых альтернатив, предложение решения или рекомендуемого действия);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в малых группах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согласованию видения ключевой проблемы и ее решений;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экспертиза результатов малых групп на общей дискуссии (в рамках учебной группы).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www.ibiochem.ru/wp-content/uploads/2015/12/papka-papki-papka-dlya-bumag-20109593658-1024x1024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5096444"/>
            <a:ext cx="154766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-243409"/>
            <a:ext cx="9468545" cy="71014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52352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три основных типа кейсов: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4221088"/>
            <a:ext cx="84249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Практические кейсы.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Данные кейсы как можно реальнее должны отражать вводимую ситуацию или случай.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55600" marR="0" lvl="0" indent="-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бучающие кейсы.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задачей их выступает обучение.</a:t>
            </a:r>
          </a:p>
          <a:p>
            <a:pPr marL="355600" marR="0" lvl="0" indent="-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Научно-исследовательские кейсы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Кейсы,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ориентированные на включение участника в исследовательскую деятельность.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3573016"/>
            <a:ext cx="8686800" cy="523528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кейсы классифицируются на: 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19" t="38450" r="71359" b="38450"/>
          <a:stretch>
            <a:fillRect/>
          </a:stretch>
        </p:blipFill>
        <p:spPr bwMode="auto">
          <a:xfrm>
            <a:off x="611560" y="1772816"/>
            <a:ext cx="1512168" cy="175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956" t="38450" r="53641" b="38450"/>
          <a:stretch>
            <a:fillRect/>
          </a:stretch>
        </p:blipFill>
        <p:spPr bwMode="auto">
          <a:xfrm>
            <a:off x="6516216" y="1700808"/>
            <a:ext cx="1728192" cy="181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691" t="44750" r="51772" b="35300"/>
          <a:stretch>
            <a:fillRect/>
          </a:stretch>
        </p:blipFill>
        <p:spPr bwMode="auto">
          <a:xfrm>
            <a:off x="3275856" y="1772816"/>
            <a:ext cx="2592288" cy="175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51520" y="836712"/>
            <a:ext cx="292380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Печатные кейсы.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(текст, графики, таблицы, диаграммы, иллюстрации)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83671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Видео кейсы.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220197" y="836712"/>
            <a:ext cx="292380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кейсы.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(аудио, фото, иллюстрации на электронном носителе)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Преимущества С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ASE STUDY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 развитии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EQ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8164016" cy="4525963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соединение теории и практики;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навыков видеть и узнавать проявление эмоций других;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навыков осознания эмоций;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принятие решений по выражению эмоций;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поиск оптимальной модели поведения;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демонстрация различных позиций и точек зрения;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навыков оценки альтернативных вариантов в условиях неопределенности.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ibiochem.ru/wp-content/uploads/2015/12/papka-papki-papka-dlya-bumag-20109593658-1024x1024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5229200"/>
            <a:ext cx="154766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Кейс «Головоломка»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1026" name="Picture 2" descr="C:\Users\днс\Desktop\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7020272" y="188640"/>
            <a:ext cx="1800200" cy="1750084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554163"/>
            <a:ext cx="8587680" cy="245090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кейса: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Сформулируйте проблему и ее причины появления. 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эмоции, мешающие конструктивному общению и причины их возникновения. 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Укажите возможный выход из данной ситуации с позиции папы, мамы.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7419" t="3801" r="28835" b="5901"/>
          <a:stretch>
            <a:fillRect/>
          </a:stretch>
        </p:blipFill>
        <p:spPr bwMode="auto">
          <a:xfrm>
            <a:off x="683568" y="4077072"/>
            <a:ext cx="2238617" cy="21156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6925" t="2751" r="29919" b="10101"/>
          <a:stretch>
            <a:fillRect/>
          </a:stretch>
        </p:blipFill>
        <p:spPr bwMode="auto">
          <a:xfrm>
            <a:off x="683568" y="4077073"/>
            <a:ext cx="2261744" cy="20858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29328" t="3801" r="9247" b="10101"/>
          <a:stretch>
            <a:fillRect/>
          </a:stretch>
        </p:blipFill>
        <p:spPr bwMode="auto">
          <a:xfrm>
            <a:off x="5724128" y="4077072"/>
            <a:ext cx="2664296" cy="2100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 l="22241" t="3801" r="21650" b="10101"/>
          <a:stretch>
            <a:fillRect/>
          </a:stretch>
        </p:blipFill>
        <p:spPr bwMode="auto">
          <a:xfrm>
            <a:off x="3131839" y="4077073"/>
            <a:ext cx="2419293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4434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878812"/>
            <a:ext cx="5940152" cy="8382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РЕЗУЛЬТАТЫ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ИСПОЛЬЗОВАНИЯ  С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ASE STUDY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 развитии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EQ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616" y="2636912"/>
            <a:ext cx="8686800" cy="4525963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разрешение конфликтов между обучающимися, родителями и учителями;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повышении педагогической грамотности родителей;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и реализация социальных проектов;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изменение модели поведения участников образовательных отношений;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изменение позиции родителей.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ibiochem.ru/wp-content/uploads/2015/12/papka-papki-papka-dlya-bumag-20109593658-1024x1024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5229200"/>
            <a:ext cx="154766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6192688" cy="3888432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Умный учится на чужих ошибках,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а очень умный на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кейсах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" name="Picture Placeholder 15" descr="stack of books on the ground">
            <a:extLst>
              <a:ext uri="{FF2B5EF4-FFF2-40B4-BE49-F238E27FC236}">
                <a16:creationId xmlns="" xmlns:a16="http://schemas.microsoft.com/office/drawing/2014/main" id="{4E408D58-0A21-4D16-A8D8-54C17D5AD4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22"/>
          <a:stretch>
            <a:fillRect/>
          </a:stretch>
        </p:blipFill>
        <p:spPr>
          <a:xfrm>
            <a:off x="5724128" y="0"/>
            <a:ext cx="3419872" cy="6858000"/>
          </a:xfrm>
          <a:custGeom>
            <a:avLst/>
            <a:gdLst>
              <a:gd name="connsiteX0" fmla="*/ 1708150 w 5727700"/>
              <a:gd name="connsiteY0" fmla="*/ 0 h 6858000"/>
              <a:gd name="connsiteX1" fmla="*/ 5727700 w 5727700"/>
              <a:gd name="connsiteY1" fmla="*/ 0 h 6858000"/>
              <a:gd name="connsiteX2" fmla="*/ 5727700 w 5727700"/>
              <a:gd name="connsiteY2" fmla="*/ 6858000 h 6858000"/>
              <a:gd name="connsiteX3" fmla="*/ 0 w 5727700"/>
              <a:gd name="connsiteY3" fmla="*/ 6858000 h 6858000"/>
              <a:gd name="connsiteX4" fmla="*/ 0 w 5727700"/>
              <a:gd name="connsiteY4" fmla="*/ 6832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7700" h="6858000">
                <a:moveTo>
                  <a:pt x="1708150" y="0"/>
                </a:moveTo>
                <a:lnTo>
                  <a:pt x="5727700" y="0"/>
                </a:lnTo>
                <a:lnTo>
                  <a:pt x="5727700" y="6858000"/>
                </a:lnTo>
                <a:lnTo>
                  <a:pt x="0" y="6858000"/>
                </a:lnTo>
                <a:lnTo>
                  <a:pt x="0" y="683260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264"/>
            <a:ext cx="9144000" cy="6858000"/>
          </a:xfrm>
          <a:prstGeom prst="rect">
            <a:avLst/>
          </a:prstGeom>
        </p:spPr>
      </p:pic>
      <p:sp>
        <p:nvSpPr>
          <p:cNvPr id="11" name="Заголовок 8"/>
          <p:cNvSpPr txBox="1">
            <a:spLocks/>
          </p:cNvSpPr>
          <p:nvPr/>
        </p:nvSpPr>
        <p:spPr>
          <a:xfrm>
            <a:off x="1259632" y="2636912"/>
            <a:ext cx="7560840" cy="1152128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i="0" u="none" strike="noStrike" kern="1200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Проблемы: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i="0" u="none" strike="noStrike" kern="1200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Трудности в считывании эмоции собеседника</a:t>
            </a:r>
          </a:p>
          <a:p>
            <a:pPr marL="342900" lvl="0" indent="-3429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 управлении своими эмоциями</a:t>
            </a:r>
            <a:endParaRPr kumimoji="0" lang="ru-RU" sz="2800" i="0" u="none" strike="noStrike" kern="1200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9992" y="723424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414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7414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7414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7414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5 классов</a:t>
            </a:r>
            <a:endParaRPr lang="ru-RU" sz="2400" b="1" dirty="0">
              <a:solidFill>
                <a:srgbClr val="7414F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15616" y="4685144"/>
            <a:ext cx="6984776" cy="1143000"/>
          </a:xfrm>
          <a:prstGeom prst="rect">
            <a:avLst/>
          </a:prstGeom>
        </p:spPr>
        <p:txBody>
          <a:bodyPr vert="horz" anchor="t">
            <a:normAutofit fontScale="85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cap="none" dirty="0" smtClean="0">
                <a:solidFill>
                  <a:srgbClr val="0041C4"/>
                </a:solidFill>
                <a:effectLst/>
              </a:rPr>
              <a:t>Главный вопрос:</a:t>
            </a:r>
          </a:p>
          <a:p>
            <a:r>
              <a:rPr lang="ru-RU" cap="none" dirty="0" smtClean="0">
                <a:solidFill>
                  <a:srgbClr val="0041C4"/>
                </a:solidFill>
                <a:effectLst/>
              </a:rPr>
              <a:t>В чем секрет управления эмоциями?</a:t>
            </a:r>
            <a:endParaRPr lang="ru-RU" cap="none" dirty="0">
              <a:solidFill>
                <a:srgbClr val="0041C4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264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623779"/>
            <a:ext cx="5379720" cy="115212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b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эмоционального интеллекта в рамках деятельности детско-родительских клубов.</a:t>
            </a:r>
            <a:endParaRPr lang="ru-RU" sz="1800" b="1" cap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615586"/>
            <a:ext cx="6915896" cy="1210107"/>
          </a:xfrm>
        </p:spPr>
        <p:txBody>
          <a:bodyPr/>
          <a:lstStyle/>
          <a:p>
            <a:pPr>
              <a:buClr>
                <a:srgbClr val="0041C4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2019г. Родительский клуб «Твой выбор».</a:t>
            </a:r>
          </a:p>
          <a:p>
            <a:pPr>
              <a:buClr>
                <a:srgbClr val="0041C4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2020г. Семейный клуб 5кл. «Пойми меня, услышь меня».</a:t>
            </a:r>
          </a:p>
          <a:p>
            <a:pPr>
              <a:buClr>
                <a:srgbClr val="0041C4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2021г. Родительский клуб «Мы вместе».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41C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411760" y="2420888"/>
            <a:ext cx="5379720" cy="1152128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1800" cap="none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распознавать и осознавать свои и чужие эмоции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1800" cap="none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Устанавливать и поддерживать позитивные межличностные коммуникации</a:t>
            </a:r>
            <a:endParaRPr lang="ru-RU" sz="1800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014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740352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41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 управления эмоциями</a:t>
            </a:r>
            <a:endParaRPr lang="ru-RU" sz="3600" b="1" dirty="0">
              <a:solidFill>
                <a:srgbClr val="0041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479" y="2199165"/>
            <a:ext cx="275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Майера-</a:t>
            </a:r>
            <a:r>
              <a:rPr lang="ru-RU" altLang="ru-RU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Саловея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altLang="ru-RU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Карузо</a:t>
            </a:r>
            <a:endParaRPr lang="ru-RU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79924" y="1543694"/>
            <a:ext cx="18955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эмоционального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интеллекта (</a:t>
            </a:r>
            <a:r>
              <a:rPr kumimoji="0" lang="en-US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01134"/>
            <a:ext cx="20229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3203848" y="1340768"/>
          <a:ext cx="576064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4097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740352" cy="8914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41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шаг управления эмоциями</a:t>
            </a:r>
            <a:endParaRPr lang="ru-RU" sz="3600" b="1" dirty="0">
              <a:solidFill>
                <a:srgbClr val="0041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809" y="5517232"/>
            <a:ext cx="2520280" cy="968971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41C4"/>
                </a:solidFill>
              </a:rPr>
              <a:t>Эмоциональный</a:t>
            </a:r>
          </a:p>
          <a:p>
            <a:pPr algn="ctr">
              <a:buNone/>
            </a:pPr>
            <a:r>
              <a:rPr lang="ru-RU" dirty="0" smtClean="0">
                <a:solidFill>
                  <a:srgbClr val="0041C4"/>
                </a:solidFill>
              </a:rPr>
              <a:t>интеллект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41C4"/>
                </a:solidFill>
              </a:rPr>
              <a:t>Человека = </a:t>
            </a:r>
            <a:r>
              <a:rPr lang="en-US" dirty="0" smtClean="0">
                <a:solidFill>
                  <a:srgbClr val="0041C4"/>
                </a:solidFill>
              </a:rPr>
              <a:t>EQ</a:t>
            </a:r>
            <a:endParaRPr lang="ru-RU" dirty="0">
              <a:solidFill>
                <a:srgbClr val="0041C4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3203848" y="1340768"/>
          <a:ext cx="576064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8328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6029" cy="6858000"/>
          </a:xfrm>
          <a:prstGeom prst="rect">
            <a:avLst/>
          </a:prstGeom>
        </p:spPr>
      </p:pic>
      <p:pic>
        <p:nvPicPr>
          <p:cNvPr id="4" name="Рисунок 3" descr="3-PDGAs-D-U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tretch>
            <a:fillRect/>
          </a:stretch>
        </p:blipFill>
        <p:spPr>
          <a:xfrm>
            <a:off x="3563888" y="246611"/>
            <a:ext cx="5220072" cy="504056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92080" y="5533781"/>
            <a:ext cx="2752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руг эмоций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Роберта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Плутчика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58944" y="2228847"/>
            <a:ext cx="3520368" cy="3744416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41C4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видео фрагментов с последующим обсуждением.</a:t>
            </a:r>
          </a:p>
          <a:p>
            <a:pPr marL="0" indent="0">
              <a:buClr>
                <a:srgbClr val="0041C4"/>
              </a:buClr>
              <a:buNone/>
            </a:pPr>
            <a:r>
              <a:rPr lang="ru-RU" sz="2400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-назовите свою эмоцию;</a:t>
            </a:r>
          </a:p>
          <a:p>
            <a:pPr marL="0" indent="0">
              <a:buClr>
                <a:srgbClr val="0041C4"/>
              </a:buClr>
              <a:buNone/>
            </a:pPr>
            <a:r>
              <a:rPr lang="ru-RU" sz="2400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-какое чувство вы испытываете?</a:t>
            </a:r>
            <a:endParaRPr lang="ru-RU" sz="2400" dirty="0">
              <a:solidFill>
                <a:srgbClr val="0041C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58944" y="356085"/>
            <a:ext cx="3960440" cy="8914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41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шаг управления эмоциями</a:t>
            </a:r>
            <a:endParaRPr lang="ru-RU" sz="3600" b="1" dirty="0">
              <a:solidFill>
                <a:srgbClr val="0041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810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589240"/>
            <a:ext cx="2520280" cy="968971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Эмоциональный</a:t>
            </a:r>
          </a:p>
          <a:p>
            <a:pPr algn="ctr">
              <a:buNone/>
            </a:pPr>
            <a:r>
              <a:rPr lang="ru-RU" dirty="0" smtClean="0"/>
              <a:t>интеллект </a:t>
            </a:r>
          </a:p>
          <a:p>
            <a:pPr algn="ctr">
              <a:buNone/>
            </a:pPr>
            <a:r>
              <a:rPr lang="ru-RU" dirty="0" smtClean="0"/>
              <a:t>Человека = </a:t>
            </a:r>
            <a:r>
              <a:rPr lang="en-US" dirty="0" smtClean="0"/>
              <a:t>EQ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203848" y="1340768"/>
          <a:ext cx="576064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740352" cy="8914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41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шаг управления эмоциями</a:t>
            </a:r>
            <a:endParaRPr lang="ru-RU" sz="3600" b="1" dirty="0">
              <a:solidFill>
                <a:srgbClr val="0041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26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6029" cy="6858000"/>
          </a:xfrm>
          <a:prstGeom prst="rect">
            <a:avLst/>
          </a:prstGeom>
        </p:spPr>
      </p:pic>
      <p:pic>
        <p:nvPicPr>
          <p:cNvPr id="4" name="Рисунок 3" descr="3-PDGAs-D-U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tretch>
            <a:fillRect/>
          </a:stretch>
        </p:blipFill>
        <p:spPr>
          <a:xfrm>
            <a:off x="3563888" y="432039"/>
            <a:ext cx="5220072" cy="504056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05974" y="5805264"/>
            <a:ext cx="4613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руг эмоций Роберта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Плутчика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23528" y="2420888"/>
            <a:ext cx="3520368" cy="3744416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41C4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в рамках тренинга:</a:t>
            </a:r>
          </a:p>
          <a:p>
            <a:pPr marL="0" indent="0">
              <a:buClr>
                <a:srgbClr val="0041C4"/>
              </a:buClr>
              <a:buNone/>
            </a:pPr>
            <a:r>
              <a:rPr lang="ru-RU" sz="2400" b="1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-узнай эмоцию;</a:t>
            </a:r>
          </a:p>
          <a:p>
            <a:pPr marL="0" indent="0">
              <a:buClr>
                <a:srgbClr val="0041C4"/>
              </a:buClr>
              <a:buNone/>
            </a:pPr>
            <a:r>
              <a:rPr lang="ru-RU" sz="2400" b="1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-изобрази эмоцию.</a:t>
            </a:r>
          </a:p>
          <a:p>
            <a:pPr>
              <a:buClr>
                <a:srgbClr val="0041C4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41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на узнавание эмоций в сети Интернет.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400" dirty="0">
              <a:solidFill>
                <a:srgbClr val="0041C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73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51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4828" y="5805264"/>
            <a:ext cx="275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Майера-</a:t>
            </a:r>
            <a:r>
              <a:rPr lang="ru-RU" altLang="ru-RU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Саловея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altLang="ru-RU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Карузо</a:t>
            </a:r>
            <a:endParaRPr lang="ru-RU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84273" y="5149793"/>
            <a:ext cx="18955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эмоционального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интеллекта (</a:t>
            </a:r>
            <a:r>
              <a:rPr kumimoji="0" lang="en-US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01134"/>
            <a:ext cx="20229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355280414"/>
              </p:ext>
            </p:extLst>
          </p:nvPr>
        </p:nvGraphicFramePr>
        <p:xfrm>
          <a:off x="3203848" y="1340768"/>
          <a:ext cx="576064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740352" cy="8914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41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шаг управления эмоциями</a:t>
            </a:r>
            <a:endParaRPr lang="ru-RU" sz="3600" b="1" dirty="0">
              <a:solidFill>
                <a:srgbClr val="0041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829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3320</TotalTime>
  <Words>619</Words>
  <Application>Microsoft Office PowerPoint</Application>
  <PresentationFormat>Экран (4:3)</PresentationFormat>
  <Paragraphs>163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Развитие эмоционального интеллекта с помощью case study </vt:lpstr>
      <vt:lpstr>Презентация PowerPoint</vt:lpstr>
      <vt:lpstr>Цель: Развитие эмоционального интеллекта в рамках деятельности детско-родительских клубов.</vt:lpstr>
      <vt:lpstr>Секрет управления эмоциями</vt:lpstr>
      <vt:lpstr>1 шаг управления эмоциями</vt:lpstr>
      <vt:lpstr>1 шаг управления эмоциями</vt:lpstr>
      <vt:lpstr>2 шаг управления эмоциями</vt:lpstr>
      <vt:lpstr>Презентация PowerPoint</vt:lpstr>
      <vt:lpstr>3 шаг управления эмоциями</vt:lpstr>
      <vt:lpstr>Умный учится на чужих ошибках,  а очень умный на кейсах</vt:lpstr>
      <vt:lpstr>Технология использования  case study </vt:lpstr>
      <vt:lpstr>три основных типа кейсов: </vt:lpstr>
      <vt:lpstr>Преимущества СASE STUDY  в развитии EQ </vt:lpstr>
      <vt:lpstr>Кейс «Головоломка»</vt:lpstr>
      <vt:lpstr>РЕЗУЛЬТАТЫ  ИСПОЛЬЗОВАНИЯ  СASE STUDY  в развитии EQ </vt:lpstr>
      <vt:lpstr>Умный учится на чужих ошибках,  а очень умный на кейсах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тур – «Новый контекст» 2 тур – ted-выступление</dc:title>
  <dc:creator>larisa</dc:creator>
  <cp:lastModifiedBy>Averina-SS</cp:lastModifiedBy>
  <cp:revision>269</cp:revision>
  <dcterms:created xsi:type="dcterms:W3CDTF">2017-10-18T16:41:56Z</dcterms:created>
  <dcterms:modified xsi:type="dcterms:W3CDTF">2021-12-20T09:50:15Z</dcterms:modified>
</cp:coreProperties>
</file>