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8" r:id="rId4"/>
    <p:sldId id="266" r:id="rId5"/>
    <p:sldId id="260" r:id="rId6"/>
    <p:sldId id="259" r:id="rId7"/>
    <p:sldId id="267" r:id="rId8"/>
    <p:sldId id="261" r:id="rId9"/>
    <p:sldId id="262" r:id="rId10"/>
    <p:sldId id="269" r:id="rId11"/>
    <p:sldId id="270" r:id="rId12"/>
    <p:sldId id="271" r:id="rId13"/>
    <p:sldId id="265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2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2" y="0"/>
            <a:ext cx="91782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2348880"/>
            <a:ext cx="565212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Личностное самоопределение как фактор организации самоопределения других в условиях неопределенности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r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Палайма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Викторовна</a:t>
            </a:r>
          </a:p>
          <a:p>
            <a:pPr algn="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МБУ ДПО РИМЦ </a:t>
            </a:r>
          </a:p>
          <a:p>
            <a:pPr algn="r"/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с.Усть-Кишерть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578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703CCA-0EE4-4EBF-8EAA-ED5931C59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06C7BD2-BC19-4FFD-A89D-45566C1462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5250"/>
            <a:ext cx="9144000" cy="688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65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2EDA2A-F346-4463-A056-CEED3A7D2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3ACEB50-0AB5-42C1-8AFE-C3C73D20B0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6632"/>
            <a:ext cx="9143999" cy="674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04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E4854F-E5F4-4CD4-85A3-63450EB35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7E04EF3-3DF8-430D-A5DB-515E4110EE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02" y="0"/>
            <a:ext cx="90579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29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Мудрая притча об отношении к сложностям, </a:t>
            </a:r>
            <a:br>
              <a:rPr lang="ru-RU" sz="4000" dirty="0"/>
            </a:br>
            <a:r>
              <a:rPr lang="ru-RU" sz="4000" b="1" dirty="0"/>
              <a:t>которые преподносит жизнь</a:t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32856"/>
            <a:ext cx="604867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5494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2" y="0"/>
            <a:ext cx="91782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2348880"/>
            <a:ext cx="56521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4006321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692696"/>
            <a:ext cx="61206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Что такое? </a:t>
            </a:r>
          </a:p>
          <a:p>
            <a:r>
              <a:rPr lang="en-US" sz="4400" dirty="0"/>
              <a:t>Self</a:t>
            </a:r>
          </a:p>
          <a:p>
            <a:r>
              <a:rPr lang="en-US" sz="4400" dirty="0"/>
              <a:t>Soft</a:t>
            </a:r>
          </a:p>
          <a:p>
            <a:r>
              <a:rPr lang="en-US" sz="4400" dirty="0"/>
              <a:t>Skills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48037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EC7E89-03D5-4E03-856B-48366D63B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 направления</a:t>
            </a:r>
          </a:p>
        </p:txBody>
      </p:sp>
      <p:pic>
        <p:nvPicPr>
          <p:cNvPr id="2050" name="Picture 2" descr="https://thumbs.dreamstime.com/b/%D0%B3%D0%BE%D0%BB%D0%BE%D0%B2%D0%BE%D0%BB%D0%BE%D0%BC%D0%BA%D0%B0-4-%D0%B4%D0%B5%D1%80%D0%B6%D0%B0-%D1%87%D0%B0%D1%81%D1%82%D0%B5%D0%B9-%D0%BB%D1%8E%D0%B4%D0%B5%D0%B9-20086199.jpg">
            <a:extLst>
              <a:ext uri="{FF2B5EF4-FFF2-40B4-BE49-F238E27FC236}">
                <a16:creationId xmlns:a16="http://schemas.microsoft.com/office/drawing/2014/main" id="{77AD1152-B16F-42B6-9E17-749889234B6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59"/>
            <a:ext cx="6048672" cy="569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560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A0C1DD-F29A-413C-ADEF-7498F5251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обои Маленький принц">
            <a:extLst>
              <a:ext uri="{FF2B5EF4-FFF2-40B4-BE49-F238E27FC236}">
                <a16:creationId xmlns:a16="http://schemas.microsoft.com/office/drawing/2014/main" id="{78CEC5D6-E2D3-4A12-89B1-9BB03244B4F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AB3F73-5B97-458B-99AF-4A3F84594F16}"/>
              </a:ext>
            </a:extLst>
          </p:cNvPr>
          <p:cNvSpPr txBox="1"/>
          <p:nvPr/>
        </p:nvSpPr>
        <p:spPr>
          <a:xfrm>
            <a:off x="2771800" y="274638"/>
            <a:ext cx="20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</a:rPr>
              <a:t>2011</a:t>
            </a:r>
          </a:p>
        </p:txBody>
      </p:sp>
    </p:spTree>
    <p:extLst>
      <p:ext uri="{BB962C8B-B14F-4D97-AF65-F5344CB8AC3E}">
        <p14:creationId xmlns:p14="http://schemas.microsoft.com/office/powerpoint/2010/main" val="159744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Как? Где? С кем?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010" y="2996952"/>
            <a:ext cx="4523990" cy="3370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5325E769-EE6F-4AE5-8F30-549779B1B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478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Команда = эффективные преобразования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96" y="2332037"/>
            <a:ext cx="519061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BB9CB4C5-DCB9-4924-9EEB-6670CCE45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4637"/>
            <a:ext cx="399349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603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A43DED-CF65-4B02-8604-2A10921C9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72AFAC7-B9E0-4309-B7C1-EF69E2BA38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72660"/>
            <a:ext cx="9144000" cy="693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1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Проектные семинары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4A08FD1-C7AE-4D38-8EE6-5AA36D8453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35847"/>
            <a:ext cx="6099273" cy="40621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1ACD8D-767E-4486-AD1A-3AC57F296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145" y="3566905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69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B11C32-001C-4FC8-8772-EC50D4D5F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664D02-387C-45ED-B028-AF4A01542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974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215</TotalTime>
  <Words>52</Words>
  <Application>Microsoft Office PowerPoint</Application>
  <PresentationFormat>Экран (4:3)</PresentationFormat>
  <Paragraphs>18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4 направления</vt:lpstr>
      <vt:lpstr>Презентация PowerPoint</vt:lpstr>
      <vt:lpstr>Как? Где? С кем?</vt:lpstr>
      <vt:lpstr>Команда = эффективные преобразования</vt:lpstr>
      <vt:lpstr>Презентация PowerPoint</vt:lpstr>
      <vt:lpstr>Проектные семинары</vt:lpstr>
      <vt:lpstr>Презентация PowerPoint</vt:lpstr>
      <vt:lpstr>Презентация PowerPoint</vt:lpstr>
      <vt:lpstr>Презентация PowerPoint</vt:lpstr>
      <vt:lpstr>Презентация PowerPoint</vt:lpstr>
      <vt:lpstr>Мудрая притча об отношении к сложностям,  которые преподносит жизнь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1</cp:lastModifiedBy>
  <cp:revision>11</cp:revision>
  <dcterms:created xsi:type="dcterms:W3CDTF">2021-12-06T16:00:37Z</dcterms:created>
  <dcterms:modified xsi:type="dcterms:W3CDTF">2021-12-07T07:53:02Z</dcterms:modified>
</cp:coreProperties>
</file>