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21" d="100"/>
          <a:sy n="121" d="100"/>
        </p:scale>
        <p:origin x="-108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18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400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198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4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71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96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967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954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1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85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37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44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08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94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76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4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95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CA8A966-C721-428F-AC8A-59AE3F883248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14A2BBA9-7C47-49C0-A7EA-B82EE3058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87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rends.rbc.ru/trends/education/5e90743f9a7947ca3bbb6523#communicatio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5846" y="496389"/>
            <a:ext cx="8825658" cy="3148148"/>
          </a:xfrm>
        </p:spPr>
        <p:txBody>
          <a:bodyPr/>
          <a:lstStyle/>
          <a:p>
            <a:pPr algn="ctr"/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Коллаборативный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подход к обучению в общеобразовательной школе: возможности и проблемы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2600" y="4424681"/>
            <a:ext cx="9517399" cy="1296849"/>
          </a:xfrm>
        </p:spPr>
        <p:txBody>
          <a:bodyPr/>
          <a:lstStyle/>
          <a:p>
            <a:pPr algn="r"/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Томилова Надежда Анатольевна, </a:t>
            </a:r>
          </a:p>
          <a:p>
            <a:pPr algn="r"/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истории и обществознания</a:t>
            </a:r>
          </a:p>
          <a:p>
            <a:pPr algn="r"/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МБОУ «</a:t>
            </a:r>
            <a:r>
              <a:rPr lang="ru-RU" b="1" i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Карагайская</a:t>
            </a:r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№ 2»</a:t>
            </a:r>
            <a:endParaRPr lang="ru-RU" b="1" i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952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073263" cy="706964"/>
          </a:xfrm>
        </p:spPr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понимание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137" y="2381430"/>
            <a:ext cx="11181806" cy="4045495"/>
          </a:xfrm>
        </p:spPr>
        <p:txBody>
          <a:bodyPr>
            <a:normAutofit/>
          </a:bodyPr>
          <a:lstStyle/>
          <a:p>
            <a:r>
              <a:rPr lang="ru-RU" sz="32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Коллаборация</a:t>
            </a:r>
            <a:r>
              <a:rPr lang="ru-RU" sz="3200" dirty="0" smtClean="0"/>
              <a:t> – «сотрудничество», «партнёрство»</a:t>
            </a:r>
          </a:p>
          <a:p>
            <a:r>
              <a:rPr lang="ru-RU" sz="32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оллаборативный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подход </a:t>
            </a:r>
            <a:r>
              <a:rPr lang="ru-RU" sz="3200" dirty="0"/>
              <a:t>представляет собой особый подход к образованию, при котором через совместную работу педагогов или детей обеспечивается совместное решение образовательных ситуаций или создание какого-либо </a:t>
            </a:r>
            <a:r>
              <a:rPr lang="ru-RU" sz="3200" dirty="0" smtClean="0"/>
              <a:t>продукта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70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561703"/>
            <a:ext cx="8761413" cy="1397726"/>
          </a:xfrm>
        </p:spPr>
        <p:txBody>
          <a:bodyPr/>
          <a:lstStyle/>
          <a:p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Solf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Skills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Коммуникативные навыки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006" y="2286000"/>
            <a:ext cx="11704320" cy="4572000"/>
          </a:xfrm>
        </p:spPr>
        <p:txBody>
          <a:bodyPr>
            <a:noAutofit/>
          </a:bodyPr>
          <a:lstStyle/>
          <a:p>
            <a:r>
              <a:rPr lang="ru-RU" sz="2000" dirty="0"/>
              <a:t>В блок коммуникации входят два важных навыка: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Деловое общение </a:t>
            </a:r>
            <a:r>
              <a:rPr lang="ru-RU" sz="2000" dirty="0"/>
              <a:t>— умение вести переписку и переговоры с коллегами, клиентами и руководителями, чтобы решать задачи и добиваться поставленных целей.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Презентация и ораторское искусство</a:t>
            </a:r>
            <a:r>
              <a:rPr lang="ru-RU" sz="2000" dirty="0"/>
              <a:t> — умение понятно и четко говорить, доносить свои идеи до других людей, чтобы вас понимали и </a:t>
            </a:r>
            <a:r>
              <a:rPr lang="ru-RU" sz="2000" dirty="0" smtClean="0"/>
              <a:t>запоминали.</a:t>
            </a:r>
          </a:p>
          <a:p>
            <a:r>
              <a:rPr lang="ru-RU" sz="2000" dirty="0" smtClean="0"/>
              <a:t>Как развить:</a:t>
            </a:r>
            <a:r>
              <a:rPr lang="ru-RU" sz="2000" dirty="0"/>
              <a:t> </a:t>
            </a:r>
            <a:r>
              <a:rPr lang="ru-RU" sz="2000" b="1" dirty="0" smtClean="0"/>
              <a:t>больше </a:t>
            </a:r>
            <a:r>
              <a:rPr lang="ru-RU" sz="2000" b="1" dirty="0"/>
              <a:t>общайтесь с конкретной целью</a:t>
            </a:r>
            <a:r>
              <a:rPr lang="ru-RU" sz="2000" dirty="0"/>
              <a:t>, </a:t>
            </a:r>
            <a:r>
              <a:rPr lang="ru-RU" sz="2000" dirty="0" smtClean="0"/>
              <a:t>например, </a:t>
            </a:r>
            <a:r>
              <a:rPr lang="ru-RU" sz="2000" dirty="0"/>
              <a:t>проведите переговоры с клиентом, презентации или лекции. Вступите в клуб дебатов или запишитесь на курсы переговорщиков. Устраивайте дискуссии и деловые игры с друзьями или коллегами.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Подробнее на РБК:</a:t>
            </a:r>
            <a:br>
              <a:rPr lang="ru-RU" sz="2000" dirty="0"/>
            </a:br>
            <a:r>
              <a:rPr lang="ru-RU" sz="2000" dirty="0">
                <a:hlinkClick r:id="rId2"/>
              </a:rPr>
              <a:t>https://</a:t>
            </a:r>
            <a:r>
              <a:rPr lang="ru-RU" sz="2000" dirty="0" smtClean="0">
                <a:hlinkClick r:id="rId2"/>
              </a:rPr>
              <a:t>trends.rbc.ru/trends/education/5e90743f9a7947ca3bbb6523#communication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5004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42" y="548640"/>
            <a:ext cx="9901644" cy="1397725"/>
          </a:xfrm>
        </p:spPr>
        <p:txBody>
          <a:bodyPr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коллаборативного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подхода к обучению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138" y="2316117"/>
            <a:ext cx="11234056" cy="4411254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Коллективная проектная деятельность</a:t>
            </a:r>
          </a:p>
          <a:p>
            <a:r>
              <a:rPr lang="ru-RU" sz="3000" dirty="0" smtClean="0"/>
              <a:t>Учебное сотрудничество (1)</a:t>
            </a:r>
          </a:p>
          <a:p>
            <a:r>
              <a:rPr lang="ru-RU" sz="3000" dirty="0" smtClean="0"/>
              <a:t>Коммуникативно – </a:t>
            </a:r>
            <a:r>
              <a:rPr lang="ru-RU" sz="3000" dirty="0" err="1" smtClean="0"/>
              <a:t>деятельностные</a:t>
            </a:r>
            <a:r>
              <a:rPr lang="ru-RU" sz="3000" dirty="0" smtClean="0"/>
              <a:t> пробы – решение коммуникативной задачи (генерация продукта, оказание услуги, диагностика, мотивация, создание образа) (2)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AutoNum type="arabicPeriod"/>
            </a:pPr>
            <a:r>
              <a:rPr lang="ru-RU" sz="1600" dirty="0" err="1" smtClean="0"/>
              <a:t>Гибайдулин</a:t>
            </a:r>
            <a:r>
              <a:rPr lang="ru-RU" sz="1600" dirty="0" smtClean="0"/>
              <a:t> Р. А. </a:t>
            </a:r>
            <a:r>
              <a:rPr lang="ru-RU" sz="1600" dirty="0" err="1" smtClean="0"/>
              <a:t>Метапредметный</a:t>
            </a:r>
            <a:r>
              <a:rPr lang="ru-RU" sz="1600" dirty="0" smtClean="0"/>
              <a:t> конкурс «Учебное сотрудничество» /Мониторинг </a:t>
            </a:r>
            <a:r>
              <a:rPr lang="ru-RU" sz="1600" dirty="0" err="1" smtClean="0"/>
              <a:t>метапредметных</a:t>
            </a:r>
            <a:r>
              <a:rPr lang="ru-RU" sz="1600" dirty="0" smtClean="0"/>
              <a:t> результатов в основной школе, часть 1:сб. науч. и метод. материалов / под общ. ред. В. Р. </a:t>
            </a:r>
            <a:r>
              <a:rPr lang="ru-RU" sz="1600" dirty="0" err="1" smtClean="0"/>
              <a:t>Имакаева</a:t>
            </a:r>
            <a:r>
              <a:rPr lang="ru-RU" sz="1600" dirty="0" smtClean="0"/>
              <a:t>; РИНО ПГНИУ. – Пермь, 2013 </a:t>
            </a:r>
          </a:p>
          <a:p>
            <a:pPr>
              <a:buAutoNum type="arabicPeriod"/>
            </a:pPr>
            <a:r>
              <a:rPr lang="ru-RU" sz="1600" dirty="0" err="1" smtClean="0"/>
              <a:t>Общаров</a:t>
            </a:r>
            <a:r>
              <a:rPr lang="ru-RU" sz="1600" dirty="0" smtClean="0"/>
              <a:t> Константин Иванович, преподаватель кафедры образовательных технологий высшей школы РИНО ПГНИУ, </a:t>
            </a:r>
            <a:r>
              <a:rPr lang="ru-RU" sz="1600" dirty="0" err="1" smtClean="0"/>
              <a:t>гештальт</a:t>
            </a:r>
            <a:r>
              <a:rPr lang="ru-RU" sz="1600" dirty="0" smtClean="0"/>
              <a:t>-терапевт, психолог – автор проекта научно-методического сопровождения </a:t>
            </a:r>
            <a:r>
              <a:rPr lang="ru-RU" sz="1600" dirty="0" err="1" smtClean="0"/>
              <a:t>апробационных</a:t>
            </a:r>
            <a:r>
              <a:rPr lang="ru-RU" sz="1600" dirty="0" smtClean="0"/>
              <a:t> площадок Пермского края «Коммуникативно-</a:t>
            </a:r>
            <a:r>
              <a:rPr lang="ru-RU" sz="1600" dirty="0" err="1" smtClean="0"/>
              <a:t>деятельностные</a:t>
            </a:r>
            <a:r>
              <a:rPr lang="ru-RU" sz="1600" dirty="0" smtClean="0"/>
              <a:t> пробы как инструмент формирования готовности к профессиональному самоопределению учащихся основной школы» </a:t>
            </a:r>
            <a:endParaRPr lang="ru-RU" sz="1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48641" y="4650377"/>
            <a:ext cx="4558937" cy="13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52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263" y="2342241"/>
            <a:ext cx="11220993" cy="3980181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Индивидуальность детей: различный коммуникативный опыт</a:t>
            </a:r>
          </a:p>
          <a:p>
            <a:r>
              <a:rPr lang="ru-RU" sz="2800" dirty="0" smtClean="0"/>
              <a:t>Изменение позиции педагога по отношению к группе детей</a:t>
            </a:r>
          </a:p>
          <a:p>
            <a:r>
              <a:rPr lang="ru-RU" sz="2800" dirty="0" smtClean="0"/>
              <a:t>Разное отношение к партнёру: отсутствие опыта применения педагогических техник</a:t>
            </a:r>
          </a:p>
          <a:p>
            <a:r>
              <a:rPr lang="ru-RU" sz="2800" dirty="0" smtClean="0"/>
              <a:t>Подмена понятий «</a:t>
            </a:r>
            <a:r>
              <a:rPr lang="ru-RU" sz="2800" dirty="0" err="1" smtClean="0"/>
              <a:t>коллаборация</a:t>
            </a:r>
            <a:r>
              <a:rPr lang="ru-RU" sz="2800" dirty="0" smtClean="0"/>
              <a:t>» и «работа в группах»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70263" y="444137"/>
            <a:ext cx="9966960" cy="1698172"/>
          </a:xfrm>
        </p:spPr>
        <p:txBody>
          <a:bodyPr/>
          <a:lstStyle/>
          <a:p>
            <a:pPr algn="ctr"/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коллаборативного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подхода к обучению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708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51</TotalTime>
  <Words>242</Words>
  <Application>Microsoft Office PowerPoint</Application>
  <PresentationFormat>Произвольный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Совет директоров</vt:lpstr>
      <vt:lpstr>Коллаборативный подход к обучению в общеобразовательной школе: возможности и проблемы реализации</vt:lpstr>
      <vt:lpstr>На понимание</vt:lpstr>
      <vt:lpstr>Solf Skills: Коммуникативные навыки</vt:lpstr>
      <vt:lpstr>Реализация коллаборативного подхода к обучению</vt:lpstr>
      <vt:lpstr>Проблемы реализации коллаборативного подхода к обучению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Коллаборативный подход к обучению в общеобразовательной школе: возможности и проблемы реализации</dc:title>
  <dc:creator>Надежда Анатольевна</dc:creator>
  <cp:lastModifiedBy>Мутагарова Люция Рифовна</cp:lastModifiedBy>
  <cp:revision>7</cp:revision>
  <dcterms:created xsi:type="dcterms:W3CDTF">2021-12-06T12:34:31Z</dcterms:created>
  <dcterms:modified xsi:type="dcterms:W3CDTF">2021-12-07T04:08:22Z</dcterms:modified>
</cp:coreProperties>
</file>