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1" r:id="rId4"/>
    <p:sldId id="273" r:id="rId5"/>
    <p:sldId id="268" r:id="rId6"/>
    <p:sldId id="274" r:id="rId7"/>
    <p:sldId id="272" r:id="rId8"/>
    <p:sldId id="265" r:id="rId9"/>
    <p:sldId id="280" r:id="rId10"/>
    <p:sldId id="275" r:id="rId11"/>
    <p:sldId id="276" r:id="rId12"/>
    <p:sldId id="287" r:id="rId13"/>
    <p:sldId id="278" r:id="rId14"/>
    <p:sldId id="286" r:id="rId15"/>
    <p:sldId id="277" r:id="rId16"/>
    <p:sldId id="279" r:id="rId17"/>
    <p:sldId id="283" r:id="rId18"/>
    <p:sldId id="282" r:id="rId19"/>
    <p:sldId id="285" r:id="rId20"/>
    <p:sldId id="284" r:id="rId21"/>
    <p:sldId id="263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8D"/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8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=""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=""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hyperlink" Target="https://vk.com/k.ilyakov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67E1500-AA5F-41E7-ACA8-969CE9066699}"/>
              </a:ext>
            </a:extLst>
          </p:cNvPr>
          <p:cNvSpPr txBox="1">
            <a:spLocks/>
          </p:cNvSpPr>
          <p:nvPr/>
        </p:nvSpPr>
        <p:spPr>
          <a:xfrm>
            <a:off x="3902495" y="649287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88" y="0"/>
            <a:ext cx="1938696" cy="1847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59" y="36373"/>
            <a:ext cx="1816765" cy="1816765"/>
          </a:xfrm>
          <a:prstGeom prst="rect">
            <a:avLst/>
          </a:prstGeom>
        </p:spPr>
      </p:pic>
      <p:pic>
        <p:nvPicPr>
          <p:cNvPr id="9" name="Picture 2" descr="C:\Users\1\Desktop\совет молодых педагогов\СМП Кугнурского района\фото работ СМП\эмблема смп край.jpg"/>
          <p:cNvPicPr>
            <a:picLocks noChangeAspect="1" noChangeArrowheads="1"/>
          </p:cNvPicPr>
          <p:nvPr/>
        </p:nvPicPr>
        <p:blipFill>
          <a:blip r:embed="rId4" cstate="print"/>
          <a:srcRect l="7216" t="5556" r="3141" b="64444"/>
          <a:stretch>
            <a:fillRect/>
          </a:stretch>
        </p:blipFill>
        <p:spPr bwMode="auto">
          <a:xfrm>
            <a:off x="8451743" y="204198"/>
            <a:ext cx="267756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49004" y="2042396"/>
            <a:ext cx="8174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4472C4"/>
                </a:solidFill>
                <a:latin typeface="Calibri Light"/>
              </a:rPr>
              <a:t>Совет молодых педагогов Кунгурского муниципального округа</a:t>
            </a:r>
            <a:br>
              <a:rPr lang="ru-RU" sz="6000" b="1" dirty="0">
                <a:solidFill>
                  <a:srgbClr val="4472C4"/>
                </a:solidFill>
                <a:latin typeface="Calibri Light"/>
              </a:rPr>
            </a:br>
            <a:r>
              <a:rPr lang="ru-RU" sz="6000" b="1" dirty="0">
                <a:solidFill>
                  <a:srgbClr val="4472C4"/>
                </a:solidFill>
                <a:latin typeface="Calibri Light"/>
              </a:rPr>
              <a:t>2021-2022.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6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90" y="9319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Конкурс «Учитель года-2022» </a:t>
            </a:r>
            <a:br>
              <a:rPr lang="ru-RU" dirty="0" smtClean="0"/>
            </a:br>
            <a:r>
              <a:rPr lang="ru-RU" dirty="0" smtClean="0"/>
              <a:t>Кунгурского муниципального </a:t>
            </a:r>
            <a:r>
              <a:rPr lang="ru-RU" dirty="0"/>
              <a:t>о</a:t>
            </a:r>
            <a:r>
              <a:rPr lang="ru-RU" dirty="0" smtClean="0"/>
              <a:t>круга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96" y="1553183"/>
            <a:ext cx="7663543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71" y="3786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Региональный этап </a:t>
            </a:r>
            <a:r>
              <a:rPr lang="ru-RU" dirty="0"/>
              <a:t>Всероссийского конкурса «Учитель года – 2022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1" y="1363426"/>
            <a:ext cx="3790950" cy="505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4546" y="235221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Красненкова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Владиславовна, учитель английского языка МАОУ «Плехановская СОШ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представляющая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Кунгурский муниципальный округ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номинация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613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Профсоюзные таланты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899513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899513"/>
            <a:ext cx="5408220" cy="5408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31" y="1239426"/>
            <a:ext cx="1505269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43" y="699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/>
              <a:t>"</a:t>
            </a:r>
            <a:r>
              <a:rPr lang="ru-RU" sz="6000" b="0" dirty="0"/>
              <a:t>НАСТАВНИК 3.0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40" y="1193623"/>
            <a:ext cx="4381500" cy="525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0" y="1684059"/>
            <a:ext cx="6830700" cy="38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70" y="23773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ВЗАИМОДЕЙСТВИЕ </a:t>
            </a:r>
            <a:br>
              <a:rPr lang="ru-RU" sz="9600" dirty="0"/>
            </a:br>
            <a:r>
              <a:rPr lang="ru-RU" sz="9600" dirty="0"/>
              <a:t>СО СМИ</a:t>
            </a:r>
          </a:p>
        </p:txBody>
      </p:sp>
    </p:spTree>
    <p:extLst>
      <p:ext uri="{BB962C8B-B14F-4D97-AF65-F5344CB8AC3E}">
        <p14:creationId xmlns:p14="http://schemas.microsoft.com/office/powerpoint/2010/main" val="2742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673" y="-9683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 нас в СМИ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236">
            <a:off x="586608" y="1156962"/>
            <a:ext cx="3193656" cy="568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276">
            <a:off x="7821992" y="1139210"/>
            <a:ext cx="3213612" cy="5717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09" y="789477"/>
            <a:ext cx="3373372" cy="60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5017" y="1558039"/>
            <a:ext cx="111077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>
                <a:solidFill>
                  <a:srgbClr val="00B0F0"/>
                </a:solidFill>
              </a:rPr>
              <a:t>ПАРТНЁРСТВО</a:t>
            </a:r>
          </a:p>
        </p:txBody>
      </p:sp>
    </p:spTree>
    <p:extLst>
      <p:ext uri="{BB962C8B-B14F-4D97-AF65-F5344CB8AC3E}">
        <p14:creationId xmlns:p14="http://schemas.microsoft.com/office/powerpoint/2010/main" val="19025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064668" y="0"/>
            <a:ext cx="876061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dirty="0">
                <a:solidFill>
                  <a:srgbClr val="00B0F0"/>
                </a:solidFill>
              </a:rPr>
              <a:t>Мы за долгие отношения!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6" y="1050896"/>
            <a:ext cx="2628752" cy="2536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77" y="1089356"/>
            <a:ext cx="2596459" cy="2596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87" y="3851246"/>
            <a:ext cx="2288299" cy="2288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40" y="3817309"/>
            <a:ext cx="2512323" cy="231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59" y="947678"/>
            <a:ext cx="2903568" cy="2903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50" y="3807122"/>
            <a:ext cx="2666726" cy="2332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83" y="923925"/>
            <a:ext cx="2883196" cy="28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384" y="291090"/>
            <a:ext cx="6999684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810" y="759506"/>
            <a:ext cx="8027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</a:rPr>
              <a:t>Цель: 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4000" b="1" dirty="0">
                <a:solidFill>
                  <a:srgbClr val="002060"/>
                </a:solidFill>
              </a:rPr>
              <a:t>СОЗДАНИЕ ИНДИВИДУАЛЬНЫХ УСЛОВИЙ для работников отрасли, членов профсоюза, позволяющих экономить семейный бюджет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279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78" y="22295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/>
              <a:t>Форумные</a:t>
            </a:r>
            <a:r>
              <a:rPr lang="ru-RU" sz="8800" dirty="0" smtClean="0"/>
              <a:t> </a:t>
            </a:r>
            <a:r>
              <a:rPr lang="ru-RU" sz="8800" dirty="0" smtClean="0"/>
              <a:t>площадки  </a:t>
            </a:r>
            <a:endParaRPr lang="ru-RU" sz="8800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67E1500-AA5F-41E7-ACA8-969CE9066699}"/>
              </a:ext>
            </a:extLst>
          </p:cNvPr>
          <p:cNvSpPr txBox="1">
            <a:spLocks/>
          </p:cNvSpPr>
          <p:nvPr/>
        </p:nvSpPr>
        <p:spPr>
          <a:xfrm>
            <a:off x="3902495" y="649287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49" y="1237404"/>
            <a:ext cx="1174975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:</a:t>
            </a:r>
          </a:p>
          <a:p>
            <a:pPr algn="ctr">
              <a:defRPr/>
            </a:pPr>
            <a:r>
              <a:rPr lang="ru-RU" sz="6600" dirty="0" smtClean="0">
                <a:solidFill>
                  <a:srgbClr val="33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6600" dirty="0">
                <a:solidFill>
                  <a:srgbClr val="33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</a:t>
            </a:r>
            <a:endParaRPr lang="ru-RU" sz="6600" dirty="0" smtClean="0">
              <a:solidFill>
                <a:srgbClr val="333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dirty="0" smtClean="0">
                <a:solidFill>
                  <a:srgbClr val="33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</a:t>
            </a:r>
            <a:r>
              <a:rPr lang="ru-RU" sz="6600" dirty="0">
                <a:solidFill>
                  <a:srgbClr val="333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994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195406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96000" y="1375764"/>
            <a:ext cx="46743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</a:t>
            </a:r>
            <a:r>
              <a:rPr lang="ru-RU" sz="6000" dirty="0"/>
              <a:t>частливый</a:t>
            </a:r>
          </a:p>
          <a:p>
            <a:r>
              <a:rPr lang="ru-RU" sz="6000" dirty="0">
                <a:solidFill>
                  <a:srgbClr val="FF0000"/>
                </a:solidFill>
              </a:rPr>
              <a:t>М</a:t>
            </a:r>
            <a:r>
              <a:rPr lang="ru-RU" sz="6000" dirty="0"/>
              <a:t>олодой</a:t>
            </a:r>
          </a:p>
          <a:p>
            <a:r>
              <a:rPr lang="ru-RU" sz="6000" dirty="0">
                <a:solidFill>
                  <a:srgbClr val="FF0000"/>
                </a:solidFill>
              </a:rPr>
              <a:t>П</a:t>
            </a:r>
            <a:r>
              <a:rPr lang="ru-RU" sz="6000" dirty="0"/>
              <a:t>едагог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" y="903599"/>
            <a:ext cx="5557014" cy="40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51452CA-A5CC-48E2-8B1C-24B3F32A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5" y="2348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01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2" y="24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Молодежный форум </a:t>
            </a:r>
            <a:br>
              <a:rPr lang="ru-RU" dirty="0"/>
            </a:br>
            <a:r>
              <a:rPr lang="ru-RU" dirty="0"/>
              <a:t>Пермский период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9304988" y="202516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" y="1995945"/>
            <a:ext cx="4853354" cy="3640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3" y="1566196"/>
            <a:ext cx="6127261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2" y="24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орум работающей молодежи Пермского края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г.Соликамск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9304988" y="202516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2" y="1709067"/>
            <a:ext cx="6327585" cy="4745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8981" y="2544447"/>
            <a:ext cx="3937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-apple-system"/>
              </a:rPr>
              <a:t>Председатель СМП Кунгурского муниципального округа </a:t>
            </a:r>
            <a:r>
              <a:rPr lang="ru-RU" dirty="0">
                <a:latin typeface="-apple-system"/>
                <a:hlinkClick r:id="rId9"/>
              </a:rPr>
              <a:t>Кристина Дмитриева</a:t>
            </a:r>
            <a:r>
              <a:rPr lang="ru-RU" dirty="0">
                <a:latin typeface="-apple-system"/>
              </a:rPr>
              <a:t> защищала проект «Педагогический </a:t>
            </a:r>
            <a:r>
              <a:rPr lang="ru-RU" dirty="0" err="1">
                <a:latin typeface="-apple-system"/>
              </a:rPr>
              <a:t>мастермайнд</a:t>
            </a:r>
            <a:r>
              <a:rPr lang="ru-RU" dirty="0">
                <a:latin typeface="-apple-system"/>
              </a:rPr>
              <a:t>» и </a:t>
            </a:r>
            <a:r>
              <a:rPr lang="ru-RU" dirty="0" smtClean="0">
                <a:latin typeface="-apple-system"/>
              </a:rPr>
              <a:t>выиграла его . Направление </a:t>
            </a:r>
            <a:r>
              <a:rPr lang="ru-RU" dirty="0">
                <a:latin typeface="-apple-system"/>
              </a:rPr>
              <a:t>- «социальные лифты»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0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71" y="3786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Слет молодых </a:t>
            </a:r>
            <a:r>
              <a:rPr lang="ru-RU" dirty="0" smtClean="0"/>
              <a:t>педагогов КМО </a:t>
            </a:r>
            <a:br>
              <a:rPr lang="ru-RU" dirty="0" smtClean="0"/>
            </a:br>
            <a:r>
              <a:rPr lang="en-US" dirty="0" smtClean="0"/>
              <a:t>#</a:t>
            </a:r>
            <a:r>
              <a:rPr lang="ru-RU" dirty="0" err="1" smtClean="0"/>
              <a:t>НЕскучная_педагогика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99" y="1963820"/>
            <a:ext cx="7221415" cy="4062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5" y="1146122"/>
            <a:ext cx="2712427" cy="3616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90" y="1356304"/>
            <a:ext cx="2866004" cy="38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71" y="37863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Коворкинг</a:t>
            </a:r>
            <a:r>
              <a:rPr lang="ru-RU" dirty="0" smtClean="0"/>
              <a:t>-центр СМП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46120"/>
            <a:ext cx="4072304" cy="5429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76" y="1146121"/>
            <a:ext cx="6443296" cy="53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2" y="24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Краевой молодежный профсоюзный форум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«Свежий ветер»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9304988" y="202516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6" y="1566196"/>
            <a:ext cx="6044981" cy="4533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54" y="1815945"/>
            <a:ext cx="5145975" cy="38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D5F24541-512D-4FBD-A026-74176B9EFC1D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1332" y="1330521"/>
            <a:ext cx="10217727" cy="3489109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УЧАСТИЕ В КОНКУРСАХ, АКЦИЯХ, ГРАНТАХ, СОЦИАЛЬНО ЗНАЧИМЫХ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18352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693" y="32201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Конкурс </a:t>
            </a:r>
            <a:r>
              <a:rPr lang="ru-RU" dirty="0"/>
              <a:t>молодежных проектов «</a:t>
            </a:r>
            <a:r>
              <a:rPr lang="ru-RU" dirty="0" err="1"/>
              <a:t>ПерспектВЫ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176"/>
            <a:ext cx="3938541" cy="3441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82" y="1637119"/>
            <a:ext cx="3915661" cy="522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47" y="1329176"/>
            <a:ext cx="3914987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125</Words>
  <Application>Microsoft Office PowerPoint</Application>
  <PresentationFormat>Широкоэкранный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Форумные площадки  </vt:lpstr>
      <vt:lpstr>Молодежный форум  Пермский период</vt:lpstr>
      <vt:lpstr>Форум работающей молодежи Пермского края (г.Соликамск) </vt:lpstr>
      <vt:lpstr>Слет молодых педагогов КМО  #НЕскучная_педагогика </vt:lpstr>
      <vt:lpstr>Коворкинг-центр СМП</vt:lpstr>
      <vt:lpstr>Краевой молодежный профсоюзный форум  «Свежий ветер» </vt:lpstr>
      <vt:lpstr>УЧАСТИЕ В КОНКУРСАХ, АКЦИЯХ, ГРАНТАХ, СОЦИАЛЬНО ЗНАЧИМЫХ ПРОЕКТАХ</vt:lpstr>
      <vt:lpstr>Конкурс молодежных проектов «ПерспектВЫ»</vt:lpstr>
      <vt:lpstr>Конкурс «Учитель года-2022»  Кунгурского муниципального округа </vt:lpstr>
      <vt:lpstr>Региональный этап Всероссийского конкурса «Учитель года – 2022»</vt:lpstr>
      <vt:lpstr>Профсоюзные таланты</vt:lpstr>
      <vt:lpstr>"НАСТАВНИК 3.0</vt:lpstr>
      <vt:lpstr>ВЗАИМОДЕЙСТВИЕ  СО СМИ</vt:lpstr>
      <vt:lpstr>О нас в СМИ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Roman</cp:lastModifiedBy>
  <cp:revision>50</cp:revision>
  <dcterms:created xsi:type="dcterms:W3CDTF">2021-05-07T08:34:05Z</dcterms:created>
  <dcterms:modified xsi:type="dcterms:W3CDTF">2022-04-21T16:44:31Z</dcterms:modified>
</cp:coreProperties>
</file>