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9" r:id="rId3"/>
    <p:sldId id="267" r:id="rId4"/>
    <p:sldId id="268" r:id="rId5"/>
    <p:sldId id="277" r:id="rId6"/>
    <p:sldId id="271" r:id="rId7"/>
    <p:sldId id="284" r:id="rId8"/>
    <p:sldId id="285" r:id="rId9"/>
    <p:sldId id="278" r:id="rId10"/>
    <p:sldId id="279" r:id="rId11"/>
    <p:sldId id="280" r:id="rId12"/>
    <p:sldId id="286" r:id="rId13"/>
    <p:sldId id="283" r:id="rId14"/>
    <p:sldId id="287" r:id="rId15"/>
    <p:sldId id="288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4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6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8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3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8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4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3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94D1-794E-4D03-8976-FA0EE3E2693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DEAF-8FC4-4518-BAD9-F3FE53A6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etkahoo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ter-test.net/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vent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ebus1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uperteachertools.u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289C85-DE49-4577-9418-9D245453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56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Простые, бесплатные онлайн ресурсы в помощь педагогу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A708F26B-6152-4862-A493-9FA1A778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76" y="1988840"/>
            <a:ext cx="6804248" cy="45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2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https://getkahoot.com/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Kahoot</a:t>
            </a:r>
            <a:r>
              <a:rPr lang="ru-RU" dirty="0"/>
              <a:t> — сравнительно новый сервис для создания онлайн викторин, дидактических игр и тестов. Созданные в </a:t>
            </a:r>
            <a:r>
              <a:rPr lang="ru-RU" dirty="0" err="1"/>
              <a:t>Kahoot</a:t>
            </a:r>
            <a:r>
              <a:rPr lang="ru-RU" dirty="0"/>
              <a:t> задания позволяют включить в них фотографии и видеофрагменты. Темп выполнения викторин, тестов регулируется путём введения временного предела для каждого вопроса. Можно ввести баллы за правильные ответы и за скорость. </a:t>
            </a:r>
          </a:p>
        </p:txBody>
      </p:sp>
    </p:spTree>
    <p:extLst>
      <p:ext uri="{BB962C8B-B14F-4D97-AF65-F5344CB8AC3E}">
        <p14:creationId xmlns:p14="http://schemas.microsoft.com/office/powerpoint/2010/main" val="182523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hlinkClick r:id="rId2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сервис для создания викторин, тестов, опросов </a:t>
            </a:r>
            <a:br>
              <a:rPr lang="en-US" dirty="0">
                <a:hlinkClick r:id="rId2"/>
              </a:rPr>
            </a:br>
            <a:r>
              <a:rPr lang="ru-RU" dirty="0">
                <a:hlinkClick r:id="rId2"/>
              </a:rPr>
              <a:t>http://www.master-test.net/ru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024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требует дополнительной регистрации, но имеет много готовых тестов и онлайн-заданий начиная с начальной школы, до тестирования ЕГЭ и проверку на знания законов служащих.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ориентируются в первую очередь на потребности педагогов. Созданные тесты, опросы можно использовать онлайн и оффлайн.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758F36-8343-4745-B525-7C16A3AED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800" r="12200" b="3800"/>
          <a:stretch/>
        </p:blipFill>
        <p:spPr>
          <a:xfrm>
            <a:off x="0" y="188640"/>
            <a:ext cx="5616624" cy="426088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3EF662D-FAEA-4C58-A87A-53E7F8917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 b="59651"/>
          <a:stretch/>
        </p:blipFill>
        <p:spPr bwMode="auto">
          <a:xfrm>
            <a:off x="606152" y="4200060"/>
            <a:ext cx="7931696" cy="24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E7BB50-59E8-4E58-A642-50F122504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1" t="3800" r="30313" b="3800"/>
          <a:stretch/>
        </p:blipFill>
        <p:spPr>
          <a:xfrm>
            <a:off x="5148064" y="32489"/>
            <a:ext cx="3672408" cy="45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30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обратной связи</a:t>
            </a:r>
            <a:br>
              <a:rPr lang="ru-RU" dirty="0">
                <a:hlinkClick r:id="rId2"/>
              </a:rPr>
            </a:br>
            <a:r>
              <a:rPr lang="en-US" dirty="0">
                <a:hlinkClick r:id="rId2"/>
              </a:rPr>
              <a:t>http://www.triventy.com/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создать тест или викторину на своём компьютере, а участники могут отвечать на вопросы со своих мобильных устройств или ноутбуков.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Очки начисляются за правильные ответы. Дополнительные баллы начисляются за скорость ответа.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могут присоединиться к викторине, перейдя в Triv.in и после ввода PIN-кода, присвоенного вашей игре. Если вы используйте готовые игры, коды у них уже присвоены.</a:t>
            </a:r>
          </a:p>
        </p:txBody>
      </p:sp>
    </p:spTree>
    <p:extLst>
      <p:ext uri="{BB962C8B-B14F-4D97-AF65-F5344CB8AC3E}">
        <p14:creationId xmlns:p14="http://schemas.microsoft.com/office/powerpoint/2010/main" val="282570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0DD71-73AC-4A4A-81D6-6D04BE73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" t="6602" r="5675" b="5201"/>
          <a:stretch/>
        </p:blipFill>
        <p:spPr>
          <a:xfrm>
            <a:off x="539552" y="6477"/>
            <a:ext cx="7695119" cy="42418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42744-E400-4FD0-8D50-74464DA72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3" t="7601" r="7476" b="3800"/>
          <a:stretch/>
        </p:blipFill>
        <p:spPr>
          <a:xfrm>
            <a:off x="2195736" y="3434049"/>
            <a:ext cx="6624736" cy="38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0A1193-5E58-45C2-A6F6-9D2D2A2DC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16" y="1124744"/>
            <a:ext cx="8507368" cy="47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8" y="0"/>
            <a:ext cx="7931224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Горячие клавиши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88" y="692696"/>
            <a:ext cx="8229600" cy="561662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CTRL+ALT+DELETE — одновременное нажатие этих горячих клавиш вызывает специальный экран, в котором доступны выключение, перезагрузка, диспетчер задач, смена пароля пользователя и другие полезные функции.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CTRL+C, CTRL+V и CTRL+X — эти три комбинации клавиш управляют «буфером обмена» и позволяют быстро копировать, вставлять и вырезать текст из документов, а также файлы и папки в окне проводника.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CapsLock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клавиша смены регистра букв. Напечатать заглавную букву можно также, удерживая клавишу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наборе нужной буквы.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ALT+TAB — одновременно нажимая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удерживаяAlt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вывести специальное окно перемещения по активным программам.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 — клавиша обновление текущей страницы в браузере. Чтобы обновить все картинки и подключаемые файлы, нужно нажать CTRL+R.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Win+L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быстрая блокировка компьютера.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ALT+PrintScreen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снимок активного окна. Очень полезно при создании скриншотов.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F11 в браузере запускает режим полноэкранного просмотра. Повторное нажатие F11 возвращает браузер в обычный режим.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CTRL+A — выделяет весь текст в активном окне. Затем можно скопировать с помощью горячих клавиш CTRL+C.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CTRL+S — сохраняет текущий документ.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WIN+D — сворачивает все активные окна и показывает рабочий стол.</a:t>
            </a:r>
          </a:p>
        </p:txBody>
      </p:sp>
    </p:spTree>
    <p:extLst>
      <p:ext uri="{BB962C8B-B14F-4D97-AF65-F5344CB8AC3E}">
        <p14:creationId xmlns:p14="http://schemas.microsoft.com/office/powerpoint/2010/main" val="413977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ребусов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</a:t>
            </a:r>
            <a:br>
              <a:rPr lang="ru-RU" dirty="0"/>
            </a:br>
            <a:r>
              <a:rPr lang="en-US" dirty="0">
                <a:hlinkClick r:id="rId2"/>
              </a:rPr>
              <a:t>http://rebus1.com/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 - загадка, в которой слово или фраза изображены в виде рисунков в сочетании с буквами, цифрами и другими знаками. Разгадать ребус - означает суметь верно прочитать зашифрованное послание.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сайте собраны тысячи увлекательных ребусов для детей и взрослых с ответами. А при помощи волшебного генератора одним нажатием кнопки можно превратить в ребус любое слово или фразу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сайт для генерирования пословиц, поговорок, например на пройденную тему.</a:t>
            </a:r>
          </a:p>
        </p:txBody>
      </p:sp>
    </p:spTree>
    <p:extLst>
      <p:ext uri="{BB962C8B-B14F-4D97-AF65-F5344CB8AC3E}">
        <p14:creationId xmlns:p14="http://schemas.microsoft.com/office/powerpoint/2010/main" val="33354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78646" cy="58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2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бусы">
            <a:extLst>
              <a:ext uri="{FF2B5EF4-FFF2-40B4-BE49-F238E27FC236}">
                <a16:creationId xmlns:a16="http://schemas.microsoft.com/office/drawing/2014/main" id="{C16702C9-827C-4C54-BD0F-B9CF0B166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2375380" cy="16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бусы">
            <a:extLst>
              <a:ext uri="{FF2B5EF4-FFF2-40B4-BE49-F238E27FC236}">
                <a16:creationId xmlns:a16="http://schemas.microsoft.com/office/drawing/2014/main" id="{E0BECFE3-40B4-4EA1-9153-BDF590DE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71240"/>
            <a:ext cx="492103" cy="18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бусы">
            <a:extLst>
              <a:ext uri="{FF2B5EF4-FFF2-40B4-BE49-F238E27FC236}">
                <a16:creationId xmlns:a16="http://schemas.microsoft.com/office/drawing/2014/main" id="{4CACCB35-8B16-4F45-9616-279D1825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48" y="1971240"/>
            <a:ext cx="492103" cy="18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бусы">
            <a:extLst>
              <a:ext uri="{FF2B5EF4-FFF2-40B4-BE49-F238E27FC236}">
                <a16:creationId xmlns:a16="http://schemas.microsoft.com/office/drawing/2014/main" id="{48572B43-0D39-45D3-A8FF-ED641868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70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бусы">
            <a:extLst>
              <a:ext uri="{FF2B5EF4-FFF2-40B4-BE49-F238E27FC236}">
                <a16:creationId xmlns:a16="http://schemas.microsoft.com/office/drawing/2014/main" id="{492F27DD-1BD5-4451-884B-49FA9AFB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73" y="2362820"/>
            <a:ext cx="1456556" cy="14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0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9"/>
            <a:ext cx="8075240" cy="994122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3600" dirty="0"/>
              <a:t>оздание интерактивных упражнений</a:t>
            </a:r>
            <a:br>
              <a:rPr lang="ru-RU" dirty="0"/>
            </a:br>
            <a:r>
              <a:rPr lang="ru-RU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</a:t>
            </a:r>
            <a:r>
              <a:rPr lang="ru-RU" dirty="0"/>
              <a:t>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008404" cy="48531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и популярный ресурс. Содержит большое количество всевозможных шаблонов. Формируется активная ссылка, можно получить код для вставки в блог или сайт.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панели управления «все упражнения» - предложены готовые варианты упражнений на закрепление и повторение от игровых до образовательных тем.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«новое упражнение» -  можно создать свою игру на примере других шаблонов. Пройти регистрацию и пользуясь удобными подсказками сделать своё приложения.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21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9E9219-31E9-4830-8795-8AF13344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8" t="2224" r="11517" b="2317"/>
          <a:stretch/>
        </p:blipFill>
        <p:spPr>
          <a:xfrm>
            <a:off x="539552" y="656692"/>
            <a:ext cx="831692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EC81A7-4C96-428C-9E90-6098EF02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27" t="5405" r="7939" b="5499"/>
          <a:stretch/>
        </p:blipFill>
        <p:spPr>
          <a:xfrm>
            <a:off x="254092" y="980728"/>
            <a:ext cx="887241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0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66516-45BF-4AF2-ACA6-64207B5E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46156" cy="77809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новое приложение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C7687D-512D-4D58-8539-857D6BD22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3" r="13308" b="3908"/>
          <a:stretch/>
        </p:blipFill>
        <p:spPr>
          <a:xfrm>
            <a:off x="843874" y="1412775"/>
            <a:ext cx="7472542" cy="51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https://www.superteachertools.</a:t>
            </a:r>
            <a:r>
              <a:rPr lang="en-US" dirty="0">
                <a:hlinkClick r:id="rId2"/>
              </a:rPr>
              <a:t>us</a:t>
            </a:r>
            <a:r>
              <a:rPr lang="en-US" dirty="0"/>
              <a:t> </a:t>
            </a:r>
            <a:r>
              <a:rPr lang="ru-RU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/>
              <a:t>Сайт для создания викторины по типу ТВ-игры «Кто хочет стать миллионером?». 15 вопросов, 4 варианта ответов. Ярко, красочно оформлена. Готовую игру можно скачать. Генерируется HTML код для вставки в свой блог.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9" r="19674" b="5496"/>
          <a:stretch/>
        </p:blipFill>
        <p:spPr bwMode="auto">
          <a:xfrm>
            <a:off x="3491880" y="3933056"/>
            <a:ext cx="4817382" cy="265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35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660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 Генератор ребусов on line http://rebus1.com/  </vt:lpstr>
      <vt:lpstr>Презентация PowerPoint</vt:lpstr>
      <vt:lpstr>Презентация PowerPoint</vt:lpstr>
      <vt:lpstr> Создание интерактивных упражнений https://learningapps.org/   </vt:lpstr>
      <vt:lpstr>Презентация PowerPoint</vt:lpstr>
      <vt:lpstr>Презентация PowerPoint</vt:lpstr>
      <vt:lpstr>Создать новое приложение</vt:lpstr>
      <vt:lpstr>https://www.superteachertools.us   </vt:lpstr>
      <vt:lpstr>https://getkahoot.com/  </vt:lpstr>
      <vt:lpstr> Образовательный сервис для создания викторин, тестов, опросов  http://www.master-test.net/ru  </vt:lpstr>
      <vt:lpstr>Презентация PowerPoint</vt:lpstr>
      <vt:lpstr>Сайт обратной связи http://www.triventy.com/ </vt:lpstr>
      <vt:lpstr>Презентация PowerPoint</vt:lpstr>
      <vt:lpstr>Презентация PowerPoint</vt:lpstr>
      <vt:lpstr>Горячие клавиши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НР</cp:lastModifiedBy>
  <cp:revision>27</cp:revision>
  <dcterms:created xsi:type="dcterms:W3CDTF">2019-10-02T17:02:20Z</dcterms:created>
  <dcterms:modified xsi:type="dcterms:W3CDTF">2020-04-09T12:43:52Z</dcterms:modified>
</cp:coreProperties>
</file>