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78BC2-136C-4F4D-B6CA-36B647C8FE7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67AF0B4-1155-44E3-8652-129DAE926DC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CC"/>
              </a:solidFill>
            </a:rPr>
            <a:t>ФГБОУ ВО «ПНИПУ» аэрокосмический факультет</a:t>
          </a:r>
          <a:endParaRPr lang="ru-RU" sz="1600" b="1" dirty="0">
            <a:solidFill>
              <a:srgbClr val="FFFFCC"/>
            </a:solidFill>
          </a:endParaRPr>
        </a:p>
      </dgm:t>
    </dgm:pt>
    <dgm:pt modelId="{1B4D48EF-2C0A-4C12-85C1-45946FD9EA6C}" type="parTrans" cxnId="{C08266C4-A189-420D-A06D-4C14D3A8A055}">
      <dgm:prSet/>
      <dgm:spPr/>
      <dgm:t>
        <a:bodyPr/>
        <a:lstStyle/>
        <a:p>
          <a:endParaRPr lang="ru-RU"/>
        </a:p>
      </dgm:t>
    </dgm:pt>
    <dgm:pt modelId="{D5737E03-F7EB-4D63-B71E-CA2788768900}" type="sibTrans" cxnId="{C08266C4-A189-420D-A06D-4C14D3A8A055}">
      <dgm:prSet/>
      <dgm:spPr/>
      <dgm:t>
        <a:bodyPr/>
        <a:lstStyle/>
        <a:p>
          <a:endParaRPr lang="ru-RU"/>
        </a:p>
      </dgm:t>
    </dgm:pt>
    <dgm:pt modelId="{380099F7-8DD0-4514-8350-071641DA9E9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CC"/>
              </a:solidFill>
            </a:rPr>
            <a:t>МАОУ «Сылвенская школа имени В. Каменского</a:t>
          </a:r>
          <a:endParaRPr lang="ru-RU" sz="1600" b="1" dirty="0">
            <a:solidFill>
              <a:srgbClr val="FFFFCC"/>
            </a:solidFill>
          </a:endParaRPr>
        </a:p>
      </dgm:t>
    </dgm:pt>
    <dgm:pt modelId="{7D8AF1A8-3336-49E3-B3FC-ACAC4B1F265F}" type="parTrans" cxnId="{315658D7-157F-4C11-9B3D-7DA81A9C17FB}">
      <dgm:prSet/>
      <dgm:spPr/>
      <dgm:t>
        <a:bodyPr/>
        <a:lstStyle/>
        <a:p>
          <a:endParaRPr lang="ru-RU"/>
        </a:p>
      </dgm:t>
    </dgm:pt>
    <dgm:pt modelId="{49D9017E-3AF6-4625-B4F5-28DA072FB796}" type="sibTrans" cxnId="{315658D7-157F-4C11-9B3D-7DA81A9C17FB}">
      <dgm:prSet/>
      <dgm:spPr/>
      <dgm:t>
        <a:bodyPr/>
        <a:lstStyle/>
        <a:p>
          <a:endParaRPr lang="ru-RU"/>
        </a:p>
      </dgm:t>
    </dgm:pt>
    <dgm:pt modelId="{00DC67AE-ACB6-46D4-A96D-74B9C0DE2B3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CC"/>
              </a:solidFill>
            </a:rPr>
            <a:t>Корпорация «</a:t>
          </a:r>
          <a:r>
            <a:rPr lang="ru-RU" sz="1800" b="1" dirty="0" err="1" smtClean="0">
              <a:solidFill>
                <a:srgbClr val="FFFFCC"/>
              </a:solidFill>
            </a:rPr>
            <a:t>Роскосмос</a:t>
          </a:r>
          <a:r>
            <a:rPr lang="ru-RU" sz="1800" b="1" dirty="0" smtClean="0">
              <a:solidFill>
                <a:srgbClr val="FFFFCC"/>
              </a:solidFill>
            </a:rPr>
            <a:t>» АО «Протон-ПМ»</a:t>
          </a:r>
          <a:endParaRPr lang="ru-RU" sz="1800" b="1" dirty="0">
            <a:solidFill>
              <a:srgbClr val="FFFFCC"/>
            </a:solidFill>
          </a:endParaRPr>
        </a:p>
      </dgm:t>
    </dgm:pt>
    <dgm:pt modelId="{99F7A714-1636-447C-9708-79195B74BCB9}" type="parTrans" cxnId="{A5A194BB-6DD7-4321-82AD-64B53F2EF9BA}">
      <dgm:prSet/>
      <dgm:spPr/>
      <dgm:t>
        <a:bodyPr/>
        <a:lstStyle/>
        <a:p>
          <a:endParaRPr lang="ru-RU"/>
        </a:p>
      </dgm:t>
    </dgm:pt>
    <dgm:pt modelId="{DA31E10A-3004-4761-B89D-14CDF8EC762C}" type="sibTrans" cxnId="{A5A194BB-6DD7-4321-82AD-64B53F2EF9BA}">
      <dgm:prSet/>
      <dgm:spPr/>
      <dgm:t>
        <a:bodyPr/>
        <a:lstStyle/>
        <a:p>
          <a:endParaRPr lang="ru-RU"/>
        </a:p>
      </dgm:t>
    </dgm:pt>
    <dgm:pt modelId="{B3EFAF31-9536-4783-A3E7-43358460B211}" type="pres">
      <dgm:prSet presAssocID="{A5278BC2-136C-4F4D-B6CA-36B647C8FE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18AC5DC-7FA9-4825-9B0C-9031370C948C}" type="pres">
      <dgm:prSet presAssocID="{F67AF0B4-1155-44E3-8652-129DAE926DC6}" presName="gear1" presStyleLbl="node1" presStyleIdx="0" presStyleCnt="3" custScaleX="120683" custScaleY="109937" custLinFactNeighborX="-276" custLinFactNeighborY="24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00FD7-7342-4AE9-BB6E-BD8963C0D410}" type="pres">
      <dgm:prSet presAssocID="{F67AF0B4-1155-44E3-8652-129DAE926DC6}" presName="gear1srcNode" presStyleLbl="node1" presStyleIdx="0" presStyleCnt="3"/>
      <dgm:spPr/>
    </dgm:pt>
    <dgm:pt modelId="{18AC79A6-B173-44E9-A4B7-FFE6D39F7A67}" type="pres">
      <dgm:prSet presAssocID="{F67AF0B4-1155-44E3-8652-129DAE926DC6}" presName="gear1dstNode" presStyleLbl="node1" presStyleIdx="0" presStyleCnt="3"/>
      <dgm:spPr/>
    </dgm:pt>
    <dgm:pt modelId="{71C0A3F7-577D-47E4-B5D4-BEDB5F877A39}" type="pres">
      <dgm:prSet presAssocID="{380099F7-8DD0-4514-8350-071641DA9E94}" presName="gear2" presStyleLbl="node1" presStyleIdx="1" presStyleCnt="3" custScaleX="166823" custScaleY="159485" custLinFactNeighborX="-38447" custLinFactNeighborY="284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A7CAB-3DFE-4B3C-9E91-FA132F7AC6E6}" type="pres">
      <dgm:prSet presAssocID="{380099F7-8DD0-4514-8350-071641DA9E94}" presName="gear2srcNode" presStyleLbl="node1" presStyleIdx="1" presStyleCnt="3"/>
      <dgm:spPr/>
    </dgm:pt>
    <dgm:pt modelId="{BF7A2F5F-C99A-4B2B-BA8D-0976AC19937D}" type="pres">
      <dgm:prSet presAssocID="{380099F7-8DD0-4514-8350-071641DA9E94}" presName="gear2dstNode" presStyleLbl="node1" presStyleIdx="1" presStyleCnt="3"/>
      <dgm:spPr/>
    </dgm:pt>
    <dgm:pt modelId="{D30DCB62-0069-454F-B8D1-A712D0B66A7E}" type="pres">
      <dgm:prSet presAssocID="{00DC67AE-ACB6-46D4-A96D-74B9C0DE2B3B}" presName="gear3" presStyleLbl="node1" presStyleIdx="2" presStyleCnt="3" custScaleX="163822" custScaleY="159016" custLinFactNeighborX="1889" custLinFactNeighborY="-6786"/>
      <dgm:spPr/>
      <dgm:t>
        <a:bodyPr/>
        <a:lstStyle/>
        <a:p>
          <a:endParaRPr lang="ru-RU"/>
        </a:p>
      </dgm:t>
    </dgm:pt>
    <dgm:pt modelId="{AB06AD8A-BB91-4D11-9738-518508821C92}" type="pres">
      <dgm:prSet presAssocID="{00DC67AE-ACB6-46D4-A96D-74B9C0DE2B3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96F3D-587A-402E-B33D-D10E1F1D896C}" type="pres">
      <dgm:prSet presAssocID="{00DC67AE-ACB6-46D4-A96D-74B9C0DE2B3B}" presName="gear3srcNode" presStyleLbl="node1" presStyleIdx="2" presStyleCnt="3"/>
      <dgm:spPr/>
    </dgm:pt>
    <dgm:pt modelId="{15AB9BD2-7E5C-4B88-847D-F5A029C859D6}" type="pres">
      <dgm:prSet presAssocID="{00DC67AE-ACB6-46D4-A96D-74B9C0DE2B3B}" presName="gear3dstNode" presStyleLbl="node1" presStyleIdx="2" presStyleCnt="3"/>
      <dgm:spPr/>
    </dgm:pt>
    <dgm:pt modelId="{CE7E97E1-06AD-403E-9A8E-ACF59E03D2ED}" type="pres">
      <dgm:prSet presAssocID="{D5737E03-F7EB-4D63-B71E-CA2788768900}" presName="connector1" presStyleLbl="sibTrans2D1" presStyleIdx="0" presStyleCnt="3" custScaleX="102024"/>
      <dgm:spPr/>
    </dgm:pt>
    <dgm:pt modelId="{60AAE88F-CB9A-4F17-8D9E-C7909084BE22}" type="pres">
      <dgm:prSet presAssocID="{49D9017E-3AF6-4625-B4F5-28DA072FB796}" presName="connector2" presStyleLbl="sibTrans2D1" presStyleIdx="1" presStyleCnt="3" custAng="16200000" custLinFactNeighborX="-64805" custLinFactNeighborY="47462"/>
      <dgm:spPr/>
    </dgm:pt>
    <dgm:pt modelId="{7ED3D7C3-8D80-4EBB-90B9-9716828BC783}" type="pres">
      <dgm:prSet presAssocID="{DA31E10A-3004-4761-B89D-14CDF8EC762C}" presName="connector3" presStyleLbl="sibTrans2D1" presStyleIdx="2" presStyleCnt="3" custAng="1185995" custScaleX="99135" custScaleY="102074" custLinFactNeighborX="-33986" custLinFactNeighborY="-4522"/>
      <dgm:spPr/>
    </dgm:pt>
  </dgm:ptLst>
  <dgm:cxnLst>
    <dgm:cxn modelId="{1E5D94D1-D918-43C5-BC18-AA780CC0FC5A}" type="presOf" srcId="{00DC67AE-ACB6-46D4-A96D-74B9C0DE2B3B}" destId="{19B96F3D-587A-402E-B33D-D10E1F1D896C}" srcOrd="2" destOrd="0" presId="urn:microsoft.com/office/officeart/2005/8/layout/gear1"/>
    <dgm:cxn modelId="{C08266C4-A189-420D-A06D-4C14D3A8A055}" srcId="{A5278BC2-136C-4F4D-B6CA-36B647C8FE75}" destId="{F67AF0B4-1155-44E3-8652-129DAE926DC6}" srcOrd="0" destOrd="0" parTransId="{1B4D48EF-2C0A-4C12-85C1-45946FD9EA6C}" sibTransId="{D5737E03-F7EB-4D63-B71E-CA2788768900}"/>
    <dgm:cxn modelId="{A57E2E98-B60F-42DD-9E44-5269D7779C31}" type="presOf" srcId="{F67AF0B4-1155-44E3-8652-129DAE926DC6}" destId="{018AC5DC-7FA9-4825-9B0C-9031370C948C}" srcOrd="0" destOrd="0" presId="urn:microsoft.com/office/officeart/2005/8/layout/gear1"/>
    <dgm:cxn modelId="{6C46F28D-BC3E-4B8F-BA47-E41FD69D7C18}" type="presOf" srcId="{F67AF0B4-1155-44E3-8652-129DAE926DC6}" destId="{63E00FD7-7342-4AE9-BB6E-BD8963C0D410}" srcOrd="1" destOrd="0" presId="urn:microsoft.com/office/officeart/2005/8/layout/gear1"/>
    <dgm:cxn modelId="{8D84CE85-C88E-4DBC-829D-2F068ADCFE90}" type="presOf" srcId="{380099F7-8DD0-4514-8350-071641DA9E94}" destId="{BF7A2F5F-C99A-4B2B-BA8D-0976AC19937D}" srcOrd="2" destOrd="0" presId="urn:microsoft.com/office/officeart/2005/8/layout/gear1"/>
    <dgm:cxn modelId="{0B6D5A47-C59C-4729-99F2-0D9D6E5A4A8A}" type="presOf" srcId="{A5278BC2-136C-4F4D-B6CA-36B647C8FE75}" destId="{B3EFAF31-9536-4783-A3E7-43358460B211}" srcOrd="0" destOrd="0" presId="urn:microsoft.com/office/officeart/2005/8/layout/gear1"/>
    <dgm:cxn modelId="{D2E7D0CF-4ADE-4D38-B87D-7BBD895EB776}" type="presOf" srcId="{00DC67AE-ACB6-46D4-A96D-74B9C0DE2B3B}" destId="{15AB9BD2-7E5C-4B88-847D-F5A029C859D6}" srcOrd="3" destOrd="0" presId="urn:microsoft.com/office/officeart/2005/8/layout/gear1"/>
    <dgm:cxn modelId="{C2776D1E-7CB4-4377-81C3-73B8006C3323}" type="presOf" srcId="{380099F7-8DD0-4514-8350-071641DA9E94}" destId="{71C0A3F7-577D-47E4-B5D4-BEDB5F877A39}" srcOrd="0" destOrd="0" presId="urn:microsoft.com/office/officeart/2005/8/layout/gear1"/>
    <dgm:cxn modelId="{4A04E318-8FFA-4F72-9DF6-D55213E3FEB7}" type="presOf" srcId="{49D9017E-3AF6-4625-B4F5-28DA072FB796}" destId="{60AAE88F-CB9A-4F17-8D9E-C7909084BE22}" srcOrd="0" destOrd="0" presId="urn:microsoft.com/office/officeart/2005/8/layout/gear1"/>
    <dgm:cxn modelId="{63A3CF99-6987-438A-A79C-9F7C991BE708}" type="presOf" srcId="{380099F7-8DD0-4514-8350-071641DA9E94}" destId="{8F7A7CAB-3DFE-4B3C-9E91-FA132F7AC6E6}" srcOrd="1" destOrd="0" presId="urn:microsoft.com/office/officeart/2005/8/layout/gear1"/>
    <dgm:cxn modelId="{2C79C171-A3ED-4BE4-8E21-CA1BBEA16021}" type="presOf" srcId="{00DC67AE-ACB6-46D4-A96D-74B9C0DE2B3B}" destId="{AB06AD8A-BB91-4D11-9738-518508821C92}" srcOrd="1" destOrd="0" presId="urn:microsoft.com/office/officeart/2005/8/layout/gear1"/>
    <dgm:cxn modelId="{A5A194BB-6DD7-4321-82AD-64B53F2EF9BA}" srcId="{A5278BC2-136C-4F4D-B6CA-36B647C8FE75}" destId="{00DC67AE-ACB6-46D4-A96D-74B9C0DE2B3B}" srcOrd="2" destOrd="0" parTransId="{99F7A714-1636-447C-9708-79195B74BCB9}" sibTransId="{DA31E10A-3004-4761-B89D-14CDF8EC762C}"/>
    <dgm:cxn modelId="{2536EBEE-652A-4E03-B5B6-6646FC8DC95E}" type="presOf" srcId="{D5737E03-F7EB-4D63-B71E-CA2788768900}" destId="{CE7E97E1-06AD-403E-9A8E-ACF59E03D2ED}" srcOrd="0" destOrd="0" presId="urn:microsoft.com/office/officeart/2005/8/layout/gear1"/>
    <dgm:cxn modelId="{315658D7-157F-4C11-9B3D-7DA81A9C17FB}" srcId="{A5278BC2-136C-4F4D-B6CA-36B647C8FE75}" destId="{380099F7-8DD0-4514-8350-071641DA9E94}" srcOrd="1" destOrd="0" parTransId="{7D8AF1A8-3336-49E3-B3FC-ACAC4B1F265F}" sibTransId="{49D9017E-3AF6-4625-B4F5-28DA072FB796}"/>
    <dgm:cxn modelId="{CA6BD208-225A-416B-838B-CB8958D92796}" type="presOf" srcId="{00DC67AE-ACB6-46D4-A96D-74B9C0DE2B3B}" destId="{D30DCB62-0069-454F-B8D1-A712D0B66A7E}" srcOrd="0" destOrd="0" presId="urn:microsoft.com/office/officeart/2005/8/layout/gear1"/>
    <dgm:cxn modelId="{52B582BA-D531-4907-B7B8-CE0E723A0015}" type="presOf" srcId="{F67AF0B4-1155-44E3-8652-129DAE926DC6}" destId="{18AC79A6-B173-44E9-A4B7-FFE6D39F7A67}" srcOrd="2" destOrd="0" presId="urn:microsoft.com/office/officeart/2005/8/layout/gear1"/>
    <dgm:cxn modelId="{3BBE010A-57B1-462E-AA7B-65389F5C2BB4}" type="presOf" srcId="{DA31E10A-3004-4761-B89D-14CDF8EC762C}" destId="{7ED3D7C3-8D80-4EBB-90B9-9716828BC783}" srcOrd="0" destOrd="0" presId="urn:microsoft.com/office/officeart/2005/8/layout/gear1"/>
    <dgm:cxn modelId="{DD7893E9-F85C-4158-BBBE-6F7482B9A565}" type="presParOf" srcId="{B3EFAF31-9536-4783-A3E7-43358460B211}" destId="{018AC5DC-7FA9-4825-9B0C-9031370C948C}" srcOrd="0" destOrd="0" presId="urn:microsoft.com/office/officeart/2005/8/layout/gear1"/>
    <dgm:cxn modelId="{A16DAD12-A2B5-4569-A6C9-387761CF55E0}" type="presParOf" srcId="{B3EFAF31-9536-4783-A3E7-43358460B211}" destId="{63E00FD7-7342-4AE9-BB6E-BD8963C0D410}" srcOrd="1" destOrd="0" presId="urn:microsoft.com/office/officeart/2005/8/layout/gear1"/>
    <dgm:cxn modelId="{0651972C-D1A0-4E73-90D7-6DB6DC5F51DD}" type="presParOf" srcId="{B3EFAF31-9536-4783-A3E7-43358460B211}" destId="{18AC79A6-B173-44E9-A4B7-FFE6D39F7A67}" srcOrd="2" destOrd="0" presId="urn:microsoft.com/office/officeart/2005/8/layout/gear1"/>
    <dgm:cxn modelId="{BAF9DC7A-D8E1-4204-90E7-509766F01784}" type="presParOf" srcId="{B3EFAF31-9536-4783-A3E7-43358460B211}" destId="{71C0A3F7-577D-47E4-B5D4-BEDB5F877A39}" srcOrd="3" destOrd="0" presId="urn:microsoft.com/office/officeart/2005/8/layout/gear1"/>
    <dgm:cxn modelId="{18B616ED-EE59-45A9-9A98-EC523158EC03}" type="presParOf" srcId="{B3EFAF31-9536-4783-A3E7-43358460B211}" destId="{8F7A7CAB-3DFE-4B3C-9E91-FA132F7AC6E6}" srcOrd="4" destOrd="0" presId="urn:microsoft.com/office/officeart/2005/8/layout/gear1"/>
    <dgm:cxn modelId="{FF636C7E-5F7A-4F42-A176-A05B3330D86E}" type="presParOf" srcId="{B3EFAF31-9536-4783-A3E7-43358460B211}" destId="{BF7A2F5F-C99A-4B2B-BA8D-0976AC19937D}" srcOrd="5" destOrd="0" presId="urn:microsoft.com/office/officeart/2005/8/layout/gear1"/>
    <dgm:cxn modelId="{43FA9E95-9FB3-4B38-9FCB-65EAF332B6D4}" type="presParOf" srcId="{B3EFAF31-9536-4783-A3E7-43358460B211}" destId="{D30DCB62-0069-454F-B8D1-A712D0B66A7E}" srcOrd="6" destOrd="0" presId="urn:microsoft.com/office/officeart/2005/8/layout/gear1"/>
    <dgm:cxn modelId="{7C15E199-93F1-41A5-8E78-8D8E3788B6D0}" type="presParOf" srcId="{B3EFAF31-9536-4783-A3E7-43358460B211}" destId="{AB06AD8A-BB91-4D11-9738-518508821C92}" srcOrd="7" destOrd="0" presId="urn:microsoft.com/office/officeart/2005/8/layout/gear1"/>
    <dgm:cxn modelId="{58422456-BB65-40C8-B5D0-6D4B6B97927B}" type="presParOf" srcId="{B3EFAF31-9536-4783-A3E7-43358460B211}" destId="{19B96F3D-587A-402E-B33D-D10E1F1D896C}" srcOrd="8" destOrd="0" presId="urn:microsoft.com/office/officeart/2005/8/layout/gear1"/>
    <dgm:cxn modelId="{F1AAFDE5-11BC-4AD4-B274-3E3831BD8C0B}" type="presParOf" srcId="{B3EFAF31-9536-4783-A3E7-43358460B211}" destId="{15AB9BD2-7E5C-4B88-847D-F5A029C859D6}" srcOrd="9" destOrd="0" presId="urn:microsoft.com/office/officeart/2005/8/layout/gear1"/>
    <dgm:cxn modelId="{5368CA7E-7B72-4F5D-A2A7-BA9056C1E5BB}" type="presParOf" srcId="{B3EFAF31-9536-4783-A3E7-43358460B211}" destId="{CE7E97E1-06AD-403E-9A8E-ACF59E03D2ED}" srcOrd="10" destOrd="0" presId="urn:microsoft.com/office/officeart/2005/8/layout/gear1"/>
    <dgm:cxn modelId="{A41938C1-6886-46A1-9CE1-A20CC1AF451C}" type="presParOf" srcId="{B3EFAF31-9536-4783-A3E7-43358460B211}" destId="{60AAE88F-CB9A-4F17-8D9E-C7909084BE22}" srcOrd="11" destOrd="0" presId="urn:microsoft.com/office/officeart/2005/8/layout/gear1"/>
    <dgm:cxn modelId="{4AC11677-304F-4B47-AB7F-DA7AA7266A38}" type="presParOf" srcId="{B3EFAF31-9536-4783-A3E7-43358460B211}" destId="{7ED3D7C3-8D80-4EBB-90B9-9716828BC7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E3546-0186-4625-A602-23E73B69A0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DBBBEC-1BF3-40E3-8E90-85537EAA310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smtClean="0">
              <a:solidFill>
                <a:srgbClr val="FFFFCC"/>
              </a:solidFill>
            </a:rPr>
            <a:t>Пришкольный </a:t>
          </a:r>
          <a:r>
            <a:rPr lang="ru-RU" sz="1800" b="1" dirty="0" smtClean="0">
              <a:solidFill>
                <a:srgbClr val="FFFFCC"/>
              </a:solidFill>
            </a:rPr>
            <a:t>лагерь </a:t>
          </a:r>
        </a:p>
        <a:p>
          <a:r>
            <a:rPr lang="ru-RU" sz="1800" b="1" dirty="0" smtClean="0">
              <a:solidFill>
                <a:srgbClr val="FFFFCC"/>
              </a:solidFill>
            </a:rPr>
            <a:t>(летние и осенние профильные смены)</a:t>
          </a:r>
          <a:endParaRPr lang="ru-RU" sz="1800" b="1" dirty="0">
            <a:solidFill>
              <a:srgbClr val="FFFFCC"/>
            </a:solidFill>
          </a:endParaRPr>
        </a:p>
      </dgm:t>
    </dgm:pt>
    <dgm:pt modelId="{0DF37C6F-CA9A-4D26-BD98-A56A88A6A012}" type="parTrans" cxnId="{768EEE25-19EF-4616-BA06-B628E191462D}">
      <dgm:prSet/>
      <dgm:spPr/>
      <dgm:t>
        <a:bodyPr/>
        <a:lstStyle/>
        <a:p>
          <a:endParaRPr lang="ru-RU"/>
        </a:p>
      </dgm:t>
    </dgm:pt>
    <dgm:pt modelId="{0431E57E-8BAE-4A08-9661-B05E1131DF14}" type="sibTrans" cxnId="{768EEE25-19EF-4616-BA06-B628E191462D}">
      <dgm:prSet/>
      <dgm:spPr/>
      <dgm:t>
        <a:bodyPr/>
        <a:lstStyle/>
        <a:p>
          <a:endParaRPr lang="ru-RU"/>
        </a:p>
      </dgm:t>
    </dgm:pt>
    <dgm:pt modelId="{8E46C99A-B475-448D-9F97-181FCEC248F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FFCC"/>
              </a:solidFill>
            </a:rPr>
            <a:t>Партнерские мероприятия и активности</a:t>
          </a:r>
          <a:endParaRPr lang="ru-RU" sz="1800" b="1" dirty="0">
            <a:solidFill>
              <a:srgbClr val="FFFFCC"/>
            </a:solidFill>
          </a:endParaRPr>
        </a:p>
      </dgm:t>
    </dgm:pt>
    <dgm:pt modelId="{6F08E493-F2FB-4D8E-A21C-0DB9582C037F}" type="parTrans" cxnId="{E6A1B9BC-3DDB-48B6-B2C7-E28E97685710}">
      <dgm:prSet/>
      <dgm:spPr/>
      <dgm:t>
        <a:bodyPr/>
        <a:lstStyle/>
        <a:p>
          <a:endParaRPr lang="ru-RU"/>
        </a:p>
      </dgm:t>
    </dgm:pt>
    <dgm:pt modelId="{C28D78FC-B58D-4DBE-AABB-6263E60E7F72}" type="sibTrans" cxnId="{E6A1B9BC-3DDB-48B6-B2C7-E28E97685710}">
      <dgm:prSet/>
      <dgm:spPr/>
      <dgm:t>
        <a:bodyPr/>
        <a:lstStyle/>
        <a:p>
          <a:endParaRPr lang="ru-RU"/>
        </a:p>
      </dgm:t>
    </dgm:pt>
    <dgm:pt modelId="{4085E373-594F-4A3D-A621-06D2EF1D1F3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FFCC"/>
              </a:solidFill>
            </a:rPr>
            <a:t>Проект «Первая профессия» для 8-9 классов</a:t>
          </a:r>
          <a:endParaRPr lang="ru-RU" sz="1800" b="1" dirty="0">
            <a:solidFill>
              <a:srgbClr val="FFFFCC"/>
            </a:solidFill>
          </a:endParaRPr>
        </a:p>
      </dgm:t>
    </dgm:pt>
    <dgm:pt modelId="{1380618C-BA88-4DDE-A380-A95E23E5440D}" type="parTrans" cxnId="{0CCE10C2-ADF4-42C7-B96A-850E0012786F}">
      <dgm:prSet/>
      <dgm:spPr/>
      <dgm:t>
        <a:bodyPr/>
        <a:lstStyle/>
        <a:p>
          <a:endParaRPr lang="ru-RU"/>
        </a:p>
      </dgm:t>
    </dgm:pt>
    <dgm:pt modelId="{BFCA444C-0712-48E3-9EBB-D48237449F0C}" type="sibTrans" cxnId="{0CCE10C2-ADF4-42C7-B96A-850E0012786F}">
      <dgm:prSet/>
      <dgm:spPr/>
      <dgm:t>
        <a:bodyPr/>
        <a:lstStyle/>
        <a:p>
          <a:endParaRPr lang="ru-RU"/>
        </a:p>
      </dgm:t>
    </dgm:pt>
    <dgm:pt modelId="{784D1129-78E6-4370-B069-FD4E09F9F5E6}">
      <dgm:prSet custT="1"/>
      <dgm:spPr>
        <a:solidFill>
          <a:schemeClr val="lt1">
            <a:hueOff val="0"/>
            <a:satOff val="0"/>
            <a:lumOff val="0"/>
            <a:alpha val="73000"/>
          </a:schemeClr>
        </a:solidFill>
      </dgm:spPr>
      <dgm:t>
        <a:bodyPr/>
        <a:lstStyle/>
        <a:p>
          <a:pPr algn="just"/>
          <a:r>
            <a:rPr lang="ru-RU" sz="1600" b="1" dirty="0" smtClean="0"/>
            <a:t>экскурсии    /    профпробы  /  углубленная подготовка  /  защита проектов</a:t>
          </a:r>
          <a:endParaRPr lang="ru-RU" sz="1600" b="1" dirty="0"/>
        </a:p>
      </dgm:t>
    </dgm:pt>
    <dgm:pt modelId="{C94CB230-DEAB-4126-9BAA-EB679BFDB36C}" type="parTrans" cxnId="{7848C081-C3F9-482E-AE4A-A88E78737F2F}">
      <dgm:prSet/>
      <dgm:spPr/>
    </dgm:pt>
    <dgm:pt modelId="{97841324-7AC4-4D3B-B24C-03626A6DB0D1}" type="sibTrans" cxnId="{7848C081-C3F9-482E-AE4A-A88E78737F2F}">
      <dgm:prSet/>
      <dgm:spPr/>
    </dgm:pt>
    <dgm:pt modelId="{51BCF3CB-D960-4C58-9272-0B20E2B2EB0A}">
      <dgm:prSet custT="1"/>
      <dgm:spPr>
        <a:solidFill>
          <a:schemeClr val="lt1">
            <a:hueOff val="0"/>
            <a:satOff val="0"/>
            <a:lumOff val="0"/>
            <a:alpha val="73000"/>
          </a:schemeClr>
        </a:solidFill>
      </dgm:spPr>
      <dgm:t>
        <a:bodyPr/>
        <a:lstStyle/>
        <a:p>
          <a:pPr algn="l"/>
          <a:endParaRPr lang="ru-RU" sz="1600" dirty="0"/>
        </a:p>
      </dgm:t>
    </dgm:pt>
    <dgm:pt modelId="{81DDD8F5-F13C-4373-90C5-F44C878AB57B}" type="parTrans" cxnId="{314E0ED9-89C0-43AB-84BF-6B6544BB0341}">
      <dgm:prSet/>
      <dgm:spPr/>
    </dgm:pt>
    <dgm:pt modelId="{2BCD1A5A-4841-4957-B67A-02D057AA3F4E}" type="sibTrans" cxnId="{314E0ED9-89C0-43AB-84BF-6B6544BB0341}">
      <dgm:prSet/>
      <dgm:spPr/>
    </dgm:pt>
    <dgm:pt modelId="{F39A920F-221F-44DD-A757-BC14F8D1E1D8}">
      <dgm:prSet custT="1"/>
      <dgm:spPr>
        <a:solidFill>
          <a:schemeClr val="lt1">
            <a:hueOff val="0"/>
            <a:satOff val="0"/>
            <a:lumOff val="0"/>
            <a:alpha val="73000"/>
          </a:schemeClr>
        </a:solidFill>
      </dgm:spPr>
      <dgm:t>
        <a:bodyPr/>
        <a:lstStyle/>
        <a:p>
          <a:pPr algn="just"/>
          <a:r>
            <a:rPr lang="ru-RU" sz="1600" b="1" dirty="0" smtClean="0"/>
            <a:t>Дни открытых дверей  / Неделя без турникета  / </a:t>
          </a:r>
          <a:r>
            <a:rPr lang="ru-RU" sz="1600" b="1" dirty="0" err="1" smtClean="0"/>
            <a:t>Квизы</a:t>
          </a:r>
          <a:r>
            <a:rPr lang="ru-RU" sz="1600" b="1" dirty="0" smtClean="0"/>
            <a:t>, конкурсы, олимпиады  </a:t>
          </a:r>
          <a:endParaRPr lang="ru-RU" sz="1600" b="1" dirty="0"/>
        </a:p>
      </dgm:t>
    </dgm:pt>
    <dgm:pt modelId="{A215B8BD-D3B5-477C-A350-A84436580481}" type="sibTrans" cxnId="{502267FA-49C7-49A6-81F7-21BBA2B1EFAD}">
      <dgm:prSet/>
      <dgm:spPr/>
    </dgm:pt>
    <dgm:pt modelId="{53C2930F-555D-49D6-B76B-7F6B46F9B896}" type="parTrans" cxnId="{502267FA-49C7-49A6-81F7-21BBA2B1EFAD}">
      <dgm:prSet/>
      <dgm:spPr/>
    </dgm:pt>
    <dgm:pt modelId="{78ACBFDA-BD34-4D4C-AB76-3FDD91F1ED02}">
      <dgm:prSet custT="1"/>
      <dgm:spPr>
        <a:solidFill>
          <a:schemeClr val="lt1">
            <a:hueOff val="0"/>
            <a:satOff val="0"/>
            <a:lumOff val="0"/>
            <a:alpha val="73000"/>
          </a:schemeClr>
        </a:solidFill>
      </dgm:spPr>
      <dgm:t>
        <a:bodyPr/>
        <a:lstStyle/>
        <a:p>
          <a:pPr algn="ctr"/>
          <a:r>
            <a:rPr lang="ru-RU" sz="1600" b="1" dirty="0" smtClean="0"/>
            <a:t>Подготовка по 3 специальностям  / практика и аттестация на предприятии  / трудоустройство </a:t>
          </a:r>
          <a:endParaRPr lang="ru-RU" sz="1600" b="1" dirty="0"/>
        </a:p>
      </dgm:t>
    </dgm:pt>
    <dgm:pt modelId="{98319F52-922E-47E9-BBC4-43AD62E21DA7}" type="parTrans" cxnId="{5E519A28-55E9-41D2-BA98-B4778095DDD9}">
      <dgm:prSet/>
      <dgm:spPr/>
    </dgm:pt>
    <dgm:pt modelId="{A8CB0F83-6E8E-4441-A62F-B567D785B528}" type="sibTrans" cxnId="{5E519A28-55E9-41D2-BA98-B4778095DDD9}">
      <dgm:prSet/>
      <dgm:spPr/>
    </dgm:pt>
    <dgm:pt modelId="{DC7EADEC-E93D-4721-A53B-14F63100FAD0}" type="pres">
      <dgm:prSet presAssocID="{D1CE3546-0186-4625-A602-23E73B69A094}" presName="linear" presStyleCnt="0">
        <dgm:presLayoutVars>
          <dgm:dir/>
          <dgm:animLvl val="lvl"/>
          <dgm:resizeHandles val="exact"/>
        </dgm:presLayoutVars>
      </dgm:prSet>
      <dgm:spPr/>
    </dgm:pt>
    <dgm:pt modelId="{583A2414-8771-4955-ABE7-044B2C820616}" type="pres">
      <dgm:prSet presAssocID="{FADBBBEC-1BF3-40E3-8E90-85537EAA3100}" presName="parentLin" presStyleCnt="0"/>
      <dgm:spPr/>
    </dgm:pt>
    <dgm:pt modelId="{4D662617-BDA8-4088-ABB3-4E72379430A6}" type="pres">
      <dgm:prSet presAssocID="{FADBBBEC-1BF3-40E3-8E90-85537EAA3100}" presName="parentLeftMargin" presStyleLbl="node1" presStyleIdx="0" presStyleCnt="3"/>
      <dgm:spPr/>
    </dgm:pt>
    <dgm:pt modelId="{0E935E9D-86D2-45EC-B21F-87A99038DD46}" type="pres">
      <dgm:prSet presAssocID="{FADBBBEC-1BF3-40E3-8E90-85537EAA3100}" presName="parentText" presStyleLbl="node1" presStyleIdx="0" presStyleCnt="3" custScaleX="92574" custScaleY="41716" custLinFactNeighborX="-28205" custLinFactNeighborY="-35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AD87D-4815-42F0-B564-3DEE0D6852CC}" type="pres">
      <dgm:prSet presAssocID="{FADBBBEC-1BF3-40E3-8E90-85537EAA3100}" presName="negativeSpace" presStyleCnt="0"/>
      <dgm:spPr/>
    </dgm:pt>
    <dgm:pt modelId="{E0DD5984-0E75-473C-81C6-C1453B376171}" type="pres">
      <dgm:prSet presAssocID="{FADBBBEC-1BF3-40E3-8E90-85537EAA3100}" presName="childText" presStyleLbl="conFgAcc1" presStyleIdx="0" presStyleCnt="3" custScaleY="55052" custLinFactNeighborY="-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92F6F-5063-4102-AC60-3A1BD522DB1D}" type="pres">
      <dgm:prSet presAssocID="{0431E57E-8BAE-4A08-9661-B05E1131DF14}" presName="spaceBetweenRectangles" presStyleCnt="0"/>
      <dgm:spPr/>
    </dgm:pt>
    <dgm:pt modelId="{09DEE687-AE8D-4162-8B5D-6C78BB6E72BA}" type="pres">
      <dgm:prSet presAssocID="{8E46C99A-B475-448D-9F97-181FCEC248FB}" presName="parentLin" presStyleCnt="0"/>
      <dgm:spPr/>
    </dgm:pt>
    <dgm:pt modelId="{ADDDD195-726C-495C-BF1D-97C7CB1CAFA0}" type="pres">
      <dgm:prSet presAssocID="{8E46C99A-B475-448D-9F97-181FCEC248FB}" presName="parentLeftMargin" presStyleLbl="node1" presStyleIdx="0" presStyleCnt="3"/>
      <dgm:spPr/>
    </dgm:pt>
    <dgm:pt modelId="{5A0B2323-6310-46F3-BF43-2A10F6356DA2}" type="pres">
      <dgm:prSet presAssocID="{8E46C99A-B475-448D-9F97-181FCEC248FB}" presName="parentText" presStyleLbl="node1" presStyleIdx="1" presStyleCnt="3" custScaleX="85640" custScaleY="41254" custLinFactX="9406" custLinFactNeighborX="100000" custLinFactNeighborY="-113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26CE1-B08A-4275-8095-E3A12AE35E3D}" type="pres">
      <dgm:prSet presAssocID="{8E46C99A-B475-448D-9F97-181FCEC248FB}" presName="negativeSpace" presStyleCnt="0"/>
      <dgm:spPr/>
    </dgm:pt>
    <dgm:pt modelId="{F2C0D0C0-AC0D-4856-A4C1-E93D78C2BD72}" type="pres">
      <dgm:prSet presAssocID="{8E46C99A-B475-448D-9F97-181FCEC248FB}" presName="childText" presStyleLbl="conFgAcc1" presStyleIdx="1" presStyleCnt="3" custScaleY="56190" custLinFactNeighborY="4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3F69D-26A5-4CA2-91E8-A94092B17BA3}" type="pres">
      <dgm:prSet presAssocID="{C28D78FC-B58D-4DBE-AABB-6263E60E7F72}" presName="spaceBetweenRectangles" presStyleCnt="0"/>
      <dgm:spPr/>
    </dgm:pt>
    <dgm:pt modelId="{5BEE4684-42C4-470F-BA4A-440FAF408BCF}" type="pres">
      <dgm:prSet presAssocID="{4085E373-594F-4A3D-A621-06D2EF1D1F3E}" presName="parentLin" presStyleCnt="0"/>
      <dgm:spPr/>
    </dgm:pt>
    <dgm:pt modelId="{C90C2885-E099-41B4-B8EC-DD1E762FBDD0}" type="pres">
      <dgm:prSet presAssocID="{4085E373-594F-4A3D-A621-06D2EF1D1F3E}" presName="parentLeftMargin" presStyleLbl="node1" presStyleIdx="1" presStyleCnt="3"/>
      <dgm:spPr/>
    </dgm:pt>
    <dgm:pt modelId="{A0BF55DC-3912-42AD-82C5-25AAE0AD0C92}" type="pres">
      <dgm:prSet presAssocID="{4085E373-594F-4A3D-A621-06D2EF1D1F3E}" presName="parentText" presStyleLbl="node1" presStyleIdx="2" presStyleCnt="3" custScaleX="93987" custScaleY="38597" custLinFactX="24258" custLinFactNeighborX="100000" custLinFactNeighborY="-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9BFE0-3B80-46E0-8B76-C1F0FD6B6DD8}" type="pres">
      <dgm:prSet presAssocID="{4085E373-594F-4A3D-A621-06D2EF1D1F3E}" presName="negativeSpace" presStyleCnt="0"/>
      <dgm:spPr/>
    </dgm:pt>
    <dgm:pt modelId="{3FE90BCC-D10D-46D0-89DD-E10CD7A58B73}" type="pres">
      <dgm:prSet presAssocID="{4085E373-594F-4A3D-A621-06D2EF1D1F3E}" presName="childText" presStyleLbl="conFgAcc1" presStyleIdx="2" presStyleCnt="3" custScaleY="60870" custLinFactNeighborY="63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8EEE25-19EF-4616-BA06-B628E191462D}" srcId="{D1CE3546-0186-4625-A602-23E73B69A094}" destId="{FADBBBEC-1BF3-40E3-8E90-85537EAA3100}" srcOrd="0" destOrd="0" parTransId="{0DF37C6F-CA9A-4D26-BD98-A56A88A6A012}" sibTransId="{0431E57E-8BAE-4A08-9661-B05E1131DF14}"/>
    <dgm:cxn modelId="{3DAAB935-B4A1-4EB9-87E0-8DEB0613889B}" type="presOf" srcId="{4085E373-594F-4A3D-A621-06D2EF1D1F3E}" destId="{A0BF55DC-3912-42AD-82C5-25AAE0AD0C92}" srcOrd="1" destOrd="0" presId="urn:microsoft.com/office/officeart/2005/8/layout/list1"/>
    <dgm:cxn modelId="{AA5E012C-5A75-4289-A424-E2A78B42B5D1}" type="presOf" srcId="{78ACBFDA-BD34-4D4C-AB76-3FDD91F1ED02}" destId="{3FE90BCC-D10D-46D0-89DD-E10CD7A58B73}" srcOrd="0" destOrd="0" presId="urn:microsoft.com/office/officeart/2005/8/layout/list1"/>
    <dgm:cxn modelId="{E2F7BC2E-3CDA-44E8-AA1F-786E2F2DC94F}" type="presOf" srcId="{8E46C99A-B475-448D-9F97-181FCEC248FB}" destId="{5A0B2323-6310-46F3-BF43-2A10F6356DA2}" srcOrd="1" destOrd="0" presId="urn:microsoft.com/office/officeart/2005/8/layout/list1"/>
    <dgm:cxn modelId="{502267FA-49C7-49A6-81F7-21BBA2B1EFAD}" srcId="{8E46C99A-B475-448D-9F97-181FCEC248FB}" destId="{F39A920F-221F-44DD-A757-BC14F8D1E1D8}" srcOrd="1" destOrd="0" parTransId="{53C2930F-555D-49D6-B76B-7F6B46F9B896}" sibTransId="{A215B8BD-D3B5-477C-A350-A84436580481}"/>
    <dgm:cxn modelId="{8E86EC0E-5927-4A77-87B3-6C727AC6A559}" type="presOf" srcId="{4085E373-594F-4A3D-A621-06D2EF1D1F3E}" destId="{C90C2885-E099-41B4-B8EC-DD1E762FBDD0}" srcOrd="0" destOrd="0" presId="urn:microsoft.com/office/officeart/2005/8/layout/list1"/>
    <dgm:cxn modelId="{7848C081-C3F9-482E-AE4A-A88E78737F2F}" srcId="{FADBBBEC-1BF3-40E3-8E90-85537EAA3100}" destId="{784D1129-78E6-4370-B069-FD4E09F9F5E6}" srcOrd="0" destOrd="0" parTransId="{C94CB230-DEAB-4126-9BAA-EB679BFDB36C}" sibTransId="{97841324-7AC4-4D3B-B24C-03626A6DB0D1}"/>
    <dgm:cxn modelId="{630DC6FF-B8A5-4D26-A6D6-91406903735A}" type="presOf" srcId="{FADBBBEC-1BF3-40E3-8E90-85537EAA3100}" destId="{4D662617-BDA8-4088-ABB3-4E72379430A6}" srcOrd="0" destOrd="0" presId="urn:microsoft.com/office/officeart/2005/8/layout/list1"/>
    <dgm:cxn modelId="{FB45B78E-9B2B-4108-87E4-11ABE4F04C87}" type="presOf" srcId="{784D1129-78E6-4370-B069-FD4E09F9F5E6}" destId="{E0DD5984-0E75-473C-81C6-C1453B376171}" srcOrd="0" destOrd="0" presId="urn:microsoft.com/office/officeart/2005/8/layout/list1"/>
    <dgm:cxn modelId="{314E0ED9-89C0-43AB-84BF-6B6544BB0341}" srcId="{8E46C99A-B475-448D-9F97-181FCEC248FB}" destId="{51BCF3CB-D960-4C58-9272-0B20E2B2EB0A}" srcOrd="0" destOrd="0" parTransId="{81DDD8F5-F13C-4373-90C5-F44C878AB57B}" sibTransId="{2BCD1A5A-4841-4957-B67A-02D057AA3F4E}"/>
    <dgm:cxn modelId="{B6C47AD1-C9C0-49C0-92C4-6AF77EF3E59C}" type="presOf" srcId="{FADBBBEC-1BF3-40E3-8E90-85537EAA3100}" destId="{0E935E9D-86D2-45EC-B21F-87A99038DD46}" srcOrd="1" destOrd="0" presId="urn:microsoft.com/office/officeart/2005/8/layout/list1"/>
    <dgm:cxn modelId="{0341D1FD-87C6-4160-AB64-9BB5AEA374CB}" type="presOf" srcId="{51BCF3CB-D960-4C58-9272-0B20E2B2EB0A}" destId="{F2C0D0C0-AC0D-4856-A4C1-E93D78C2BD72}" srcOrd="0" destOrd="0" presId="urn:microsoft.com/office/officeart/2005/8/layout/list1"/>
    <dgm:cxn modelId="{0CCE10C2-ADF4-42C7-B96A-850E0012786F}" srcId="{D1CE3546-0186-4625-A602-23E73B69A094}" destId="{4085E373-594F-4A3D-A621-06D2EF1D1F3E}" srcOrd="2" destOrd="0" parTransId="{1380618C-BA88-4DDE-A380-A95E23E5440D}" sibTransId="{BFCA444C-0712-48E3-9EBB-D48237449F0C}"/>
    <dgm:cxn modelId="{3E502EFF-385D-493E-8FCD-5C3D6AA7443C}" type="presOf" srcId="{D1CE3546-0186-4625-A602-23E73B69A094}" destId="{DC7EADEC-E93D-4721-A53B-14F63100FAD0}" srcOrd="0" destOrd="0" presId="urn:microsoft.com/office/officeart/2005/8/layout/list1"/>
    <dgm:cxn modelId="{5E519A28-55E9-41D2-BA98-B4778095DDD9}" srcId="{4085E373-594F-4A3D-A621-06D2EF1D1F3E}" destId="{78ACBFDA-BD34-4D4C-AB76-3FDD91F1ED02}" srcOrd="0" destOrd="0" parTransId="{98319F52-922E-47E9-BBC4-43AD62E21DA7}" sibTransId="{A8CB0F83-6E8E-4441-A62F-B567D785B528}"/>
    <dgm:cxn modelId="{E6A1B9BC-3DDB-48B6-B2C7-E28E97685710}" srcId="{D1CE3546-0186-4625-A602-23E73B69A094}" destId="{8E46C99A-B475-448D-9F97-181FCEC248FB}" srcOrd="1" destOrd="0" parTransId="{6F08E493-F2FB-4D8E-A21C-0DB9582C037F}" sibTransId="{C28D78FC-B58D-4DBE-AABB-6263E60E7F72}"/>
    <dgm:cxn modelId="{ED9A106A-D7A1-4E63-AA50-ACB91813CA88}" type="presOf" srcId="{8E46C99A-B475-448D-9F97-181FCEC248FB}" destId="{ADDDD195-726C-495C-BF1D-97C7CB1CAFA0}" srcOrd="0" destOrd="0" presId="urn:microsoft.com/office/officeart/2005/8/layout/list1"/>
    <dgm:cxn modelId="{94A54DF7-9C9A-4DAA-A535-B8586843B8DB}" type="presOf" srcId="{F39A920F-221F-44DD-A757-BC14F8D1E1D8}" destId="{F2C0D0C0-AC0D-4856-A4C1-E93D78C2BD72}" srcOrd="0" destOrd="1" presId="urn:microsoft.com/office/officeart/2005/8/layout/list1"/>
    <dgm:cxn modelId="{F327F790-2C60-4F26-885A-0384B78FE8DD}" type="presParOf" srcId="{DC7EADEC-E93D-4721-A53B-14F63100FAD0}" destId="{583A2414-8771-4955-ABE7-044B2C820616}" srcOrd="0" destOrd="0" presId="urn:microsoft.com/office/officeart/2005/8/layout/list1"/>
    <dgm:cxn modelId="{FB60CAE0-A8C2-447B-AF8B-8B8F44D757D1}" type="presParOf" srcId="{583A2414-8771-4955-ABE7-044B2C820616}" destId="{4D662617-BDA8-4088-ABB3-4E72379430A6}" srcOrd="0" destOrd="0" presId="urn:microsoft.com/office/officeart/2005/8/layout/list1"/>
    <dgm:cxn modelId="{D4594D1F-E498-4D5C-B0FE-553C58E0823E}" type="presParOf" srcId="{583A2414-8771-4955-ABE7-044B2C820616}" destId="{0E935E9D-86D2-45EC-B21F-87A99038DD46}" srcOrd="1" destOrd="0" presId="urn:microsoft.com/office/officeart/2005/8/layout/list1"/>
    <dgm:cxn modelId="{AC45EC04-DCA1-4227-A5A0-B3A7F707994F}" type="presParOf" srcId="{DC7EADEC-E93D-4721-A53B-14F63100FAD0}" destId="{7D9AD87D-4815-42F0-B564-3DEE0D6852CC}" srcOrd="1" destOrd="0" presId="urn:microsoft.com/office/officeart/2005/8/layout/list1"/>
    <dgm:cxn modelId="{D93C371D-03D0-43E0-8EE2-168C3820E426}" type="presParOf" srcId="{DC7EADEC-E93D-4721-A53B-14F63100FAD0}" destId="{E0DD5984-0E75-473C-81C6-C1453B376171}" srcOrd="2" destOrd="0" presId="urn:microsoft.com/office/officeart/2005/8/layout/list1"/>
    <dgm:cxn modelId="{BA9F2708-2C83-4321-B6EF-F0738E875FC0}" type="presParOf" srcId="{DC7EADEC-E93D-4721-A53B-14F63100FAD0}" destId="{2E392F6F-5063-4102-AC60-3A1BD522DB1D}" srcOrd="3" destOrd="0" presId="urn:microsoft.com/office/officeart/2005/8/layout/list1"/>
    <dgm:cxn modelId="{942621BA-74DD-45DA-A3B0-7E906100C05F}" type="presParOf" srcId="{DC7EADEC-E93D-4721-A53B-14F63100FAD0}" destId="{09DEE687-AE8D-4162-8B5D-6C78BB6E72BA}" srcOrd="4" destOrd="0" presId="urn:microsoft.com/office/officeart/2005/8/layout/list1"/>
    <dgm:cxn modelId="{6041433D-3FE8-4892-9644-5B155029EEC1}" type="presParOf" srcId="{09DEE687-AE8D-4162-8B5D-6C78BB6E72BA}" destId="{ADDDD195-726C-495C-BF1D-97C7CB1CAFA0}" srcOrd="0" destOrd="0" presId="urn:microsoft.com/office/officeart/2005/8/layout/list1"/>
    <dgm:cxn modelId="{9E12A1E9-16AE-4D8B-A823-B931AF87D491}" type="presParOf" srcId="{09DEE687-AE8D-4162-8B5D-6C78BB6E72BA}" destId="{5A0B2323-6310-46F3-BF43-2A10F6356DA2}" srcOrd="1" destOrd="0" presId="urn:microsoft.com/office/officeart/2005/8/layout/list1"/>
    <dgm:cxn modelId="{021412F2-3792-4C54-8FFB-34EE7CD3EF8C}" type="presParOf" srcId="{DC7EADEC-E93D-4721-A53B-14F63100FAD0}" destId="{E8926CE1-B08A-4275-8095-E3A12AE35E3D}" srcOrd="5" destOrd="0" presId="urn:microsoft.com/office/officeart/2005/8/layout/list1"/>
    <dgm:cxn modelId="{3BE39630-83EA-4D32-92CF-A3A300403A7F}" type="presParOf" srcId="{DC7EADEC-E93D-4721-A53B-14F63100FAD0}" destId="{F2C0D0C0-AC0D-4856-A4C1-E93D78C2BD72}" srcOrd="6" destOrd="0" presId="urn:microsoft.com/office/officeart/2005/8/layout/list1"/>
    <dgm:cxn modelId="{AC7ED174-7EC7-4F4A-ADC7-ACC4B123BECB}" type="presParOf" srcId="{DC7EADEC-E93D-4721-A53B-14F63100FAD0}" destId="{36D3F69D-26A5-4CA2-91E8-A94092B17BA3}" srcOrd="7" destOrd="0" presId="urn:microsoft.com/office/officeart/2005/8/layout/list1"/>
    <dgm:cxn modelId="{179250DC-812F-4DDE-8BC7-37CA42E5134A}" type="presParOf" srcId="{DC7EADEC-E93D-4721-A53B-14F63100FAD0}" destId="{5BEE4684-42C4-470F-BA4A-440FAF408BCF}" srcOrd="8" destOrd="0" presId="urn:microsoft.com/office/officeart/2005/8/layout/list1"/>
    <dgm:cxn modelId="{85A89CAA-FBA2-4A11-A598-94B6906D0293}" type="presParOf" srcId="{5BEE4684-42C4-470F-BA4A-440FAF408BCF}" destId="{C90C2885-E099-41B4-B8EC-DD1E762FBDD0}" srcOrd="0" destOrd="0" presId="urn:microsoft.com/office/officeart/2005/8/layout/list1"/>
    <dgm:cxn modelId="{0C0CBFB5-8933-4FEC-89D0-91E8737DFE41}" type="presParOf" srcId="{5BEE4684-42C4-470F-BA4A-440FAF408BCF}" destId="{A0BF55DC-3912-42AD-82C5-25AAE0AD0C92}" srcOrd="1" destOrd="0" presId="urn:microsoft.com/office/officeart/2005/8/layout/list1"/>
    <dgm:cxn modelId="{E49B31B0-05D8-42A9-8604-453F27229C1E}" type="presParOf" srcId="{DC7EADEC-E93D-4721-A53B-14F63100FAD0}" destId="{55C9BFE0-3B80-46E0-8B76-C1F0FD6B6DD8}" srcOrd="9" destOrd="0" presId="urn:microsoft.com/office/officeart/2005/8/layout/list1"/>
    <dgm:cxn modelId="{C64D419B-B306-41D2-8C4D-AC5CB85A241E}" type="presParOf" srcId="{DC7EADEC-E93D-4721-A53B-14F63100FAD0}" destId="{3FE90BCC-D10D-46D0-89DD-E10CD7A58B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AC5DC-7FA9-4825-9B0C-9031370C948C}">
      <dsp:nvSpPr>
        <dsp:cNvPr id="0" name=""/>
        <dsp:cNvSpPr/>
      </dsp:nvSpPr>
      <dsp:spPr>
        <a:xfrm>
          <a:off x="2499309" y="1950025"/>
          <a:ext cx="2697506" cy="245731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CC"/>
              </a:solidFill>
            </a:rPr>
            <a:t>ФГБОУ ВО «ПНИПУ» аэрокосмический факультет</a:t>
          </a:r>
          <a:endParaRPr lang="ru-RU" sz="1600" b="1" kern="1200" dirty="0">
            <a:solidFill>
              <a:srgbClr val="FFFFCC"/>
            </a:solidFill>
          </a:endParaRPr>
        </a:p>
      </dsp:txBody>
      <dsp:txXfrm>
        <a:off x="3023676" y="2525638"/>
        <a:ext cx="1648772" cy="1263109"/>
      </dsp:txXfrm>
    </dsp:sp>
    <dsp:sp modelId="{71C0A3F7-577D-47E4-B5D4-BEDB5F877A39}">
      <dsp:nvSpPr>
        <dsp:cNvPr id="0" name=""/>
        <dsp:cNvSpPr/>
      </dsp:nvSpPr>
      <dsp:spPr>
        <a:xfrm>
          <a:off x="268020" y="1471411"/>
          <a:ext cx="2711874" cy="25925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CC"/>
              </a:solidFill>
            </a:rPr>
            <a:t>МАОУ «Сылвенская школа имени В. Каменского</a:t>
          </a:r>
          <a:endParaRPr lang="ru-RU" sz="1600" b="1" kern="1200" dirty="0">
            <a:solidFill>
              <a:srgbClr val="FFFFCC"/>
            </a:solidFill>
          </a:endParaRPr>
        </a:p>
      </dsp:txBody>
      <dsp:txXfrm>
        <a:off x="938051" y="2128048"/>
        <a:ext cx="1371812" cy="1279314"/>
      </dsp:txXfrm>
    </dsp:sp>
    <dsp:sp modelId="{D30DCB62-0069-454F-B8D1-A712D0B66A7E}">
      <dsp:nvSpPr>
        <dsp:cNvPr id="0" name=""/>
        <dsp:cNvSpPr/>
      </dsp:nvSpPr>
      <dsp:spPr>
        <a:xfrm rot="20700000">
          <a:off x="1861229" y="-44718"/>
          <a:ext cx="2637303" cy="250471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CC"/>
              </a:solidFill>
            </a:rPr>
            <a:t>Корпорация «</a:t>
          </a:r>
          <a:r>
            <a:rPr lang="ru-RU" sz="1800" b="1" kern="1200" dirty="0" err="1" smtClean="0">
              <a:solidFill>
                <a:srgbClr val="FFFFCC"/>
              </a:solidFill>
            </a:rPr>
            <a:t>Роскосмос</a:t>
          </a:r>
          <a:r>
            <a:rPr lang="ru-RU" sz="1800" b="1" kern="1200" dirty="0" smtClean="0">
              <a:solidFill>
                <a:srgbClr val="FFFFCC"/>
              </a:solidFill>
            </a:rPr>
            <a:t>» АО «Протон-ПМ»</a:t>
          </a:r>
          <a:endParaRPr lang="ru-RU" sz="1800" b="1" kern="1200" dirty="0">
            <a:solidFill>
              <a:srgbClr val="FFFFCC"/>
            </a:solidFill>
          </a:endParaRPr>
        </a:p>
      </dsp:txBody>
      <dsp:txXfrm rot="-20700000">
        <a:off x="2447531" y="496776"/>
        <a:ext cx="1464699" cy="1421730"/>
      </dsp:txXfrm>
    </dsp:sp>
    <dsp:sp modelId="{CE7E97E1-06AD-403E-9A8E-ACF59E03D2ED}">
      <dsp:nvSpPr>
        <dsp:cNvPr id="0" name=""/>
        <dsp:cNvSpPr/>
      </dsp:nvSpPr>
      <dsp:spPr>
        <a:xfrm>
          <a:off x="2534384" y="1724601"/>
          <a:ext cx="2918963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AE88F-CB9A-4F17-8D9E-C7909084BE22}">
      <dsp:nvSpPr>
        <dsp:cNvPr id="0" name=""/>
        <dsp:cNvSpPr/>
      </dsp:nvSpPr>
      <dsp:spPr>
        <a:xfrm rot="16200000">
          <a:off x="-198863" y="2160246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3D7C3-8D80-4EBB-90B9-9716828BC783}">
      <dsp:nvSpPr>
        <dsp:cNvPr id="0" name=""/>
        <dsp:cNvSpPr/>
      </dsp:nvSpPr>
      <dsp:spPr>
        <a:xfrm rot="1185995">
          <a:off x="1226199" y="-61644"/>
          <a:ext cx="2221908" cy="22877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D5984-0E75-473C-81C6-C1453B376171}">
      <dsp:nvSpPr>
        <dsp:cNvPr id="0" name=""/>
        <dsp:cNvSpPr/>
      </dsp:nvSpPr>
      <dsp:spPr>
        <a:xfrm>
          <a:off x="0" y="637332"/>
          <a:ext cx="8311952" cy="943371"/>
        </a:xfrm>
        <a:prstGeom prst="rect">
          <a:avLst/>
        </a:prstGeom>
        <a:solidFill>
          <a:schemeClr val="lt1">
            <a:hueOff val="0"/>
            <a:satOff val="0"/>
            <a:lumOff val="0"/>
            <a:alpha val="73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100" tIns="395732" rIns="6451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экскурсии    /    профпробы  /  углубленная подготовка  /  защита проектов</a:t>
          </a:r>
          <a:endParaRPr lang="ru-RU" sz="1600" b="1" kern="1200" dirty="0"/>
        </a:p>
      </dsp:txBody>
      <dsp:txXfrm>
        <a:off x="0" y="637332"/>
        <a:ext cx="8311952" cy="943371"/>
      </dsp:txXfrm>
    </dsp:sp>
    <dsp:sp modelId="{0E935E9D-86D2-45EC-B21F-87A99038DD46}">
      <dsp:nvSpPr>
        <dsp:cNvPr id="0" name=""/>
        <dsp:cNvSpPr/>
      </dsp:nvSpPr>
      <dsp:spPr>
        <a:xfrm>
          <a:off x="298378" y="126724"/>
          <a:ext cx="5386294" cy="78813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20" tIns="0" rIns="2199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CC"/>
              </a:solidFill>
            </a:rPr>
            <a:t>Пришкольный </a:t>
          </a:r>
          <a:r>
            <a:rPr lang="ru-RU" sz="1800" b="1" kern="1200" dirty="0" smtClean="0">
              <a:solidFill>
                <a:srgbClr val="FFFFCC"/>
              </a:solidFill>
            </a:rPr>
            <a:t>лагерь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CC"/>
              </a:solidFill>
            </a:rPr>
            <a:t>(летние и осенние профильные смены)</a:t>
          </a:r>
          <a:endParaRPr lang="ru-RU" sz="1800" b="1" kern="1200" dirty="0">
            <a:solidFill>
              <a:srgbClr val="FFFFCC"/>
            </a:solidFill>
          </a:endParaRPr>
        </a:p>
      </dsp:txBody>
      <dsp:txXfrm>
        <a:off x="336851" y="165197"/>
        <a:ext cx="5309348" cy="711186"/>
      </dsp:txXfrm>
    </dsp:sp>
    <dsp:sp modelId="{F2C0D0C0-AC0D-4856-A4C1-E93D78C2BD72}">
      <dsp:nvSpPr>
        <dsp:cNvPr id="0" name=""/>
        <dsp:cNvSpPr/>
      </dsp:nvSpPr>
      <dsp:spPr>
        <a:xfrm>
          <a:off x="0" y="1933476"/>
          <a:ext cx="8311952" cy="1217749"/>
        </a:xfrm>
        <a:prstGeom prst="rect">
          <a:avLst/>
        </a:prstGeom>
        <a:solidFill>
          <a:schemeClr val="lt1">
            <a:hueOff val="0"/>
            <a:satOff val="0"/>
            <a:lumOff val="0"/>
            <a:alpha val="73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100" tIns="395732" rIns="6451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Дни открытых дверей  / Неделя без турникета  / </a:t>
          </a:r>
          <a:r>
            <a:rPr lang="ru-RU" sz="1600" b="1" kern="1200" dirty="0" err="1" smtClean="0"/>
            <a:t>Квизы</a:t>
          </a:r>
          <a:r>
            <a:rPr lang="ru-RU" sz="1600" b="1" kern="1200" dirty="0" smtClean="0"/>
            <a:t>, конкурсы, олимпиады  </a:t>
          </a:r>
          <a:endParaRPr lang="ru-RU" sz="1600" b="1" kern="1200" dirty="0"/>
        </a:p>
      </dsp:txBody>
      <dsp:txXfrm>
        <a:off x="0" y="1933476"/>
        <a:ext cx="8311952" cy="1217749"/>
      </dsp:txXfrm>
    </dsp:sp>
    <dsp:sp modelId="{5A0B2323-6310-46F3-BF43-2A10F6356DA2}">
      <dsp:nvSpPr>
        <dsp:cNvPr id="0" name=""/>
        <dsp:cNvSpPr/>
      </dsp:nvSpPr>
      <dsp:spPr>
        <a:xfrm>
          <a:off x="1378470" y="1715259"/>
          <a:ext cx="4982848" cy="779403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20" tIns="0" rIns="2199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CC"/>
              </a:solidFill>
            </a:rPr>
            <a:t>Партнерские мероприятия и активности</a:t>
          </a:r>
          <a:endParaRPr lang="ru-RU" sz="1800" b="1" kern="1200" dirty="0">
            <a:solidFill>
              <a:srgbClr val="FFFFCC"/>
            </a:solidFill>
          </a:endParaRPr>
        </a:p>
      </dsp:txBody>
      <dsp:txXfrm>
        <a:off x="1416517" y="1753306"/>
        <a:ext cx="4906754" cy="703309"/>
      </dsp:txXfrm>
    </dsp:sp>
    <dsp:sp modelId="{3FE90BCC-D10D-46D0-89DD-E10CD7A58B73}">
      <dsp:nvSpPr>
        <dsp:cNvPr id="0" name=""/>
        <dsp:cNvSpPr/>
      </dsp:nvSpPr>
      <dsp:spPr>
        <a:xfrm>
          <a:off x="0" y="3715099"/>
          <a:ext cx="8311952" cy="1165782"/>
        </a:xfrm>
        <a:prstGeom prst="rect">
          <a:avLst/>
        </a:prstGeom>
        <a:solidFill>
          <a:schemeClr val="lt1">
            <a:hueOff val="0"/>
            <a:satOff val="0"/>
            <a:lumOff val="0"/>
            <a:alpha val="73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100" tIns="395732" rIns="645100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Подготовка по 3 специальностям  / практика и аттестация на предприятии  / трудоустройство </a:t>
          </a:r>
          <a:endParaRPr lang="ru-RU" sz="1600" b="1" kern="1200" dirty="0"/>
        </a:p>
      </dsp:txBody>
      <dsp:txXfrm>
        <a:off x="0" y="3715099"/>
        <a:ext cx="8311952" cy="1165782"/>
      </dsp:txXfrm>
    </dsp:sp>
    <dsp:sp modelId="{A0BF55DC-3912-42AD-82C5-25AAE0AD0C92}">
      <dsp:nvSpPr>
        <dsp:cNvPr id="0" name=""/>
        <dsp:cNvSpPr/>
      </dsp:nvSpPr>
      <dsp:spPr>
        <a:xfrm>
          <a:off x="2242614" y="3323026"/>
          <a:ext cx="5468508" cy="72920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20" tIns="0" rIns="2199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CC"/>
              </a:solidFill>
            </a:rPr>
            <a:t>Проект «Первая профессия» для 8-9 классов</a:t>
          </a:r>
          <a:endParaRPr lang="ru-RU" sz="1800" b="1" kern="1200" dirty="0">
            <a:solidFill>
              <a:srgbClr val="FFFFCC"/>
            </a:solidFill>
          </a:endParaRPr>
        </a:p>
      </dsp:txBody>
      <dsp:txXfrm>
        <a:off x="2278211" y="3358623"/>
        <a:ext cx="5397314" cy="65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-12307"/>
            <a:ext cx="9144000" cy="6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722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«Сылвенская средняя школа имени В. Каменского»</a:t>
            </a:r>
            <a:endParaRPr lang="ru-RU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661" y="1844824"/>
            <a:ext cx="8229600" cy="28083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FFCC"/>
                </a:solidFill>
              </a:rPr>
              <a:t>Профильные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FFCC"/>
                </a:solidFill>
              </a:rPr>
              <a:t>инженерно-технологические смены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FFCC"/>
                </a:solidFill>
              </a:rPr>
              <a:t>в рамках взаимодействия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FFCC"/>
                </a:solidFill>
              </a:rPr>
              <a:t> «школа – ВУЗ – работодатель»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4941168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Будина Алеся Николаевна </a:t>
            </a:r>
          </a:p>
          <a:p>
            <a:r>
              <a:rPr lang="ru-RU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педагог-психолог,</a:t>
            </a:r>
          </a:p>
          <a:p>
            <a:r>
              <a:rPr lang="ru-RU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тьютор профессионального</a:t>
            </a:r>
          </a:p>
          <a:p>
            <a:r>
              <a:rPr lang="ru-RU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самоопределения, </a:t>
            </a:r>
          </a:p>
          <a:p>
            <a:r>
              <a:rPr lang="ru-RU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уратор профильного отряда</a:t>
            </a:r>
            <a:endParaRPr lang="ru-RU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8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07"/>
            <a:ext cx="9144000" cy="6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996" y="0"/>
            <a:ext cx="733000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Отзывы участников </a:t>
            </a:r>
            <a:endParaRPr lang="ru-RU" sz="32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4941168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D:\Инет скаченное\53998828134293788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319"/>
            <a:ext cx="29630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Инет скаченное\5399882813429378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096344" cy="26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Инет скаченное\53998828134293788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13" y="4077072"/>
            <a:ext cx="2952328" cy="22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2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2" y="-12307"/>
            <a:ext cx="9172331" cy="68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4603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идеи</a:t>
            </a:r>
            <a:endParaRPr lang="ru-RU" sz="32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268760"/>
            <a:ext cx="3384376" cy="12961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FFCC"/>
                </a:solidFill>
              </a:rPr>
              <a:t>РАБОТОДАТЕЛЬ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FFCC"/>
                </a:solidFill>
              </a:rPr>
              <a:t>Потребность в мотивированных и подготовленных кадрах, развитие молодежной политики и проектов для школьников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2085249"/>
              </p:ext>
            </p:extLst>
          </p:nvPr>
        </p:nvGraphicFramePr>
        <p:xfrm>
          <a:off x="1495669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6876256" y="3455038"/>
            <a:ext cx="1944216" cy="134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solidFill>
                  <a:srgbClr val="FFFFCC"/>
                </a:solidFill>
              </a:rPr>
              <a:t>УНИВЕРСИТЕТ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rgbClr val="FFFFCC"/>
                </a:solidFill>
              </a:rPr>
              <a:t>Наличие научно-технической базы, программ подготовки специалистов, обучение по целевому набору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23528" y="2492896"/>
            <a:ext cx="2231068" cy="134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solidFill>
                  <a:srgbClr val="FFFFCC"/>
                </a:solidFill>
              </a:rPr>
              <a:t>ШКОЛА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rgbClr val="FFFFCC"/>
                </a:solidFill>
              </a:rPr>
              <a:t>Заинтересованность в профильной подготовке обучающихся и трудоустройстве </a:t>
            </a:r>
          </a:p>
        </p:txBody>
      </p:sp>
    </p:spTree>
    <p:extLst>
      <p:ext uri="{BB962C8B-B14F-4D97-AF65-F5344CB8AC3E}">
        <p14:creationId xmlns:p14="http://schemas.microsoft.com/office/powerpoint/2010/main" val="421276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4" y="0"/>
            <a:ext cx="9144000" cy="6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7220"/>
            <a:ext cx="733000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реализации профориентационной практики</a:t>
            </a:r>
            <a:endParaRPr lang="ru-RU" sz="32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661" y="1844824"/>
            <a:ext cx="8229600" cy="44644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FFCC"/>
                </a:solidFill>
              </a:rPr>
              <a:t>Цель: </a:t>
            </a:r>
            <a:r>
              <a:rPr lang="ru-RU" sz="2800" b="1" dirty="0" smtClean="0">
                <a:solidFill>
                  <a:srgbClr val="FFFFCC"/>
                </a:solidFill>
              </a:rPr>
              <a:t>создание условий для </a:t>
            </a:r>
            <a:r>
              <a:rPr lang="ru-RU" sz="2600" b="1" dirty="0" smtClean="0">
                <a:solidFill>
                  <a:srgbClr val="FFFFCC"/>
                </a:solidFill>
              </a:rPr>
              <a:t>раскрытия интересов и способностей обучающихся 8-11 классов в рамках инженерно-технологического профиля, формирования их профессиональных планов.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solidFill>
                <a:srgbClr val="FFFFCC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FFCC"/>
                </a:solidFill>
              </a:rPr>
              <a:t>Задачи: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600" b="1" dirty="0" smtClean="0">
              <a:solidFill>
                <a:srgbClr val="FFFFCC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FFFFCC"/>
                </a:solidFill>
              </a:rPr>
              <a:t>обеспечить возможность для выявления обучающихся, интересующихся данной сферой, информировать заинтересованных лиц, родителей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900" b="1" dirty="0" smtClean="0">
              <a:solidFill>
                <a:srgbClr val="FFFFCC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FFFFCC"/>
                </a:solidFill>
              </a:rPr>
              <a:t> </a:t>
            </a:r>
            <a:r>
              <a:rPr lang="ru-RU" sz="1900" b="1" dirty="0" smtClean="0">
                <a:solidFill>
                  <a:srgbClr val="FFFFCC"/>
                </a:solidFill>
              </a:rPr>
              <a:t>разработать модель взаимодействия, план и форматы совместной деятельности с партнерами на основе выявленных потребностей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900" b="1" dirty="0">
              <a:solidFill>
                <a:srgbClr val="FFFFCC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FFFFCC"/>
                </a:solidFill>
              </a:rPr>
              <a:t>о</a:t>
            </a:r>
            <a:r>
              <a:rPr lang="ru-RU" sz="1900" b="1" dirty="0" smtClean="0">
                <a:solidFill>
                  <a:srgbClr val="FFFFCC"/>
                </a:solidFill>
              </a:rPr>
              <a:t>рганизовать постоянную обратную связь и общее информационное поле для всех участников 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900" b="1" dirty="0">
              <a:solidFill>
                <a:srgbClr val="FFFFCC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FFFFCC"/>
                </a:solidFill>
              </a:rPr>
              <a:t>Содействовать дальнейшей профессиональной навигации обучающихся и их трудоустройству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3600" b="1" dirty="0" smtClean="0">
              <a:solidFill>
                <a:srgbClr val="FFFFC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4941168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1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0"/>
            <a:ext cx="9144000" cy="6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7220"/>
            <a:ext cx="733000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деятельности </a:t>
            </a:r>
            <a:endParaRPr lang="ru-RU" sz="32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4941168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48106"/>
              </p:ext>
            </p:extLst>
          </p:nvPr>
        </p:nvGraphicFramePr>
        <p:xfrm>
          <a:off x="457200" y="1556792"/>
          <a:ext cx="8311952" cy="491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44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0"/>
            <a:ext cx="9144000" cy="6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7220"/>
            <a:ext cx="733000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Профильный отряд </a:t>
            </a:r>
            <a:br>
              <a:rPr lang="ru-RU" sz="2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«Протон-профи» в пришкольном лагере</a:t>
            </a:r>
            <a:endParaRPr lang="ru-RU" sz="28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4941168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D:\Инет скаченное\5399882813429378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503">
            <a:off x="3570834" y="1977303"/>
            <a:ext cx="4680520" cy="24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Инет скаченное\539988281342937873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448">
            <a:off x="467544" y="1772816"/>
            <a:ext cx="3600400" cy="26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Инет скаченное\53998828134293787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882">
            <a:off x="4641611" y="3789040"/>
            <a:ext cx="42969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Инет скаченное\53998828134293787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169">
            <a:off x="1890514" y="4148549"/>
            <a:ext cx="3033808" cy="22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2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0"/>
            <a:ext cx="9144000" cy="6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7220"/>
            <a:ext cx="733000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партнеров</a:t>
            </a:r>
            <a:endParaRPr lang="ru-RU" sz="32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4941168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Инет скаченное\53998828134293787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4" y="1556792"/>
            <a:ext cx="38484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Инет скаченное\53998828134293787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86150"/>
            <a:ext cx="4066642" cy="27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Инет скаченное\53998828134293787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45641"/>
            <a:ext cx="3219567" cy="24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9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0"/>
            <a:ext cx="9144000" cy="6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7220"/>
            <a:ext cx="733000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первой профессии</a:t>
            </a:r>
            <a:endParaRPr lang="ru-RU" sz="32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4941168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D:\Инет скаченное\5399882813429378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37170"/>
            <a:ext cx="4632176" cy="308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Инет скаченное\539988281342937876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4680520" cy="31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0"/>
            <a:ext cx="9144000" cy="6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996" y="-171400"/>
            <a:ext cx="733000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с нашим участием</a:t>
            </a:r>
            <a:endParaRPr lang="ru-RU" sz="32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4941168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:\Инет скаченное\53998828134293787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430">
            <a:off x="822460" y="1160161"/>
            <a:ext cx="3071851" cy="34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Инет скаченное\53998828134293787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386108" cy="33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Инет скаченное\53998828134293787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701">
            <a:off x="1930979" y="3137863"/>
            <a:ext cx="4205177" cy="30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5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7220"/>
            <a:ext cx="733000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</a:t>
            </a:r>
            <a:endParaRPr lang="ru-RU" sz="32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4941168"/>
            <a:ext cx="3693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 rot="20646363">
            <a:off x="598199" y="1245379"/>
            <a:ext cx="2411878" cy="23426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470366" y="2182283"/>
            <a:ext cx="4114800" cy="46064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лагерных смены</a:t>
            </a:r>
          </a:p>
          <a:p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обучающихся </a:t>
            </a:r>
          </a:p>
          <a:p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проектов</a:t>
            </a:r>
          </a:p>
          <a:p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выездных экскурсий </a:t>
            </a:r>
            <a:endParaRPr lang="ru-RU" sz="16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 rot="1081108">
            <a:off x="3914304" y="1335400"/>
            <a:ext cx="2892886" cy="29329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67944" y="2604424"/>
            <a:ext cx="4114800" cy="460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600" b="1" dirty="0" err="1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профпроб</a:t>
            </a:r>
            <a:endParaRPr lang="ru-RU" sz="1600" b="1" dirty="0" smtClean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деловых игры</a:t>
            </a:r>
          </a:p>
          <a:p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b="1" dirty="0" err="1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квизов</a:t>
            </a:r>
            <a:endParaRPr lang="ru-RU" sz="1600" b="1" dirty="0" smtClean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призера олимпиады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ПНИПУ по физике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rot="1946334">
            <a:off x="750922" y="3186538"/>
            <a:ext cx="3133657" cy="37114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06724" y="4444489"/>
            <a:ext cx="2961220" cy="662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преподавателей ВУЗов</a:t>
            </a:r>
          </a:p>
          <a:p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специалистов предприятия</a:t>
            </a:r>
          </a:p>
          <a:p>
            <a:r>
              <a:rPr lang="ru-RU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дней образовательного </a:t>
            </a:r>
            <a:r>
              <a:rPr lang="ru-RU" sz="1600" b="1" dirty="0" err="1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интенсива</a:t>
            </a:r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246">
            <a:off x="5985429" y="3696695"/>
            <a:ext cx="286543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360747" y="4941169"/>
            <a:ext cx="3408405" cy="331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обучающихся в проекте «Первая профессия»\</a:t>
            </a:r>
          </a:p>
          <a:p>
            <a:r>
              <a:rPr lang="ru-RU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выпускников инженерно-технологического профиля </a:t>
            </a:r>
            <a:endParaRPr lang="ru-RU" sz="16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29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МАОУ «Сылвенская средняя школа имени В. Каменского»</vt:lpstr>
      <vt:lpstr>Основные идеи</vt:lpstr>
      <vt:lpstr>Цель и задачи реализации профориентационной практики</vt:lpstr>
      <vt:lpstr>Форматы деятельности </vt:lpstr>
      <vt:lpstr>Профильный отряд  «Протон-профи» в пришкольном лагере</vt:lpstr>
      <vt:lpstr>Мероприятия партнеров</vt:lpstr>
      <vt:lpstr>Обучение первой профессии</vt:lpstr>
      <vt:lpstr>Публикации с нашим участием</vt:lpstr>
      <vt:lpstr>Результаты реализации </vt:lpstr>
      <vt:lpstr>Отзывы участников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«Сылвенская средняя школа имени В. Каменского»</dc:title>
  <dc:creator>Кирилл</dc:creator>
  <cp:lastModifiedBy>Кирилл</cp:lastModifiedBy>
  <cp:revision>14</cp:revision>
  <dcterms:created xsi:type="dcterms:W3CDTF">2024-12-14T15:50:54Z</dcterms:created>
  <dcterms:modified xsi:type="dcterms:W3CDTF">2024-12-14T18:29:22Z</dcterms:modified>
</cp:coreProperties>
</file>