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18D93-72F4-48A8-8AC1-5DB644891F61}" type="doc">
      <dgm:prSet loTypeId="urn:microsoft.com/office/officeart/2005/8/layout/matrix1" loCatId="matrix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2DDF192-9413-48B4-9B90-D238589FCCD3}">
      <dgm:prSet phldrT="[Текст]" custT="1"/>
      <dgm:spPr>
        <a:solidFill>
          <a:srgbClr val="FFC000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Военно-спортивная игра «Марш-бросок»</a:t>
          </a:r>
        </a:p>
        <a:p>
          <a:pPr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EAD283E4-E38E-428D-9D87-8E0ECC532F18}" type="parTrans" cxnId="{0348D8FE-C621-463D-8A06-ED5BB7D878C5}">
      <dgm:prSet/>
      <dgm:spPr/>
      <dgm:t>
        <a:bodyPr/>
        <a:lstStyle/>
        <a:p>
          <a:endParaRPr lang="ru-RU"/>
        </a:p>
      </dgm:t>
    </dgm:pt>
    <dgm:pt modelId="{DD8442D6-7383-48F6-858E-046A23C6B078}" type="sibTrans" cxnId="{0348D8FE-C621-463D-8A06-ED5BB7D878C5}">
      <dgm:prSet/>
      <dgm:spPr/>
      <dgm:t>
        <a:bodyPr/>
        <a:lstStyle/>
        <a:p>
          <a:endParaRPr lang="ru-RU"/>
        </a:p>
      </dgm:t>
    </dgm:pt>
    <dgm:pt modelId="{5380600A-B94B-475C-B1A1-A76D7C5ADD8C}">
      <dgm:prSet phldrT="[Текст]" custT="1"/>
      <dgm:spPr/>
      <dgm:t>
        <a:bodyPr/>
        <a:lstStyle/>
        <a:p>
          <a:endParaRPr lang="ru-RU" sz="1200" b="1" dirty="0" smtClean="0">
            <a:latin typeface="Times New Roman" panose="02020603050405020304" pitchFamily="18" charset="0"/>
          </a:endParaRPr>
        </a:p>
        <a:p>
          <a:endParaRPr lang="ru-RU" sz="1200" b="1" dirty="0" smtClean="0">
            <a:latin typeface="Times New Roman" panose="02020603050405020304" pitchFamily="18" charset="0"/>
          </a:endParaRPr>
        </a:p>
        <a:p>
          <a:r>
            <a:rPr lang="ru-RU" sz="2800" b="1" dirty="0" smtClean="0">
              <a:latin typeface="Times New Roman" panose="02020603050405020304" pitchFamily="18" charset="0"/>
            </a:rPr>
            <a:t>ЦЕЛЬ</a:t>
          </a:r>
        </a:p>
        <a:p>
          <a:r>
            <a:rPr lang="ru-RU" sz="2800" dirty="0" smtClean="0">
              <a:latin typeface="Times New Roman" panose="02020603050405020304" pitchFamily="18" charset="0"/>
            </a:rPr>
            <a:t>способствовать военно-патриотическому воспитанию кадетов, привлечение их к занятиям спортом</a:t>
          </a:r>
          <a:endParaRPr lang="ru-RU" sz="2800" dirty="0"/>
        </a:p>
      </dgm:t>
    </dgm:pt>
    <dgm:pt modelId="{6FCEC572-3514-4C8A-85D0-419E696C639C}" type="parTrans" cxnId="{E8AD3B4D-FEC9-446A-8DE6-0C83ADF046CC}">
      <dgm:prSet/>
      <dgm:spPr/>
      <dgm:t>
        <a:bodyPr/>
        <a:lstStyle/>
        <a:p>
          <a:endParaRPr lang="ru-RU"/>
        </a:p>
      </dgm:t>
    </dgm:pt>
    <dgm:pt modelId="{DEE60E3D-1857-4C46-9D43-31397D1A3E19}" type="sibTrans" cxnId="{E8AD3B4D-FEC9-446A-8DE6-0C83ADF046CC}">
      <dgm:prSet/>
      <dgm:spPr/>
      <dgm:t>
        <a:bodyPr/>
        <a:lstStyle/>
        <a:p>
          <a:endParaRPr lang="ru-RU"/>
        </a:p>
      </dgm:t>
    </dgm:pt>
    <dgm:pt modelId="{2D19C831-34A6-4610-8687-07F5084B6FF6}">
      <dgm:prSet phldrT="[Текст]" custT="1"/>
      <dgm:spPr/>
      <dgm:t>
        <a:bodyPr/>
        <a:lstStyle/>
        <a:p>
          <a:pPr algn="ctr"/>
          <a:endParaRPr lang="ru-RU" sz="1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endParaRPr lang="ru-RU" sz="2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endParaRPr lang="ru-RU" sz="9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</a:p>
        <a:p>
          <a:pPr marL="0" indent="0" algn="l">
            <a:buFont typeface="Arial" panose="020B0604020202020204" pitchFamily="34" charset="0"/>
            <a:buChar char="•"/>
          </a:pPr>
          <a:r>
            <a:rPr lang="ru-RU" sz="160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Воспиывать 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учениках чувства патриотизма и уважения к прошлому своей страны;</a:t>
          </a:r>
        </a:p>
        <a:p>
          <a:pPr marL="0" indent="0" algn="l">
            <a:buFont typeface="Arial" panose="020B0604020202020204" pitchFamily="34" charset="0"/>
            <a:buChar char="•"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Способствовать формированию органического сочетания физической и духовной силы;</a:t>
          </a:r>
        </a:p>
        <a:p>
          <a:pPr marL="0" indent="0" algn="l">
            <a:buFont typeface="Arial" panose="020B0604020202020204" pitchFamily="34" charset="0"/>
            <a:buChar char="•"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волевые качества личности, способствовать концентрировать свои силы в экстремальной ситуации;    </a:t>
          </a:r>
        </a:p>
        <a:p>
          <a:pPr marL="1257300" indent="0" algn="l">
            <a:buFont typeface="Arial" panose="020B0604020202020204" pitchFamily="34" charset="0"/>
            <a:buChar char="•"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Содействовать сплочению детского коллектива.</a:t>
          </a:r>
        </a:p>
        <a:p>
          <a:pPr algn="ctr"/>
          <a:endParaRPr lang="ru-RU" sz="1400" dirty="0"/>
        </a:p>
      </dgm:t>
    </dgm:pt>
    <dgm:pt modelId="{BE513F97-D538-43C6-B0DE-C2847765E021}" type="parTrans" cxnId="{BA38E44F-BF07-4A23-A7F5-208E5F30E48A}">
      <dgm:prSet/>
      <dgm:spPr/>
      <dgm:t>
        <a:bodyPr/>
        <a:lstStyle/>
        <a:p>
          <a:endParaRPr lang="ru-RU"/>
        </a:p>
      </dgm:t>
    </dgm:pt>
    <dgm:pt modelId="{E9911639-8273-4DA1-91EC-D706FC780A18}" type="sibTrans" cxnId="{BA38E44F-BF07-4A23-A7F5-208E5F30E48A}">
      <dgm:prSet/>
      <dgm:spPr/>
      <dgm:t>
        <a:bodyPr/>
        <a:lstStyle/>
        <a:p>
          <a:endParaRPr lang="ru-RU"/>
        </a:p>
      </dgm:t>
    </dgm:pt>
    <dgm:pt modelId="{CDAED1AD-E96E-45E1-A5DF-A04854290FD7}">
      <dgm:prSet phldrT="[Текст]" custT="1"/>
      <dgm:spPr/>
      <dgm:t>
        <a:bodyPr/>
        <a:lstStyle/>
        <a:p>
          <a:pPr algn="l"/>
          <a:r>
            <a:rPr lang="ru-RU" sz="2800" b="1" dirty="0" smtClean="0">
              <a:latin typeface="Times New Roman" panose="02020603050405020304" pitchFamily="18" charset="0"/>
            </a:rPr>
            <a:t>Место проведения</a:t>
          </a:r>
          <a:r>
            <a:rPr lang="ru-RU" sz="2800" dirty="0" smtClean="0">
              <a:latin typeface="Times New Roman" panose="02020603050405020304" pitchFamily="18" charset="0"/>
            </a:rPr>
            <a:t> </a:t>
          </a:r>
        </a:p>
        <a:p>
          <a:pPr algn="l"/>
          <a:r>
            <a:rPr lang="ru-RU" dirty="0" smtClean="0">
              <a:latin typeface="Times New Roman" panose="02020603050405020304" pitchFamily="18" charset="0"/>
            </a:rPr>
            <a:t>территория школы</a:t>
          </a:r>
          <a:endParaRPr lang="ru-RU" sz="1600" dirty="0" smtClean="0">
            <a:latin typeface="Calibri" panose="020F0502020204030204" pitchFamily="34" charset="0"/>
          </a:endParaRPr>
        </a:p>
        <a:p>
          <a:pPr algn="l"/>
          <a:r>
            <a:rPr lang="ru-RU" sz="2800" b="1" dirty="0" smtClean="0">
              <a:latin typeface="Times New Roman" panose="02020603050405020304" pitchFamily="18" charset="0"/>
            </a:rPr>
            <a:t>Форма проведения</a:t>
          </a:r>
          <a:r>
            <a:rPr lang="ru-RU" sz="2800" dirty="0" smtClean="0">
              <a:latin typeface="Times New Roman" panose="02020603050405020304" pitchFamily="18" charset="0"/>
            </a:rPr>
            <a:t> </a:t>
          </a:r>
        </a:p>
        <a:p>
          <a:pPr algn="l"/>
          <a:r>
            <a:rPr lang="ru-RU" dirty="0" smtClean="0">
              <a:latin typeface="Times New Roman" panose="02020603050405020304" pitchFamily="18" charset="0"/>
            </a:rPr>
            <a:t>игра по станциям</a:t>
          </a:r>
        </a:p>
        <a:p>
          <a:pPr algn="l"/>
          <a:r>
            <a:rPr lang="ru-RU" sz="2800" b="1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Система оценивания</a:t>
          </a:r>
        </a:p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командное первенство определяется по наибольшей сумме очков, набранных на этапах</a:t>
          </a:r>
        </a:p>
        <a:p>
          <a:pPr algn="ctr"/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каждом </a:t>
          </a:r>
          <a:endParaRPr lang="ru-RU" dirty="0"/>
        </a:p>
      </dgm:t>
    </dgm:pt>
    <dgm:pt modelId="{E815CDB4-A1B8-4F62-AA45-620ED6A2FCF5}" type="parTrans" cxnId="{C82C11D2-4DA0-4E96-B7AC-695B63EB4557}">
      <dgm:prSet/>
      <dgm:spPr/>
      <dgm:t>
        <a:bodyPr/>
        <a:lstStyle/>
        <a:p>
          <a:endParaRPr lang="ru-RU"/>
        </a:p>
      </dgm:t>
    </dgm:pt>
    <dgm:pt modelId="{2D37F9D5-00B5-44AA-AD7B-8B09E86422EC}" type="sibTrans" cxnId="{C82C11D2-4DA0-4E96-B7AC-695B63EB4557}">
      <dgm:prSet/>
      <dgm:spPr/>
      <dgm:t>
        <a:bodyPr/>
        <a:lstStyle/>
        <a:p>
          <a:endParaRPr lang="ru-RU"/>
        </a:p>
      </dgm:t>
    </dgm:pt>
    <dgm:pt modelId="{1BF90A68-03EA-40C4-AA51-4D029368B50E}">
      <dgm:prSet phldrT="[Текст]" custT="1"/>
      <dgm:spPr/>
      <dgm:t>
        <a:bodyPr/>
        <a:lstStyle/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</a:p>
        <a:p>
          <a:pPr marL="0" indent="0" algn="l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1.Проверка знаний по истории блокады Ленинграда.</a:t>
          </a:r>
        </a:p>
        <a:p>
          <a:pPr algn="l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Формирование коллектива, навыков сотрудничества и взаимодействия.</a:t>
          </a:r>
        </a:p>
        <a:p>
          <a:pPr algn="l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Повышение самооценки кадетов за счет положительных отзывов и удовлетворения от собственной деятельности.</a:t>
          </a:r>
        </a:p>
        <a:p>
          <a:pPr algn="ctr"/>
          <a:endParaRPr lang="ru-RU" sz="1300" dirty="0" smtClean="0"/>
        </a:p>
        <a:p>
          <a:pPr algn="ctr"/>
          <a:endParaRPr lang="ru-RU" sz="1300" dirty="0" smtClean="0"/>
        </a:p>
        <a:p>
          <a:pPr algn="ctr"/>
          <a:endParaRPr lang="ru-RU" sz="1300" dirty="0"/>
        </a:p>
      </dgm:t>
    </dgm:pt>
    <dgm:pt modelId="{A02B1FFC-AD66-4F8F-97EC-0E68B1F5DA1A}" type="parTrans" cxnId="{62A6ECF2-73D2-4259-96A8-09A77E3DA325}">
      <dgm:prSet/>
      <dgm:spPr/>
      <dgm:t>
        <a:bodyPr/>
        <a:lstStyle/>
        <a:p>
          <a:endParaRPr lang="ru-RU"/>
        </a:p>
      </dgm:t>
    </dgm:pt>
    <dgm:pt modelId="{C6F7CB46-C466-46F3-BB07-3D50FBD9BBFE}" type="sibTrans" cxnId="{62A6ECF2-73D2-4259-96A8-09A77E3DA325}">
      <dgm:prSet/>
      <dgm:spPr/>
      <dgm:t>
        <a:bodyPr/>
        <a:lstStyle/>
        <a:p>
          <a:endParaRPr lang="ru-RU"/>
        </a:p>
      </dgm:t>
    </dgm:pt>
    <dgm:pt modelId="{0F49FA8E-1A77-45AB-89F2-C81AA5825742}" type="pres">
      <dgm:prSet presAssocID="{9E218D93-72F4-48A8-8AC1-5DB644891F61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E5E187F-22F1-459C-AB0E-79A8CC62F432}" type="pres">
      <dgm:prSet presAssocID="{9E218D93-72F4-48A8-8AC1-5DB644891F61}" presName="matrix" presStyleCnt="0"/>
      <dgm:spPr/>
    </dgm:pt>
    <dgm:pt modelId="{AD3B7285-7438-44A4-8AAF-C3198022EA1B}" type="pres">
      <dgm:prSet presAssocID="{9E218D93-72F4-48A8-8AC1-5DB644891F61}" presName="tile1" presStyleLbl="node1" presStyleIdx="0" presStyleCnt="4" custLinFactNeighborX="0" custLinFactNeighborY="-2257"/>
      <dgm:spPr/>
      <dgm:t>
        <a:bodyPr/>
        <a:lstStyle/>
        <a:p>
          <a:endParaRPr lang="ru-RU"/>
        </a:p>
      </dgm:t>
    </dgm:pt>
    <dgm:pt modelId="{013C1878-3D19-404E-88AD-B52163EDD8A7}" type="pres">
      <dgm:prSet presAssocID="{9E218D93-72F4-48A8-8AC1-5DB644891F6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3194B-57AD-4840-BD7A-9B48342BE8EF}" type="pres">
      <dgm:prSet presAssocID="{9E218D93-72F4-48A8-8AC1-5DB644891F61}" presName="tile2" presStyleLbl="node1" presStyleIdx="1" presStyleCnt="4"/>
      <dgm:spPr/>
      <dgm:t>
        <a:bodyPr/>
        <a:lstStyle/>
        <a:p>
          <a:endParaRPr lang="ru-RU"/>
        </a:p>
      </dgm:t>
    </dgm:pt>
    <dgm:pt modelId="{FCE0B11E-7BF8-4ADF-887A-6787200F1725}" type="pres">
      <dgm:prSet presAssocID="{9E218D93-72F4-48A8-8AC1-5DB644891F6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417F5B-AC40-4924-B0AB-B4EE022CF67E}" type="pres">
      <dgm:prSet presAssocID="{9E218D93-72F4-48A8-8AC1-5DB644891F61}" presName="tile3" presStyleLbl="node1" presStyleIdx="2" presStyleCnt="4"/>
      <dgm:spPr/>
      <dgm:t>
        <a:bodyPr/>
        <a:lstStyle/>
        <a:p>
          <a:endParaRPr lang="ru-RU"/>
        </a:p>
      </dgm:t>
    </dgm:pt>
    <dgm:pt modelId="{ADBCCD80-80BA-40AD-AC68-BB6DF818DCD6}" type="pres">
      <dgm:prSet presAssocID="{9E218D93-72F4-48A8-8AC1-5DB644891F6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3FAE9-64FF-429E-B647-8471A08AB8EA}" type="pres">
      <dgm:prSet presAssocID="{9E218D93-72F4-48A8-8AC1-5DB644891F61}" presName="tile4" presStyleLbl="node1" presStyleIdx="3" presStyleCnt="4"/>
      <dgm:spPr/>
      <dgm:t>
        <a:bodyPr/>
        <a:lstStyle/>
        <a:p>
          <a:endParaRPr lang="ru-RU"/>
        </a:p>
      </dgm:t>
    </dgm:pt>
    <dgm:pt modelId="{2B64FACB-3EB5-49AD-BF7F-7D2EE04A68E9}" type="pres">
      <dgm:prSet presAssocID="{9E218D93-72F4-48A8-8AC1-5DB644891F6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5444F-86F4-444A-B2FB-18306B757C05}" type="pres">
      <dgm:prSet presAssocID="{9E218D93-72F4-48A8-8AC1-5DB644891F61}" presName="centerTile" presStyleLbl="fgShp" presStyleIdx="0" presStyleCnt="1" custScaleX="89202" custScaleY="89574" custLinFactNeighborX="-601" custLinFactNeighborY="-1049">
        <dgm:presLayoutVars>
          <dgm:chMax val="0"/>
          <dgm:chPref val="0"/>
        </dgm:presLayoutVars>
      </dgm:prSet>
      <dgm:spPr/>
    </dgm:pt>
  </dgm:ptLst>
  <dgm:cxnLst>
    <dgm:cxn modelId="{0348D8FE-C621-463D-8A06-ED5BB7D878C5}" srcId="{9E218D93-72F4-48A8-8AC1-5DB644891F61}" destId="{62DDF192-9413-48B4-9B90-D238589FCCD3}" srcOrd="0" destOrd="0" parTransId="{EAD283E4-E38E-428D-9D87-8E0ECC532F18}" sibTransId="{DD8442D6-7383-48F6-858E-046A23C6B078}"/>
    <dgm:cxn modelId="{64BAADE7-955D-4C81-813D-C1DC0E47A035}" type="presOf" srcId="{5380600A-B94B-475C-B1A1-A76D7C5ADD8C}" destId="{013C1878-3D19-404E-88AD-B52163EDD8A7}" srcOrd="1" destOrd="0" presId="urn:microsoft.com/office/officeart/2005/8/layout/matrix1"/>
    <dgm:cxn modelId="{D65A6CC5-960E-4BB2-ACBD-A717BDA1B42C}" type="presOf" srcId="{9E218D93-72F4-48A8-8AC1-5DB644891F61}" destId="{0F49FA8E-1A77-45AB-89F2-C81AA5825742}" srcOrd="0" destOrd="0" presId="urn:microsoft.com/office/officeart/2005/8/layout/matrix1"/>
    <dgm:cxn modelId="{2F8B85DE-F806-4585-87DE-98CFB06E7834}" type="presOf" srcId="{1BF90A68-03EA-40C4-AA51-4D029368B50E}" destId="{85E3FAE9-64FF-429E-B647-8471A08AB8EA}" srcOrd="0" destOrd="0" presId="urn:microsoft.com/office/officeart/2005/8/layout/matrix1"/>
    <dgm:cxn modelId="{77D77F36-7652-47D2-A0BC-E5AADBA31779}" type="presOf" srcId="{CDAED1AD-E96E-45E1-A5DF-A04854290FD7}" destId="{60417F5B-AC40-4924-B0AB-B4EE022CF67E}" srcOrd="0" destOrd="0" presId="urn:microsoft.com/office/officeart/2005/8/layout/matrix1"/>
    <dgm:cxn modelId="{9F747396-E237-46F9-B6C5-30237F4947BA}" type="presOf" srcId="{CDAED1AD-E96E-45E1-A5DF-A04854290FD7}" destId="{ADBCCD80-80BA-40AD-AC68-BB6DF818DCD6}" srcOrd="1" destOrd="0" presId="urn:microsoft.com/office/officeart/2005/8/layout/matrix1"/>
    <dgm:cxn modelId="{E89EB05A-20BA-4C5D-8FD6-870F57590FCD}" type="presOf" srcId="{2D19C831-34A6-4610-8687-07F5084B6FF6}" destId="{FCE0B11E-7BF8-4ADF-887A-6787200F1725}" srcOrd="1" destOrd="0" presId="urn:microsoft.com/office/officeart/2005/8/layout/matrix1"/>
    <dgm:cxn modelId="{1914275A-25A4-40F6-88F5-02A3F5E0D22E}" type="presOf" srcId="{62DDF192-9413-48B4-9B90-D238589FCCD3}" destId="{35A5444F-86F4-444A-B2FB-18306B757C05}" srcOrd="0" destOrd="0" presId="urn:microsoft.com/office/officeart/2005/8/layout/matrix1"/>
    <dgm:cxn modelId="{B2305157-DEAD-47E1-BF81-AEFD91366EA6}" type="presOf" srcId="{2D19C831-34A6-4610-8687-07F5084B6FF6}" destId="{EDD3194B-57AD-4840-BD7A-9B48342BE8EF}" srcOrd="0" destOrd="0" presId="urn:microsoft.com/office/officeart/2005/8/layout/matrix1"/>
    <dgm:cxn modelId="{26A4612D-61F0-4A1E-B956-3D7E38015F72}" type="presOf" srcId="{1BF90A68-03EA-40C4-AA51-4D029368B50E}" destId="{2B64FACB-3EB5-49AD-BF7F-7D2EE04A68E9}" srcOrd="1" destOrd="0" presId="urn:microsoft.com/office/officeart/2005/8/layout/matrix1"/>
    <dgm:cxn modelId="{BA38E44F-BF07-4A23-A7F5-208E5F30E48A}" srcId="{62DDF192-9413-48B4-9B90-D238589FCCD3}" destId="{2D19C831-34A6-4610-8687-07F5084B6FF6}" srcOrd="1" destOrd="0" parTransId="{BE513F97-D538-43C6-B0DE-C2847765E021}" sibTransId="{E9911639-8273-4DA1-91EC-D706FC780A18}"/>
    <dgm:cxn modelId="{62A6ECF2-73D2-4259-96A8-09A77E3DA325}" srcId="{62DDF192-9413-48B4-9B90-D238589FCCD3}" destId="{1BF90A68-03EA-40C4-AA51-4D029368B50E}" srcOrd="3" destOrd="0" parTransId="{A02B1FFC-AD66-4F8F-97EC-0E68B1F5DA1A}" sibTransId="{C6F7CB46-C466-46F3-BB07-3D50FBD9BBFE}"/>
    <dgm:cxn modelId="{E41712B0-93BA-4FB1-A389-C709DD237EC0}" type="presOf" srcId="{5380600A-B94B-475C-B1A1-A76D7C5ADD8C}" destId="{AD3B7285-7438-44A4-8AAF-C3198022EA1B}" srcOrd="0" destOrd="0" presId="urn:microsoft.com/office/officeart/2005/8/layout/matrix1"/>
    <dgm:cxn modelId="{E8AD3B4D-FEC9-446A-8DE6-0C83ADF046CC}" srcId="{62DDF192-9413-48B4-9B90-D238589FCCD3}" destId="{5380600A-B94B-475C-B1A1-A76D7C5ADD8C}" srcOrd="0" destOrd="0" parTransId="{6FCEC572-3514-4C8A-85D0-419E696C639C}" sibTransId="{DEE60E3D-1857-4C46-9D43-31397D1A3E19}"/>
    <dgm:cxn modelId="{C82C11D2-4DA0-4E96-B7AC-695B63EB4557}" srcId="{62DDF192-9413-48B4-9B90-D238589FCCD3}" destId="{CDAED1AD-E96E-45E1-A5DF-A04854290FD7}" srcOrd="2" destOrd="0" parTransId="{E815CDB4-A1B8-4F62-AA45-620ED6A2FCF5}" sibTransId="{2D37F9D5-00B5-44AA-AD7B-8B09E86422EC}"/>
    <dgm:cxn modelId="{EF8BCC54-431D-4A52-930D-12767B93A477}" type="presParOf" srcId="{0F49FA8E-1A77-45AB-89F2-C81AA5825742}" destId="{2E5E187F-22F1-459C-AB0E-79A8CC62F432}" srcOrd="0" destOrd="0" presId="urn:microsoft.com/office/officeart/2005/8/layout/matrix1"/>
    <dgm:cxn modelId="{6F401499-D2E8-4EAB-8B37-44EF365FD730}" type="presParOf" srcId="{2E5E187F-22F1-459C-AB0E-79A8CC62F432}" destId="{AD3B7285-7438-44A4-8AAF-C3198022EA1B}" srcOrd="0" destOrd="0" presId="urn:microsoft.com/office/officeart/2005/8/layout/matrix1"/>
    <dgm:cxn modelId="{EE74F8BC-1333-4E6E-B8D4-8AC44FF1F12E}" type="presParOf" srcId="{2E5E187F-22F1-459C-AB0E-79A8CC62F432}" destId="{013C1878-3D19-404E-88AD-B52163EDD8A7}" srcOrd="1" destOrd="0" presId="urn:microsoft.com/office/officeart/2005/8/layout/matrix1"/>
    <dgm:cxn modelId="{75C491BA-CF65-4335-8817-60E1E26ECA15}" type="presParOf" srcId="{2E5E187F-22F1-459C-AB0E-79A8CC62F432}" destId="{EDD3194B-57AD-4840-BD7A-9B48342BE8EF}" srcOrd="2" destOrd="0" presId="urn:microsoft.com/office/officeart/2005/8/layout/matrix1"/>
    <dgm:cxn modelId="{E43DF166-2A9B-4B45-84C0-70A2DBFCBD78}" type="presParOf" srcId="{2E5E187F-22F1-459C-AB0E-79A8CC62F432}" destId="{FCE0B11E-7BF8-4ADF-887A-6787200F1725}" srcOrd="3" destOrd="0" presId="urn:microsoft.com/office/officeart/2005/8/layout/matrix1"/>
    <dgm:cxn modelId="{A7073F37-D3DD-40CA-8E47-726BDE579BC7}" type="presParOf" srcId="{2E5E187F-22F1-459C-AB0E-79A8CC62F432}" destId="{60417F5B-AC40-4924-B0AB-B4EE022CF67E}" srcOrd="4" destOrd="0" presId="urn:microsoft.com/office/officeart/2005/8/layout/matrix1"/>
    <dgm:cxn modelId="{BFB2F1D7-2954-4D0D-AFBA-A22A341FE346}" type="presParOf" srcId="{2E5E187F-22F1-459C-AB0E-79A8CC62F432}" destId="{ADBCCD80-80BA-40AD-AC68-BB6DF818DCD6}" srcOrd="5" destOrd="0" presId="urn:microsoft.com/office/officeart/2005/8/layout/matrix1"/>
    <dgm:cxn modelId="{C6CCD428-117C-40B5-BA3C-38A501F180E5}" type="presParOf" srcId="{2E5E187F-22F1-459C-AB0E-79A8CC62F432}" destId="{85E3FAE9-64FF-429E-B647-8471A08AB8EA}" srcOrd="6" destOrd="0" presId="urn:microsoft.com/office/officeart/2005/8/layout/matrix1"/>
    <dgm:cxn modelId="{0591810A-E55C-4D7A-9CA2-656164E4CE1A}" type="presParOf" srcId="{2E5E187F-22F1-459C-AB0E-79A8CC62F432}" destId="{2B64FACB-3EB5-49AD-BF7F-7D2EE04A68E9}" srcOrd="7" destOrd="0" presId="urn:microsoft.com/office/officeart/2005/8/layout/matrix1"/>
    <dgm:cxn modelId="{4E107661-63F2-457B-98AB-D7F33A559741}" type="presParOf" srcId="{0F49FA8E-1A77-45AB-89F2-C81AA5825742}" destId="{35A5444F-86F4-444A-B2FB-18306B757C0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B7285-7438-44A4-8AAF-C3198022EA1B}">
      <dsp:nvSpPr>
        <dsp:cNvPr id="0" name=""/>
        <dsp:cNvSpPr/>
      </dsp:nvSpPr>
      <dsp:spPr>
        <a:xfrm rot="16200000">
          <a:off x="627787" y="-627787"/>
          <a:ext cx="3190664" cy="444624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>
            <a:latin typeface="Times New Roman" panose="02020603050405020304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>
            <a:latin typeface="Times New Roman" panose="02020603050405020304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</a:rPr>
            <a:t>ЦЕЛЬ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</a:rPr>
            <a:t>способствовать военно-патриотическому воспитанию кадетов, привлечение их к занятиям спортом</a:t>
          </a:r>
          <a:endParaRPr lang="ru-RU" sz="2800" kern="1200" dirty="0"/>
        </a:p>
      </dsp:txBody>
      <dsp:txXfrm rot="5400000">
        <a:off x="-1" y="1"/>
        <a:ext cx="4446240" cy="2392998"/>
      </dsp:txXfrm>
    </dsp:sp>
    <dsp:sp modelId="{EDD3194B-57AD-4840-BD7A-9B48342BE8EF}">
      <dsp:nvSpPr>
        <dsp:cNvPr id="0" name=""/>
        <dsp:cNvSpPr/>
      </dsp:nvSpPr>
      <dsp:spPr>
        <a:xfrm>
          <a:off x="4446240" y="0"/>
          <a:ext cx="4446240" cy="3190664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ru-RU" sz="16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Воспиывать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учениках чувства патриотизма и уважения к прошлому своей страны;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Способствовать формированию органического сочетания физической и духовной силы;</a:t>
          </a: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волевые качества личности, способствовать концентрировать свои силы в экстремальной ситуации;    </a:t>
          </a:r>
        </a:p>
        <a:p>
          <a:pPr marL="125730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Содействовать сплочению детского коллектива.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446240" y="0"/>
        <a:ext cx="4446240" cy="2392998"/>
      </dsp:txXfrm>
    </dsp:sp>
    <dsp:sp modelId="{60417F5B-AC40-4924-B0AB-B4EE022CF67E}">
      <dsp:nvSpPr>
        <dsp:cNvPr id="0" name=""/>
        <dsp:cNvSpPr/>
      </dsp:nvSpPr>
      <dsp:spPr>
        <a:xfrm rot="10800000">
          <a:off x="0" y="3190664"/>
          <a:ext cx="4446240" cy="3190664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</a:rPr>
            <a:t>Место проведения</a:t>
          </a:r>
          <a:r>
            <a:rPr lang="ru-RU" sz="2800" kern="1200" dirty="0" smtClean="0">
              <a:latin typeface="Times New Roman" panose="02020603050405020304" pitchFamily="18" charset="0"/>
            </a:rPr>
            <a:t> 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kern="1200" dirty="0" smtClean="0">
              <a:latin typeface="Times New Roman" panose="02020603050405020304" pitchFamily="18" charset="0"/>
            </a:rPr>
            <a:t>территория школы</a:t>
          </a:r>
          <a:endParaRPr lang="ru-RU" sz="1600" kern="1200" dirty="0" smtClean="0">
            <a:latin typeface="Calibri" panose="020F0502020204030204" pitchFamily="34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</a:rPr>
            <a:t>Форма проведения</a:t>
          </a:r>
          <a:r>
            <a:rPr lang="ru-RU" sz="2800" kern="1200" dirty="0" smtClean="0">
              <a:latin typeface="Times New Roman" panose="02020603050405020304" pitchFamily="18" charset="0"/>
            </a:rPr>
            <a:t> 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kern="1200" dirty="0" smtClean="0">
              <a:latin typeface="Times New Roman" panose="02020603050405020304" pitchFamily="18" charset="0"/>
            </a:rPr>
            <a:t>игра по станциям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Система оценивания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командное первенство определяется по наибольшей сумме очков, набранных на этапах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каждом </a:t>
          </a:r>
          <a:endParaRPr lang="ru-RU" kern="1200" dirty="0"/>
        </a:p>
      </dsp:txBody>
      <dsp:txXfrm rot="10800000">
        <a:off x="0" y="3988329"/>
        <a:ext cx="4446240" cy="2392998"/>
      </dsp:txXfrm>
    </dsp:sp>
    <dsp:sp modelId="{85E3FAE9-64FF-429E-B647-8471A08AB8EA}">
      <dsp:nvSpPr>
        <dsp:cNvPr id="0" name=""/>
        <dsp:cNvSpPr/>
      </dsp:nvSpPr>
      <dsp:spPr>
        <a:xfrm rot="5400000">
          <a:off x="5074028" y="2562876"/>
          <a:ext cx="3190664" cy="444624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1.Проверка знаний по истории блокады Ленинграда.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Формирование коллектива, навыков сотрудничества и взаимодействия.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Повышение самооценки кадетов за счет положительных отзывов и удовлетворения от собственной деятельности.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-5400000">
        <a:off x="4446239" y="3988330"/>
        <a:ext cx="4446240" cy="2392998"/>
      </dsp:txXfrm>
    </dsp:sp>
    <dsp:sp modelId="{35A5444F-86F4-444A-B2FB-18306B757C05}">
      <dsp:nvSpPr>
        <dsp:cNvPr id="0" name=""/>
        <dsp:cNvSpPr/>
      </dsp:nvSpPr>
      <dsp:spPr>
        <a:xfrm>
          <a:off x="3240366" y="2459427"/>
          <a:ext cx="2379681" cy="1429002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/>
            <a:t>Военно-спортивная игра «Марш-бросок»</a:t>
          </a:r>
        </a:p>
        <a:p>
          <a:pPr lvl="0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3310124" y="2529185"/>
        <a:ext cx="2240165" cy="1289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07AD1-8872-4BDC-A004-86E60672D9EF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BDA17-0D00-43D2-AE2C-AE36E3132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184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91" y="-16024"/>
            <a:ext cx="9164336" cy="687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054" y="-4112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«Марковская СОШ»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1854" y="1879119"/>
            <a:ext cx="7200800" cy="13601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Военно-спортивная игра «Марш-бросок»</a:t>
            </a:r>
          </a:p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6 «А» класс 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429309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Автор: </a:t>
            </a:r>
            <a:r>
              <a:rPr lang="ru-RU" sz="2400" dirty="0" err="1" smtClean="0"/>
              <a:t>Близнюк</a:t>
            </a:r>
            <a:r>
              <a:rPr lang="ru-RU" sz="2400" dirty="0" smtClean="0"/>
              <a:t> М.А., </a:t>
            </a:r>
          </a:p>
          <a:p>
            <a:pPr algn="r"/>
            <a:r>
              <a:rPr lang="ru-RU" sz="2400" dirty="0" smtClean="0"/>
              <a:t>учитель математики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4975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33"/>
    </mc:Choice>
    <mc:Fallback xmlns="">
      <p:transition spd="slow" advTm="2963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707922937"/>
              </p:ext>
            </p:extLst>
          </p:nvPr>
        </p:nvGraphicFramePr>
        <p:xfrm>
          <a:off x="107504" y="188640"/>
          <a:ext cx="889248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89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5" b="8557"/>
          <a:stretch/>
        </p:blipFill>
        <p:spPr bwMode="auto">
          <a:xfrm>
            <a:off x="206152" y="0"/>
            <a:ext cx="4464496" cy="25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Марина\Desktop\1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809750"/>
            <a:ext cx="66198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Марина\Desktop\2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67250"/>
            <a:ext cx="67056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713" y="1124744"/>
            <a:ext cx="4713287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5" y="0"/>
            <a:ext cx="4496544" cy="6886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09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рина\Desktop\4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6175" cy="264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Марина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4075"/>
            <a:ext cx="5114591" cy="3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s://kurspresent.ru/assets/images/resources/249/business-race-pa-500-clr-322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907713"/>
            <a:ext cx="3923928" cy="194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93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114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МБОУ «Марковская СОШ»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Марковская СОШ</dc:title>
  <dc:creator>Марина</dc:creator>
  <cp:lastModifiedBy>Tan s10</cp:lastModifiedBy>
  <cp:revision>23</cp:revision>
  <dcterms:created xsi:type="dcterms:W3CDTF">2022-03-12T16:42:27Z</dcterms:created>
  <dcterms:modified xsi:type="dcterms:W3CDTF">2022-03-18T15:48:17Z</dcterms:modified>
</cp:coreProperties>
</file>