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4" r:id="rId3"/>
    <p:sldId id="260" r:id="rId4"/>
    <p:sldId id="259" r:id="rId5"/>
    <p:sldId id="262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7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E45F0-E6FE-48ED-803D-032069AD5DE3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8A88373-44D7-4C75-9271-3C0516C1D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4148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E45F0-E6FE-48ED-803D-032069AD5DE3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8A88373-44D7-4C75-9271-3C0516C1D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918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E45F0-E6FE-48ED-803D-032069AD5DE3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8A88373-44D7-4C75-9271-3C0516C1DC45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703148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E45F0-E6FE-48ED-803D-032069AD5DE3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8A88373-44D7-4C75-9271-3C0516C1D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0773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E45F0-E6FE-48ED-803D-032069AD5DE3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8A88373-44D7-4C75-9271-3C0516C1DC45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600440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E45F0-E6FE-48ED-803D-032069AD5DE3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8A88373-44D7-4C75-9271-3C0516C1D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44379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E45F0-E6FE-48ED-803D-032069AD5DE3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8373-44D7-4C75-9271-3C0516C1D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52946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E45F0-E6FE-48ED-803D-032069AD5DE3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8373-44D7-4C75-9271-3C0516C1D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2052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E45F0-E6FE-48ED-803D-032069AD5DE3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8373-44D7-4C75-9271-3C0516C1D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0485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E45F0-E6FE-48ED-803D-032069AD5DE3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8A88373-44D7-4C75-9271-3C0516C1D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966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E45F0-E6FE-48ED-803D-032069AD5DE3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8A88373-44D7-4C75-9271-3C0516C1D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1510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E45F0-E6FE-48ED-803D-032069AD5DE3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8A88373-44D7-4C75-9271-3C0516C1D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3286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E45F0-E6FE-48ED-803D-032069AD5DE3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8373-44D7-4C75-9271-3C0516C1D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8747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E45F0-E6FE-48ED-803D-032069AD5DE3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8373-44D7-4C75-9271-3C0516C1D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2548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E45F0-E6FE-48ED-803D-032069AD5DE3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8373-44D7-4C75-9271-3C0516C1D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8264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E45F0-E6FE-48ED-803D-032069AD5DE3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8A88373-44D7-4C75-9271-3C0516C1D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381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9E45F0-E6FE-48ED-803D-032069AD5DE3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8A88373-44D7-4C75-9271-3C0516C1D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5864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957263" y="307976"/>
            <a:ext cx="13311188" cy="60079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           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образовательное учреждение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«Марковская СОШ»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34191" y="2258498"/>
            <a:ext cx="983410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Туристско-краеведческий биатлон</a:t>
            </a:r>
          </a:p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7А класс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72293" y="3531286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Штайда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Р.А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</a:p>
          <a:p>
            <a:pPr algn="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истории </a:t>
            </a:r>
          </a:p>
          <a:p>
            <a:pPr algn="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обществознания 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6600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47825" y="199771"/>
            <a:ext cx="9882188" cy="163121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Социальное партнерство в образовании – дыхание нового поколения. </a:t>
            </a:r>
            <a:endParaRPr lang="ru-RU" sz="2000" dirty="0" smtClean="0">
              <a:solidFill>
                <a:srgbClr val="181818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200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условиях ФГОС важно, чтобы школа стала инструментом, укрепляющим сотрудничество со всеми социальными структурами для укрепления того индивидуального пути (траектории), по которому «взбирается» вверх за знаниями ученик. </a:t>
            </a:r>
            <a:r>
              <a:rPr lang="ru-RU" sz="2000" dirty="0" smtClean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протяжении 3-х лет организую сотрудничество с МАОУ ДО СДЮТЭ.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147815" y="2002408"/>
            <a:ext cx="6553397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2800" dirty="0" smtClean="0"/>
              <a:t>Сотрудничество с МАУ </a:t>
            </a:r>
            <a:r>
              <a:rPr lang="ru-RU" sz="2800" dirty="0"/>
              <a:t>ДО </a:t>
            </a:r>
            <a:r>
              <a:rPr lang="ru-RU" sz="2800" dirty="0" smtClean="0"/>
              <a:t>СДЮТЭ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70472" y="2697049"/>
            <a:ext cx="10236894" cy="95410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Цель: развитие у </a:t>
            </a:r>
            <a:r>
              <a:rPr lang="ru-RU" sz="2800" dirty="0"/>
              <a:t>подростков туристских </a:t>
            </a:r>
            <a:r>
              <a:rPr lang="ru-RU" sz="2800" dirty="0" smtClean="0"/>
              <a:t>умений, содействие </a:t>
            </a:r>
            <a:r>
              <a:rPr lang="ru-RU" sz="2800" dirty="0"/>
              <a:t>развитию интереса </a:t>
            </a:r>
            <a:r>
              <a:rPr lang="ru-RU" sz="2800" dirty="0" smtClean="0"/>
              <a:t>познания </a:t>
            </a:r>
            <a:r>
              <a:rPr lang="ru-RU" sz="2800" dirty="0"/>
              <a:t>своего края.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129338" y="3822577"/>
            <a:ext cx="5957887" cy="298543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Результат:</a:t>
            </a:r>
          </a:p>
          <a:p>
            <a:pPr algn="just"/>
            <a:r>
              <a:rPr lang="ru-RU" sz="2000" dirty="0" smtClean="0"/>
              <a:t>1.Повышение интереса учеников к изучению истории края. Привлечение к участию в краеведческих мероприятиях 70% класса.</a:t>
            </a:r>
          </a:p>
          <a:p>
            <a:pPr algn="just"/>
            <a:r>
              <a:rPr lang="ru-RU" sz="2000" dirty="0" smtClean="0"/>
              <a:t>2.Создана среда для проявления туристских умений, приобретенных </a:t>
            </a:r>
            <a:r>
              <a:rPr lang="ru-RU" sz="2000" dirty="0"/>
              <a:t>в рамках внеурочной деятельности по курсу «Спортивный туризм».</a:t>
            </a:r>
          </a:p>
          <a:p>
            <a:pPr algn="just"/>
            <a:endParaRPr lang="ru-RU" sz="2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76025" y="3824720"/>
            <a:ext cx="5743579" cy="138499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Форма взаимодействия:</a:t>
            </a:r>
          </a:p>
          <a:p>
            <a:pPr algn="ctr"/>
            <a:r>
              <a:rPr lang="ru-RU" sz="2800" dirty="0" smtClean="0"/>
              <a:t>Участие в туристско-краеведческом биатлоне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035802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444343" cy="362494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401597"/>
            <a:ext cx="6444343" cy="34564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6693" y="0"/>
            <a:ext cx="51625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212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015038" cy="451597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7192" y="2214563"/>
            <a:ext cx="6184807" cy="4643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7726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715690" cy="354045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7845" y="2943123"/>
            <a:ext cx="4898572" cy="36662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8093" y="169409"/>
            <a:ext cx="4402183" cy="6439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6678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921829" cy="333102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82" y="3086101"/>
            <a:ext cx="5880463" cy="37718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325" y="419236"/>
            <a:ext cx="5823585" cy="5823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88642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292</TotalTime>
  <Words>126</Words>
  <Application>Microsoft Office PowerPoint</Application>
  <PresentationFormat>Широкоэкранный</PresentationFormat>
  <Paragraphs>16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Century Gothic</vt:lpstr>
      <vt:lpstr>Times New Roman</vt:lpstr>
      <vt:lpstr>Wingdings 3</vt:lpstr>
      <vt:lpstr>Легкий дым</vt:lpstr>
      <vt:lpstr>                  Муниципальное бюджетное образовательное учреждение  «Марковская СОШ»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Марковская бюджетная образовательная учреждение                                                          « Марковская СОШ»</dc:title>
  <dc:creator>Расима Амерьяновна Штайда</dc:creator>
  <cp:lastModifiedBy>Tan s10</cp:lastModifiedBy>
  <cp:revision>13</cp:revision>
  <dcterms:created xsi:type="dcterms:W3CDTF">2022-03-14T04:45:53Z</dcterms:created>
  <dcterms:modified xsi:type="dcterms:W3CDTF">2022-03-18T15:11:26Z</dcterms:modified>
</cp:coreProperties>
</file>