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8" r:id="rId3"/>
    <p:sldId id="269" r:id="rId4"/>
    <p:sldId id="267" r:id="rId5"/>
    <p:sldId id="266" r:id="rId6"/>
    <p:sldId id="265" r:id="rId7"/>
    <p:sldId id="264" r:id="rId8"/>
    <p:sldId id="259" r:id="rId9"/>
    <p:sldId id="261" r:id="rId10"/>
    <p:sldId id="279" r:id="rId11"/>
    <p:sldId id="280" r:id="rId12"/>
    <p:sldId id="286" r:id="rId13"/>
    <p:sldId id="290" r:id="rId14"/>
    <p:sldId id="287" r:id="rId15"/>
    <p:sldId id="273" r:id="rId16"/>
    <p:sldId id="288" r:id="rId17"/>
    <p:sldId id="274" r:id="rId18"/>
    <p:sldId id="275" r:id="rId19"/>
    <p:sldId id="276" r:id="rId20"/>
    <p:sldId id="277" r:id="rId21"/>
    <p:sldId id="278" r:id="rId22"/>
    <p:sldId id="281" r:id="rId23"/>
    <p:sldId id="282" r:id="rId24"/>
    <p:sldId id="289" r:id="rId25"/>
    <p:sldId id="296" r:id="rId26"/>
    <p:sldId id="256" r:id="rId27"/>
    <p:sldId id="294" r:id="rId28"/>
    <p:sldId id="295" r:id="rId29"/>
    <p:sldId id="262" r:id="rId30"/>
    <p:sldId id="272" r:id="rId31"/>
    <p:sldId id="283" r:id="rId32"/>
    <p:sldId id="293" r:id="rId33"/>
    <p:sldId id="284" r:id="rId34"/>
    <p:sldId id="285" r:id="rId35"/>
    <p:sldId id="260" r:id="rId36"/>
    <p:sldId id="291" r:id="rId37"/>
    <p:sldId id="292" r:id="rId38"/>
    <p:sldId id="263" r:id="rId39"/>
    <p:sldId id="271" r:id="rId40"/>
    <p:sldId id="298" r:id="rId41"/>
    <p:sldId id="297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78" y="-3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FC5B9-641E-4FFA-8902-76E043E7EF84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66AA-9D91-4E5D-9264-CF7C0950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125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FC5B9-641E-4FFA-8902-76E043E7EF84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66AA-9D91-4E5D-9264-CF7C0950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9111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FC5B9-641E-4FFA-8902-76E043E7EF84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66AA-9D91-4E5D-9264-CF7C0950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236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FC5B9-641E-4FFA-8902-76E043E7EF84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66AA-9D91-4E5D-9264-CF7C0950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075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FC5B9-641E-4FFA-8902-76E043E7EF84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66AA-9D91-4E5D-9264-CF7C0950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667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FC5B9-641E-4FFA-8902-76E043E7EF84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66AA-9D91-4E5D-9264-CF7C0950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585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FC5B9-641E-4FFA-8902-76E043E7EF84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66AA-9D91-4E5D-9264-CF7C0950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784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FC5B9-641E-4FFA-8902-76E043E7EF84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66AA-9D91-4E5D-9264-CF7C0950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99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FC5B9-641E-4FFA-8902-76E043E7EF84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66AA-9D91-4E5D-9264-CF7C0950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072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FC5B9-641E-4FFA-8902-76E043E7EF84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66AA-9D91-4E5D-9264-CF7C0950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570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2FC5B9-641E-4FFA-8902-76E043E7EF84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66AA-9D91-4E5D-9264-CF7C0950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5500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FC5B9-641E-4FFA-8902-76E043E7EF84}" type="datetimeFigureOut">
              <a:rPr lang="ru-RU" smtClean="0"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E66AA-9D91-4E5D-9264-CF7C095085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143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4.png"/><Relationship Id="rId7" Type="http://schemas.openxmlformats.org/officeDocument/2006/relationships/slide" Target="slide9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04800" y="2743200"/>
            <a:ext cx="8610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000">
                <a:latin typeface="Times New Roman" pitchFamily="18" charset="0"/>
              </a:rPr>
              <a:t>Европейский Север</a:t>
            </a:r>
          </a:p>
        </p:txBody>
      </p:sp>
      <p:sp>
        <p:nvSpPr>
          <p:cNvPr id="4106" name="WordArt 10"/>
          <p:cNvSpPr>
            <a:spLocks noChangeArrowheads="1" noChangeShapeType="1" noTextEdit="1"/>
          </p:cNvSpPr>
          <p:nvPr/>
        </p:nvSpPr>
        <p:spPr bwMode="auto">
          <a:xfrm>
            <a:off x="827088" y="1484313"/>
            <a:ext cx="6913562" cy="36734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Европейский Север</a:t>
            </a:r>
          </a:p>
        </p:txBody>
      </p:sp>
    </p:spTree>
    <p:extLst>
      <p:ext uri="{BB962C8B-B14F-4D97-AF65-F5344CB8AC3E}">
        <p14:creationId xmlns:p14="http://schemas.microsoft.com/office/powerpoint/2010/main" val="332565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Карельский гранит</a:t>
            </a:r>
            <a:endParaRPr lang="ru-RU" dirty="0"/>
          </a:p>
        </p:txBody>
      </p:sp>
      <p:pic>
        <p:nvPicPr>
          <p:cNvPr id="15362" name="Picture 2" descr="C:\Users\Лыбонька\Desktop\Северный район\гранит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11520"/>
            <a:ext cx="7632848" cy="4513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9846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Граниты Карелии</a:t>
            </a:r>
            <a:endParaRPr lang="ru-RU" dirty="0"/>
          </a:p>
        </p:txBody>
      </p:sp>
      <p:pic>
        <p:nvPicPr>
          <p:cNvPr id="16386" name="Picture 2" descr="C:\Users\Лыбонька\Desktop\Северный район\граниты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6092"/>
            <a:ext cx="9111343" cy="562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754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Мрамор Кольского полуострова</a:t>
            </a:r>
            <a:endParaRPr lang="ru-RU" dirty="0"/>
          </a:p>
        </p:txBody>
      </p:sp>
      <p:pic>
        <p:nvPicPr>
          <p:cNvPr id="22530" name="Picture 2" descr="C:\Users\Лыбонька\Desktop\Северный район\мрамор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8" y="1196752"/>
            <a:ext cx="9118781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50602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Реки  Балтийского щита</a:t>
            </a:r>
            <a:endParaRPr lang="ru-RU" dirty="0"/>
          </a:p>
        </p:txBody>
      </p:sp>
      <p:pic>
        <p:nvPicPr>
          <p:cNvPr id="27650" name="Picture 2" descr="C:\Users\Лыбонька\Desktop\Северный район\реки щит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6" y="1124744"/>
            <a:ext cx="9017160" cy="5771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176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Озера Карелии</a:t>
            </a:r>
            <a:endParaRPr lang="ru-RU" dirty="0"/>
          </a:p>
        </p:txBody>
      </p:sp>
      <p:pic>
        <p:nvPicPr>
          <p:cNvPr id="24578" name="Picture 2" descr="C:\Users\Лыбонька\Desktop\Северный район\озера карелии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81019"/>
            <a:ext cx="7992887" cy="5307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86043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Воркута</a:t>
            </a:r>
            <a:endParaRPr lang="ru-RU" dirty="0"/>
          </a:p>
        </p:txBody>
      </p:sp>
      <p:pic>
        <p:nvPicPr>
          <p:cNvPr id="9218" name="Picture 2" descr="C:\Users\Лыбонька\Desktop\Северный район\воркута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4852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Печора. Буроугольный бассейн.</a:t>
            </a:r>
            <a:endParaRPr lang="ru-RU" dirty="0"/>
          </a:p>
        </p:txBody>
      </p:sp>
      <p:pic>
        <p:nvPicPr>
          <p:cNvPr id="25602" name="Picture 2" descr="C:\Users\Лыбонька\Desktop\Северный район\печора 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78872"/>
            <a:ext cx="842493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805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шахте Воркуты</a:t>
            </a:r>
            <a:endParaRPr lang="ru-RU" dirty="0"/>
          </a:p>
        </p:txBody>
      </p:sp>
      <p:pic>
        <p:nvPicPr>
          <p:cNvPr id="10242" name="Picture 2" descr="C:\Users\Лыбонька\Desktop\Северный район\воркута 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70559"/>
            <a:ext cx="8064896" cy="5354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0269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Лыбонька\Desktop\Северный район\воркута 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08" y="260648"/>
            <a:ext cx="8824180" cy="653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99960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Воркута-уголь</a:t>
            </a:r>
            <a:endParaRPr lang="ru-RU" dirty="0"/>
          </a:p>
        </p:txBody>
      </p:sp>
      <p:pic>
        <p:nvPicPr>
          <p:cNvPr id="12290" name="Picture 2" descr="C:\Users\Лыбонька\Desktop\Северный район\воркут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11590"/>
            <a:ext cx="8064896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0461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1143000" y="609600"/>
            <a:ext cx="655320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 b="1">
                <a:solidFill>
                  <a:srgbClr val="FF0066"/>
                </a:solidFill>
                <a:latin typeface="Times New Roman" pitchFamily="18" charset="0"/>
              </a:rPr>
              <a:t>Дороги Севера</a:t>
            </a:r>
          </a:p>
        </p:txBody>
      </p:sp>
      <p:pic>
        <p:nvPicPr>
          <p:cNvPr id="90115" name="Picture 3" descr="печорская магистраль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438400"/>
            <a:ext cx="2819400" cy="1882775"/>
          </a:xfrm>
          <a:prstGeom prst="rect">
            <a:avLst/>
          </a:prstGeom>
          <a:noFill/>
          <a:ln w="635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6" name="Picture 4" descr="на льд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819400"/>
            <a:ext cx="2089150" cy="3200400"/>
          </a:xfrm>
          <a:prstGeom prst="rect">
            <a:avLst/>
          </a:prstGeom>
          <a:noFill/>
          <a:ln w="635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7" name="Picture 5" descr="комета на озер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648200"/>
            <a:ext cx="2819400" cy="1870075"/>
          </a:xfrm>
          <a:prstGeom prst="rect">
            <a:avLst/>
          </a:prstGeom>
          <a:noFill/>
          <a:ln w="635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8" name="Picture 6" descr="дорога среди лесов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344738"/>
            <a:ext cx="2819400" cy="1825625"/>
          </a:xfrm>
          <a:prstGeom prst="rect">
            <a:avLst/>
          </a:prstGeom>
          <a:noFill/>
          <a:ln w="635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119" name="Picture 7" descr="вода Карели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495800"/>
            <a:ext cx="2781300" cy="2095500"/>
          </a:xfrm>
          <a:prstGeom prst="rect">
            <a:avLst/>
          </a:prstGeom>
          <a:noFill/>
          <a:ln w="635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562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Вуктыл</a:t>
            </a:r>
            <a:endParaRPr lang="ru-RU" dirty="0"/>
          </a:p>
        </p:txBody>
      </p:sp>
      <p:pic>
        <p:nvPicPr>
          <p:cNvPr id="13314" name="Picture 2" descr="C:\Users\Лыбонька\Desktop\Северный район\вуктыл 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12390"/>
            <a:ext cx="7128792" cy="4749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24085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Вуктыл</a:t>
            </a:r>
            <a:endParaRPr lang="ru-RU" dirty="0"/>
          </a:p>
        </p:txBody>
      </p:sp>
      <p:pic>
        <p:nvPicPr>
          <p:cNvPr id="14338" name="Picture 2" descr="C:\Users\Лыбонька\Desktop\Северный район\вуктыл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268760"/>
            <a:ext cx="9036496" cy="558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6150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ГЭС в Карелии</a:t>
            </a:r>
            <a:endParaRPr lang="ru-RU" dirty="0"/>
          </a:p>
        </p:txBody>
      </p:sp>
      <p:pic>
        <p:nvPicPr>
          <p:cNvPr id="17410" name="Picture 2" descr="C:\Users\Лыбонька\Desktop\Северный район\гэс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15232"/>
            <a:ext cx="8640960" cy="5598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667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Лыбонька\Desktop\Северный район\гэс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913"/>
            <a:ext cx="9144000" cy="6841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56977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Users\Лыбонька\Desktop\Северный район\пэс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2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81821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9045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936103"/>
          </a:xfrm>
        </p:spPr>
        <p:txBody>
          <a:bodyPr/>
          <a:lstStyle/>
          <a:p>
            <a:r>
              <a:rPr lang="ru-RU" dirty="0" smtClean="0"/>
              <a:t>Ненцы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ыбонька\Desktop\Северный район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86" y="1181559"/>
            <a:ext cx="7596336" cy="5676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1526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Ненецкий чум</a:t>
            </a:r>
            <a:endParaRPr lang="ru-RU" dirty="0"/>
          </a:p>
        </p:txBody>
      </p:sp>
      <p:pic>
        <p:nvPicPr>
          <p:cNvPr id="31746" name="Picture 2" descr="C:\Users\Лыбонька\Desktop\Северный район\чум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0728"/>
            <a:ext cx="8208912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45764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Сборка чума</a:t>
            </a:r>
            <a:endParaRPr lang="ru-RU" dirty="0"/>
          </a:p>
        </p:txBody>
      </p:sp>
      <p:pic>
        <p:nvPicPr>
          <p:cNvPr id="30722" name="Picture 2" descr="C:\Users\Лыбонька\Desktop\Северный район\сборка чум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96752"/>
            <a:ext cx="813690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62391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Ненецкий чум внутри</a:t>
            </a:r>
            <a:endParaRPr lang="ru-RU" dirty="0"/>
          </a:p>
        </p:txBody>
      </p:sp>
      <p:pic>
        <p:nvPicPr>
          <p:cNvPr id="5122" name="Picture 2" descr="C:\Users\Лыбонька\Desktop\Северный район\z_f00f203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40" y="1628800"/>
            <a:ext cx="9296355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3610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Сольвычегодс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657600"/>
            <a:ext cx="38862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39" name="Picture 3" descr="Тотьма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191000"/>
            <a:ext cx="2014538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0" name="Picture 4" descr="Великий Устюг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419600"/>
            <a:ext cx="4800600" cy="220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1" name="Picture 5" descr="церковь Всемилостивого Спаса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3657600" cy="2497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2" name="Picture 6" descr="старая Вологд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" r="1912" b="4189"/>
          <a:stretch>
            <a:fillRect/>
          </a:stretch>
        </p:blipFill>
        <p:spPr bwMode="auto">
          <a:xfrm>
            <a:off x="1143000" y="1931988"/>
            <a:ext cx="6781800" cy="286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3" name="Picture 7" descr="поморское судно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19200"/>
            <a:ext cx="7556500" cy="563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144" name="Text Box 8"/>
          <p:cNvSpPr txBox="1">
            <a:spLocks noChangeArrowheads="1"/>
          </p:cNvSpPr>
          <p:nvPr/>
        </p:nvSpPr>
        <p:spPr bwMode="auto">
          <a:xfrm>
            <a:off x="914400" y="228600"/>
            <a:ext cx="7543800" cy="641350"/>
          </a:xfrm>
          <a:prstGeom prst="rect">
            <a:avLst/>
          </a:prstGeom>
          <a:solidFill>
            <a:srgbClr val="00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>
                <a:solidFill>
                  <a:srgbClr val="FF0000"/>
                </a:solidFill>
                <a:latin typeface="Times New Roman" pitchFamily="18" charset="0"/>
              </a:rPr>
              <a:t>Водные пути</a:t>
            </a:r>
          </a:p>
        </p:txBody>
      </p:sp>
      <p:pic>
        <p:nvPicPr>
          <p:cNvPr id="91145" name="Picture 9" descr="kount_map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13"/>
            <a:ext cx="9144000" cy="6684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6" name="Picture 10" descr="купол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2" t="3680" r="31325" b="62660"/>
          <a:stretch>
            <a:fillRect/>
          </a:stretch>
        </p:blipFill>
        <p:spPr bwMode="auto">
          <a:xfrm>
            <a:off x="2133600" y="457200"/>
            <a:ext cx="190500" cy="304800"/>
          </a:xfrm>
          <a:prstGeom prst="rect">
            <a:avLst/>
          </a:prstGeom>
          <a:noFill/>
          <a:ln w="6350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7" name="Picture 11" descr="купол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2" t="3680" r="31325" b="62660"/>
          <a:stretch>
            <a:fillRect/>
          </a:stretch>
        </p:blipFill>
        <p:spPr bwMode="auto">
          <a:xfrm>
            <a:off x="4038600" y="2514600"/>
            <a:ext cx="190500" cy="304800"/>
          </a:xfrm>
          <a:prstGeom prst="rect">
            <a:avLst/>
          </a:prstGeom>
          <a:noFill/>
          <a:ln w="6350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8" name="Picture 12" descr="купол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2" t="3680" r="31325" b="62660"/>
          <a:stretch>
            <a:fillRect/>
          </a:stretch>
        </p:blipFill>
        <p:spPr bwMode="auto">
          <a:xfrm>
            <a:off x="2895600" y="5943600"/>
            <a:ext cx="190500" cy="304800"/>
          </a:xfrm>
          <a:prstGeom prst="rect">
            <a:avLst/>
          </a:prstGeom>
          <a:noFill/>
          <a:ln w="6350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49" name="Picture 13" descr="купол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2" t="3680" r="31325" b="62660"/>
          <a:stretch>
            <a:fillRect/>
          </a:stretch>
        </p:blipFill>
        <p:spPr bwMode="auto">
          <a:xfrm>
            <a:off x="3200400" y="3048000"/>
            <a:ext cx="190500" cy="304800"/>
          </a:xfrm>
          <a:prstGeom prst="rect">
            <a:avLst/>
          </a:prstGeom>
          <a:noFill/>
          <a:ln w="6350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0" name="Picture 14" descr="купол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2" t="3680" r="31325" b="62660"/>
          <a:stretch>
            <a:fillRect/>
          </a:stretch>
        </p:blipFill>
        <p:spPr bwMode="auto">
          <a:xfrm>
            <a:off x="2209800" y="2667000"/>
            <a:ext cx="190500" cy="304800"/>
          </a:xfrm>
          <a:prstGeom prst="rect">
            <a:avLst/>
          </a:prstGeom>
          <a:noFill/>
          <a:ln w="6350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1" name="Picture 15" descr="купола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2" t="3680" r="31325" b="62660"/>
          <a:stretch>
            <a:fillRect/>
          </a:stretch>
        </p:blipFill>
        <p:spPr bwMode="auto">
          <a:xfrm>
            <a:off x="152400" y="152400"/>
            <a:ext cx="1381125" cy="2209800"/>
          </a:xfrm>
          <a:prstGeom prst="rect">
            <a:avLst/>
          </a:prstGeom>
          <a:noFill/>
          <a:ln w="6350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2" name="Picture 16" descr="купол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2" t="3680" r="31325" b="62660"/>
          <a:stretch>
            <a:fillRect/>
          </a:stretch>
        </p:blipFill>
        <p:spPr bwMode="auto">
          <a:xfrm>
            <a:off x="3276600" y="3429000"/>
            <a:ext cx="190500" cy="304800"/>
          </a:xfrm>
          <a:prstGeom prst="rect">
            <a:avLst/>
          </a:prstGeom>
          <a:noFill/>
          <a:ln w="6350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3" name="Picture 17" descr="купол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2" t="3680" r="31325" b="62660"/>
          <a:stretch>
            <a:fillRect/>
          </a:stretch>
        </p:blipFill>
        <p:spPr bwMode="auto">
          <a:xfrm>
            <a:off x="4724400" y="5029200"/>
            <a:ext cx="190500" cy="304800"/>
          </a:xfrm>
          <a:prstGeom prst="rect">
            <a:avLst/>
          </a:prstGeom>
          <a:noFill/>
          <a:ln w="6350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4" name="Picture 18" descr="купол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2" t="3680" r="31325" b="62660"/>
          <a:stretch>
            <a:fillRect/>
          </a:stretch>
        </p:blipFill>
        <p:spPr bwMode="auto">
          <a:xfrm>
            <a:off x="695325" y="4648200"/>
            <a:ext cx="190500" cy="304800"/>
          </a:xfrm>
          <a:prstGeom prst="rect">
            <a:avLst/>
          </a:prstGeom>
          <a:noFill/>
          <a:ln w="6350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155" name="Picture 19" descr="купол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2" t="3680" r="31325" b="62660"/>
          <a:stretch>
            <a:fillRect/>
          </a:stretch>
        </p:blipFill>
        <p:spPr bwMode="auto">
          <a:xfrm>
            <a:off x="2057400" y="5410200"/>
            <a:ext cx="190500" cy="304800"/>
          </a:xfrm>
          <a:prstGeom prst="rect">
            <a:avLst/>
          </a:prstGeom>
          <a:noFill/>
          <a:ln w="6350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43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Лыбонька\Desktop\Северный район\внутри чум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46122"/>
            <a:ext cx="8280920" cy="5374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03869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День ненецкого оленевода</a:t>
            </a:r>
            <a:endParaRPr lang="ru-RU" dirty="0"/>
          </a:p>
        </p:txBody>
      </p:sp>
      <p:pic>
        <p:nvPicPr>
          <p:cNvPr id="19458" name="Picture 2" descr="C:\Users\Лыбонька\Desktop\Северный район\день оленевода ненцы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2636"/>
            <a:ext cx="9144000" cy="5685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7049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Ненецкий костюм</a:t>
            </a:r>
            <a:endParaRPr lang="ru-RU" dirty="0"/>
          </a:p>
        </p:txBody>
      </p:sp>
      <p:pic>
        <p:nvPicPr>
          <p:cNvPr id="23554" name="Picture 2" descr="C:\Users\Лыбонька\Desktop\Северный район\одежд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90008"/>
            <a:ext cx="8280920" cy="549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571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Карельский национальный костюм</a:t>
            </a:r>
            <a:endParaRPr lang="ru-RU" dirty="0"/>
          </a:p>
        </p:txBody>
      </p:sp>
      <p:pic>
        <p:nvPicPr>
          <p:cNvPr id="20482" name="Picture 2" descr="C:\Users\Лыбонька\Desktop\Северный район\карел костюм же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62" y="1556792"/>
            <a:ext cx="3070258" cy="4597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Лыбонька\Desktop\Северный район\костюм карел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28799"/>
            <a:ext cx="2905889" cy="446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72022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Лыбонька\Desktop\Северный район\карелы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69" y="-32522"/>
            <a:ext cx="9148869" cy="689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5822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Саамские олени</a:t>
            </a:r>
            <a:endParaRPr lang="ru-RU" dirty="0"/>
          </a:p>
        </p:txBody>
      </p:sp>
      <p:pic>
        <p:nvPicPr>
          <p:cNvPr id="3074" name="Picture 2" descr="C:\Users\Лыбонька\Desktop\Северный район\imag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12776"/>
            <a:ext cx="8370407" cy="511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79733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саамы</a:t>
            </a:r>
            <a:endParaRPr lang="ru-RU" dirty="0"/>
          </a:p>
        </p:txBody>
      </p:sp>
      <p:pic>
        <p:nvPicPr>
          <p:cNvPr id="28674" name="Picture 2" descr="C:\Users\Лыбонька\Desktop\Северный район\саамы 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712968" cy="578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0815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Национальный костюм саамов</a:t>
            </a:r>
            <a:endParaRPr lang="ru-RU" dirty="0"/>
          </a:p>
        </p:txBody>
      </p:sp>
      <p:pic>
        <p:nvPicPr>
          <p:cNvPr id="29698" name="Picture 2" descr="C:\Users\Лыбонька\Desktop\Северный район\саамы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95285"/>
            <a:ext cx="8352928" cy="54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032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/>
              <a:t>вепсы</a:t>
            </a:r>
            <a:endParaRPr lang="ru-RU" dirty="0"/>
          </a:p>
        </p:txBody>
      </p:sp>
      <p:pic>
        <p:nvPicPr>
          <p:cNvPr id="6146" name="Picture 2" descr="C:\Users\Лыбонька\Desktop\Северный район\вепсы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80612"/>
            <a:ext cx="8496944" cy="5661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2025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вепсы</a:t>
            </a:r>
            <a:endParaRPr lang="ru-RU" dirty="0"/>
          </a:p>
        </p:txBody>
      </p:sp>
      <p:pic>
        <p:nvPicPr>
          <p:cNvPr id="7170" name="Picture 2" descr="C:\Users\Лыбонька\Desktop\Северный район\вепсы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78872"/>
            <a:ext cx="8280920" cy="5520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4748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ext Box 2"/>
          <p:cNvSpPr txBox="1">
            <a:spLocks noChangeArrowheads="1"/>
          </p:cNvSpPr>
          <p:nvPr/>
        </p:nvSpPr>
        <p:spPr bwMode="auto">
          <a:xfrm>
            <a:off x="228600" y="304800"/>
            <a:ext cx="8686800" cy="641350"/>
          </a:xfrm>
          <a:prstGeom prst="rect">
            <a:avLst/>
          </a:prstGeom>
          <a:solidFill>
            <a:srgbClr val="339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>
                <a:latin typeface="Times New Roman" pitchFamily="18" charset="0"/>
              </a:rPr>
              <a:t>Водные дороги Севера</a:t>
            </a:r>
          </a:p>
        </p:txBody>
      </p:sp>
      <p:pic>
        <p:nvPicPr>
          <p:cNvPr id="92163" name="Picture 3" descr="лодка в снег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3249613" cy="4876800"/>
          </a:xfrm>
          <a:prstGeom prst="rect">
            <a:avLst/>
          </a:prstGeom>
          <a:noFill/>
          <a:ln w="63500">
            <a:solidFill>
              <a:srgbClr val="33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4" name="Picture 4" descr="вода Карели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466850"/>
            <a:ext cx="3200400" cy="2413000"/>
          </a:xfrm>
          <a:prstGeom prst="rect">
            <a:avLst/>
          </a:prstGeom>
          <a:noFill/>
          <a:ln w="63500">
            <a:solidFill>
              <a:srgbClr val="33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5" name="Picture 5" descr="лесовоз в Архангельск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267200"/>
            <a:ext cx="3276600" cy="2047875"/>
          </a:xfrm>
          <a:prstGeom prst="rect">
            <a:avLst/>
          </a:prstGeom>
          <a:noFill/>
          <a:ln w="63500">
            <a:solidFill>
              <a:srgbClr val="33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66" name="Picture 6" descr="комета на озер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124200"/>
            <a:ext cx="3429000" cy="2274888"/>
          </a:xfrm>
          <a:prstGeom prst="rect">
            <a:avLst/>
          </a:prstGeom>
          <a:noFill/>
          <a:ln w="63500">
            <a:solidFill>
              <a:srgbClr val="33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772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Лыбонька\Desktop\Северный район\мурманск\full_RR1QhrG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2594" cy="710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3295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Лыбонька\Desktop\Северный район\мурманск\69485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110"/>
            <a:ext cx="9093830" cy="6824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57016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Лыбонька\Desktop\Северный район\мурманск\1433514724-30c1b1081dd6d8da3f15723de3f39a0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44083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Лыбонька\Desktop\Северный район\мурманск\6-Мурманский-океанариум-m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68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676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Лыбонька\Desktop\Северный район\мурманск\avtoputeshestvie_na_poluostrov_rybachiy_chast_1_20130726-Kola_2013-2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0" y="0"/>
            <a:ext cx="91217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45968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Лыбонька\Desktop\Северный район\мурманск\KAV_001020_01275_1_t218_1124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65"/>
            <a:ext cx="9155833" cy="6846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73097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Лыбонька\Desktop\Северный район\мурманск\murmanchanam-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259"/>
            <a:ext cx="9144000" cy="6834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3099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Лыбонька\Desktop\Северный район\мурманск\pamyatnik-kotu-semenu-v-murmans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84501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420592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Лыбонька\Desktop\Северный район\мурманск\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6" y="21026"/>
            <a:ext cx="9115964" cy="683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8331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Лыбонька\Desktop\Северный район\мурманск\алеш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8"/>
            <a:ext cx="9144000" cy="6841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6273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 Box 2"/>
          <p:cNvSpPr txBox="1">
            <a:spLocks noChangeArrowheads="1"/>
          </p:cNvSpPr>
          <p:nvPr/>
        </p:nvSpPr>
        <p:spPr bwMode="auto">
          <a:xfrm>
            <a:off x="1066800" y="533400"/>
            <a:ext cx="7239000" cy="457200"/>
          </a:xfrm>
          <a:prstGeom prst="rect">
            <a:avLst/>
          </a:prstGeom>
          <a:solidFill>
            <a:srgbClr val="33CC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latin typeface="Times New Roman" pitchFamily="18" charset="0"/>
              </a:rPr>
              <a:t>Северный морской путь</a:t>
            </a:r>
          </a:p>
        </p:txBody>
      </p:sp>
      <p:pic>
        <p:nvPicPr>
          <p:cNvPr id="931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1" t="12500" r="50781" b="12500"/>
          <a:stretch>
            <a:fillRect/>
          </a:stretch>
        </p:blipFill>
        <p:spPr bwMode="auto">
          <a:xfrm>
            <a:off x="5334000" y="1371600"/>
            <a:ext cx="35052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1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36459" r="50781" b="18750"/>
          <a:stretch>
            <a:fillRect/>
          </a:stretch>
        </p:blipFill>
        <p:spPr bwMode="auto">
          <a:xfrm>
            <a:off x="1066800" y="2209800"/>
            <a:ext cx="41148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1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1" t="30208" r="12500" b="23958"/>
          <a:stretch>
            <a:fillRect/>
          </a:stretch>
        </p:blipFill>
        <p:spPr bwMode="auto">
          <a:xfrm>
            <a:off x="53673" y="1700808"/>
            <a:ext cx="8861727" cy="3785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487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animBg="1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Лыбонька\Desktop\Северный район\мурманск\ждуща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" y="-6694"/>
            <a:ext cx="9138794" cy="6964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4585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Печенга. </a:t>
            </a:r>
            <a:r>
              <a:rPr lang="ru-RU" smtClean="0"/>
              <a:t>Свято-Троицкий монастырь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Лыбонька\Desktop\Северный район\мурманск\печенгский свято-троицкий монастыр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052736"/>
            <a:ext cx="8772129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496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1219200" y="381000"/>
            <a:ext cx="6477000" cy="641350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>
                <a:solidFill>
                  <a:srgbClr val="FF0000"/>
                </a:solidFill>
                <a:latin typeface="Times New Roman" pitchFamily="18" charset="0"/>
              </a:rPr>
              <a:t>Железные дороги Севера</a:t>
            </a:r>
          </a:p>
        </p:txBody>
      </p:sp>
      <p:pic>
        <p:nvPicPr>
          <p:cNvPr id="94211" name="Picture 3" descr="веп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7" b="1111"/>
          <a:stretch>
            <a:fillRect/>
          </a:stretch>
        </p:blipFill>
        <p:spPr bwMode="auto">
          <a:xfrm>
            <a:off x="1143000" y="1371600"/>
            <a:ext cx="6527800" cy="472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6228184" y="1088692"/>
            <a:ext cx="2759968" cy="1384995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dirty="0">
                <a:latin typeface="Times New Roman" pitchFamily="18" charset="0"/>
              </a:rPr>
              <a:t>Вологда = Архангельск (1894-1898)</a:t>
            </a:r>
          </a:p>
          <a:p>
            <a:pPr>
              <a:spcBef>
                <a:spcPct val="50000"/>
              </a:spcBef>
            </a:pPr>
            <a:r>
              <a:rPr lang="ru-RU" sz="1400" dirty="0">
                <a:latin typeface="Times New Roman" pitchFamily="18" charset="0"/>
              </a:rPr>
              <a:t>Пермь – Котлас (1895)</a:t>
            </a:r>
          </a:p>
          <a:p>
            <a:pPr>
              <a:spcBef>
                <a:spcPct val="50000"/>
              </a:spcBef>
            </a:pPr>
            <a:r>
              <a:rPr lang="ru-RU" sz="1400" dirty="0">
                <a:latin typeface="Times New Roman" pitchFamily="18" charset="0"/>
              </a:rPr>
              <a:t>Петербург – Петрозаводск – Мурманск (1914-1916)</a:t>
            </a:r>
          </a:p>
        </p:txBody>
      </p:sp>
      <p:pic>
        <p:nvPicPr>
          <p:cNvPr id="94213" name="Picture 5" descr="вепс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7" t="7069"/>
          <a:stretch>
            <a:fillRect/>
          </a:stretch>
        </p:blipFill>
        <p:spPr bwMode="auto">
          <a:xfrm>
            <a:off x="409204" y="1041686"/>
            <a:ext cx="4738860" cy="3467433"/>
          </a:xfrm>
          <a:prstGeom prst="rect">
            <a:avLst/>
          </a:prstGeom>
          <a:noFill/>
          <a:ln w="635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5940152" y="2627539"/>
            <a:ext cx="3048000" cy="942975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>
                <a:latin typeface="Times New Roman" pitchFamily="18" charset="0"/>
              </a:rPr>
              <a:t>Котлас – Воркута (1941-1942)</a:t>
            </a:r>
          </a:p>
          <a:p>
            <a:pPr>
              <a:spcBef>
                <a:spcPct val="50000"/>
              </a:spcBef>
            </a:pPr>
            <a:r>
              <a:rPr lang="ru-RU" sz="1400">
                <a:latin typeface="Times New Roman" pitchFamily="18" charset="0"/>
              </a:rPr>
              <a:t>Коноша – Котлас</a:t>
            </a:r>
          </a:p>
          <a:p>
            <a:pPr>
              <a:spcBef>
                <a:spcPct val="50000"/>
              </a:spcBef>
            </a:pPr>
            <a:r>
              <a:rPr lang="ru-RU" sz="1400">
                <a:latin typeface="Times New Roman" pitchFamily="18" charset="0"/>
              </a:rPr>
              <a:t>Беломорск - Обозерская</a:t>
            </a:r>
            <a:endParaRPr lang="ru-RU" sz="2400">
              <a:latin typeface="Times New Roman" pitchFamily="18" charset="0"/>
            </a:endParaRPr>
          </a:p>
        </p:txBody>
      </p:sp>
      <p:pic>
        <p:nvPicPr>
          <p:cNvPr id="94215" name="Picture 7" descr="Воркута памятник паровоз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13" r="44168" b="35698"/>
          <a:stretch>
            <a:fillRect/>
          </a:stretch>
        </p:blipFill>
        <p:spPr bwMode="auto">
          <a:xfrm>
            <a:off x="376017" y="4419600"/>
            <a:ext cx="3662583" cy="2177752"/>
          </a:xfrm>
          <a:prstGeom prst="rect">
            <a:avLst/>
          </a:prstGeom>
          <a:noFill/>
          <a:ln w="635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216" name="Picture 8" descr="железная дорога в мурманске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9"/>
          <a:stretch>
            <a:fillRect/>
          </a:stretch>
        </p:blipFill>
        <p:spPr bwMode="auto">
          <a:xfrm>
            <a:off x="5940152" y="4419600"/>
            <a:ext cx="2895600" cy="2087563"/>
          </a:xfrm>
          <a:prstGeom prst="rect">
            <a:avLst/>
          </a:prstGeom>
          <a:noFill/>
          <a:ln w="63500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217" name="Text Box 9"/>
          <p:cNvSpPr txBox="1">
            <a:spLocks noChangeArrowheads="1"/>
          </p:cNvSpPr>
          <p:nvPr/>
        </p:nvSpPr>
        <p:spPr bwMode="auto">
          <a:xfrm>
            <a:off x="5940152" y="3581400"/>
            <a:ext cx="3048000" cy="304800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400" dirty="0">
                <a:latin typeface="Times New Roman" pitchFamily="18" charset="0"/>
              </a:rPr>
              <a:t>Архангельск – Сыктывкар - Пермь</a:t>
            </a:r>
          </a:p>
        </p:txBody>
      </p:sp>
    </p:spTree>
    <p:extLst>
      <p:ext uri="{BB962C8B-B14F-4D97-AF65-F5344CB8AC3E}">
        <p14:creationId xmlns:p14="http://schemas.microsoft.com/office/powerpoint/2010/main" val="44464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4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 animBg="1" autoUpdateAnimBg="0"/>
      <p:bldP spid="94212" grpId="0" animBg="1" autoUpdateAnimBg="0"/>
      <p:bldP spid="94214" grpId="0" animBg="1" autoUpdateAnimBg="0"/>
      <p:bldP spid="94217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4" t="20833" r="4688" b="12500"/>
          <a:stretch>
            <a:fillRect/>
          </a:stretch>
        </p:blipFill>
        <p:spPr bwMode="auto">
          <a:xfrm>
            <a:off x="0" y="0"/>
            <a:ext cx="72390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4" t="21875" r="3906" b="12500"/>
          <a:stretch>
            <a:fillRect/>
          </a:stretch>
        </p:blipFill>
        <p:spPr bwMode="auto">
          <a:xfrm>
            <a:off x="1828800" y="2057400"/>
            <a:ext cx="73152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5236" name="Picture 4" descr="Усинск первая скважи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3388"/>
            <a:ext cx="9144000" cy="642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37" name="Picture 5" descr="уголь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0"/>
            <a:ext cx="3962400" cy="269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38" name="Picture 6" descr="добыча угля в шахт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81600" cy="393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39" name="Picture 7" descr="вагоны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" t="4318" r="1666" b="4556"/>
          <a:stretch>
            <a:fillRect/>
          </a:stretch>
        </p:blipFill>
        <p:spPr bwMode="auto">
          <a:xfrm>
            <a:off x="0" y="3678238"/>
            <a:ext cx="9144000" cy="3179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240" name="Rectangle 8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95241" name="Rectangle 9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0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8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Лыбонька\Desktop\Северный район\-29809038_78569563.pdf-1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54" y="0"/>
            <a:ext cx="9118646" cy="683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4203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Лыбонька\Desktop\Северный район\slide-3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155"/>
            <a:ext cx="9144000" cy="684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3360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109</Words>
  <Application>Microsoft Office PowerPoint</Application>
  <PresentationFormat>Экран (4:3)</PresentationFormat>
  <Paragraphs>39</Paragraphs>
  <Slides>51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51</vt:i4>
      </vt:variant>
    </vt:vector>
  </HeadingPairs>
  <TitlesOfParts>
    <vt:vector size="5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Карельский гранит</vt:lpstr>
      <vt:lpstr>Граниты Карелии</vt:lpstr>
      <vt:lpstr>Мрамор Кольского полуострова</vt:lpstr>
      <vt:lpstr>Реки  Балтийского щита</vt:lpstr>
      <vt:lpstr>Озера Карелии</vt:lpstr>
      <vt:lpstr>Воркута</vt:lpstr>
      <vt:lpstr>Печора. Буроугольный бассейн.</vt:lpstr>
      <vt:lpstr>В шахте Воркуты</vt:lpstr>
      <vt:lpstr>Презентация PowerPoint</vt:lpstr>
      <vt:lpstr>Воркута-уголь</vt:lpstr>
      <vt:lpstr>Вуктыл</vt:lpstr>
      <vt:lpstr>Вуктыл</vt:lpstr>
      <vt:lpstr>ГЭС в Карелии</vt:lpstr>
      <vt:lpstr>Презентация PowerPoint</vt:lpstr>
      <vt:lpstr>Презентация PowerPoint</vt:lpstr>
      <vt:lpstr>Презентация PowerPoint</vt:lpstr>
      <vt:lpstr>Ненцы</vt:lpstr>
      <vt:lpstr>Ненецкий чум</vt:lpstr>
      <vt:lpstr>Сборка чума</vt:lpstr>
      <vt:lpstr>Ненецкий чум внутри</vt:lpstr>
      <vt:lpstr>Презентация PowerPoint</vt:lpstr>
      <vt:lpstr>День ненецкого оленевода</vt:lpstr>
      <vt:lpstr>Ненецкий костюм</vt:lpstr>
      <vt:lpstr>Карельский национальный костюм</vt:lpstr>
      <vt:lpstr>Презентация PowerPoint</vt:lpstr>
      <vt:lpstr>Саамские олени</vt:lpstr>
      <vt:lpstr>саамы</vt:lpstr>
      <vt:lpstr>Национальный костюм саамов</vt:lpstr>
      <vt:lpstr>вепсы</vt:lpstr>
      <vt:lpstr>вепсы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Печенга. Свято-Троицкий монастырь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Лыбонька</dc:creator>
  <cp:lastModifiedBy>Лыбонька</cp:lastModifiedBy>
  <cp:revision>5</cp:revision>
  <dcterms:created xsi:type="dcterms:W3CDTF">2019-01-21T12:54:08Z</dcterms:created>
  <dcterms:modified xsi:type="dcterms:W3CDTF">2019-01-21T14:28:04Z</dcterms:modified>
</cp:coreProperties>
</file>