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8" r:id="rId5"/>
    <p:sldId id="258" r:id="rId6"/>
    <p:sldId id="259" r:id="rId7"/>
    <p:sldId id="261" r:id="rId8"/>
    <p:sldId id="260" r:id="rId9"/>
    <p:sldId id="263" r:id="rId10"/>
    <p:sldId id="262" r:id="rId11"/>
    <p:sldId id="264" r:id="rId12"/>
    <p:sldId id="265" r:id="rId13"/>
    <p:sldId id="266" r:id="rId14"/>
    <p:sldId id="267" r:id="rId15"/>
    <p:sldId id="279" r:id="rId16"/>
    <p:sldId id="280" r:id="rId17"/>
    <p:sldId id="273" r:id="rId18"/>
    <p:sldId id="277" r:id="rId19"/>
    <p:sldId id="268" r:id="rId20"/>
    <p:sldId id="269" r:id="rId21"/>
    <p:sldId id="270" r:id="rId22"/>
    <p:sldId id="271" r:id="rId23"/>
    <p:sldId id="272" r:id="rId24"/>
    <p:sldId id="276" r:id="rId25"/>
    <p:sldId id="25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21" autoAdjust="0"/>
  </p:normalViewPr>
  <p:slideViewPr>
    <p:cSldViewPr>
      <p:cViewPr>
        <p:scale>
          <a:sx n="107" d="100"/>
          <a:sy n="107" d="100"/>
        </p:scale>
        <p:origin x="-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для шаблонов\ввсс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57313"/>
            <a:ext cx="74009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630988"/>
            <a:ext cx="10668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5B9E-A38A-44A3-A41F-65F7BFE51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9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8EA4-1360-4A32-8C8D-0B1BE3409A87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5DBD-065F-4232-A8DA-41DBD7ADA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97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3E3E-53C6-4A38-911D-F051A724A2F2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61AC4-30F0-4F68-8B44-C11A4D747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9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8D06-ACDA-4898-93F7-B87E167498D2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4A03-483A-4887-8646-49F481329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67D4C-95E5-469D-BB8F-6CAD26A750C1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03BB-3412-4492-B8BA-0C531EAE8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2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F76FF-D176-4DFD-9B3C-8BB38F0F0957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2496-8405-4A31-A427-CA7C6A3CF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2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32FB-EB07-41A4-9C64-B78439BDDD36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9250-D1FA-46C6-BFDE-BFBB27CD7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2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DF0D-2A47-4510-BB76-5E19316FF918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1CB8-3901-4573-AD3E-FC2633C5A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8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F5D0-505B-4CF2-BCD3-1A9EF450CF56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DAC6F-FCB1-4271-B26A-0E882B6ED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2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7FE0-B0ED-4AAC-B6D6-ACD521147876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497C0-E487-4FFA-9A33-98574FCC2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8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1B13C-017B-4CF3-8F3A-3402FB45E1F8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17CE9-7207-43AA-AB1D-EC78CC90C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6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5CF5CD-C36B-40CF-A60E-AE48373A02A9}" type="datetimeFigureOut">
              <a:rPr lang="ru-RU"/>
              <a:pPr>
                <a:defRPr/>
              </a:pPr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CA5230-D085-485E-8400-13D1CE367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313"/>
            <a:ext cx="8048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C:\Documents and Settings\Admin\Рабочий стол\для шаблонов\Копия прозр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572000"/>
            <a:ext cx="8874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053138"/>
            <a:ext cx="20716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693" r:id="rId10"/>
    <p:sldLayoutId id="214748369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mg.gazeta.ru/files3/917/5112917/upload-photo_11-pic4_zoom-1000x1000-31011.jpg" TargetMode="External"/><Relationship Id="rId3" Type="http://schemas.openxmlformats.org/officeDocument/2006/relationships/hyperlink" Target="https://shop.lecta.ru/catalog/drofa" TargetMode="External"/><Relationship Id="rId7" Type="http://schemas.openxmlformats.org/officeDocument/2006/relationships/hyperlink" Target="https://tion.ru/wp-content/uploads/2018/01/smog-4.jpg" TargetMode="External"/><Relationship Id="rId2" Type="http://schemas.openxmlformats.org/officeDocument/2006/relationships/hyperlink" Target="http://artwork.in.ua/vector/177-vektor-berjozovaja-kora-i-vetochka-s-listvojj-o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5bhXHdSOnQA/T85ZCInO9mI/AAAAAAAAV7I/yoENJekvJ-8/s1600/planeta1.gif" TargetMode="External"/><Relationship Id="rId5" Type="http://schemas.openxmlformats.org/officeDocument/2006/relationships/hyperlink" Target="https://encrypted-tbn0.gstatic.com/images?q=tbn:ANd9GcTIdGNg97JsSnpEVFEu9Ft6O9WorVUkJHZLzXAU14bVdHjR9Iz2" TargetMode="External"/><Relationship Id="rId4" Type="http://schemas.openxmlformats.org/officeDocument/2006/relationships/hyperlink" Target="https://lh5.googleusercontent.com/proxy/C6mMDTfV8_NHe2zLMuk3e80HY7rWSLLFBrnnRB2csVOWMVJZCFQUuWEMwg7xgUzhyRdSh7s-NIl34P8ej0LkmtbGBgszPp6m0-U=s0-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899592" y="2924944"/>
            <a:ext cx="7772400" cy="1470025"/>
          </a:xfrm>
        </p:spPr>
        <p:txBody>
          <a:bodyPr/>
          <a:lstStyle/>
          <a:p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Человек </a:t>
            </a:r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и </a:t>
            </a:r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природа</a:t>
            </a:r>
            <a:b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Урок географии 5  класс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</a:br>
            <a:endParaRPr lang="ru-RU" sz="2400" i="1" dirty="0" smtClean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5383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Человек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изменяет природу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4701"/>
            <a:ext cx="2840613" cy="189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34701"/>
            <a:ext cx="2520280" cy="18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92163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 bwMode="auto">
          <a:xfrm>
            <a:off x="6372200" y="3810003"/>
            <a:ext cx="2466333" cy="192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21106"/>
            <a:ext cx="2760858" cy="191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/>
          <a:stretch/>
        </p:blipFill>
        <p:spPr bwMode="auto">
          <a:xfrm>
            <a:off x="6114634" y="1534701"/>
            <a:ext cx="2705838" cy="189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4290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Шахты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29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Карьеры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4634" y="3432209"/>
            <a:ext cx="256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Загрязнение воздуха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58772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Гидросооружения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5877272"/>
            <a:ext cx="268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Загрязнение водных объектов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58772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Вырубка лесов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4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089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настоящее время ежегодно на земном шаре добывают до </a:t>
            </a:r>
            <a:r>
              <a:rPr lang="ru-RU" dirty="0">
                <a:solidFill>
                  <a:srgbClr val="FF0000"/>
                </a:solidFill>
              </a:rPr>
              <a:t>100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млрд 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горных пород, выплавляют около </a:t>
            </a:r>
            <a:r>
              <a:rPr lang="ru-RU" dirty="0">
                <a:solidFill>
                  <a:srgbClr val="FF0000"/>
                </a:solidFill>
              </a:rPr>
              <a:t>800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млн 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различных металлов, в почвы вносят около </a:t>
            </a:r>
            <a:r>
              <a:rPr lang="ru-RU" dirty="0">
                <a:solidFill>
                  <a:srgbClr val="FF0000"/>
                </a:solidFill>
              </a:rPr>
              <a:t>500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млн т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минеральных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удобрений, сжигают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до </a:t>
            </a: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млрд. т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нефти.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Только один автомобиль ежегодно сжигает до </a:t>
            </a:r>
            <a:r>
              <a:rPr lang="ru-RU" dirty="0">
                <a:solidFill>
                  <a:srgbClr val="FF0000"/>
                </a:solidFill>
              </a:rPr>
              <a:t>4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т кислорода!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74123" y="2468912"/>
            <a:ext cx="720080" cy="360040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996952"/>
            <a:ext cx="743776" cy="384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431422"/>
            <a:ext cx="743776" cy="384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653136"/>
            <a:ext cx="264336" cy="390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752" y="5157192"/>
            <a:ext cx="262151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Экологические последствия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712455"/>
            <a:ext cx="8229600" cy="10899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ÐÐ°ÑÑÐ¸Ð½ÐºÐ¸ Ð¿Ð¾ Ð·Ð°Ð¿ÑÐ¾ÑÑ Ð­ÐºÐ¾Ð»Ð¾Ð³Ð¸ÑÐµÑÐºÐ¸Ðµ Ð¿Ð¾ÑÐ»ÐµÐ´ÑÑÐ²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799"/>
            <a:ext cx="7848872" cy="425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²ÑÑÑÐ±ÐºÐ° Ð»ÐµÑÐ° Ð² ÑÐ¸Ð±Ð¸Ñ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52736"/>
            <a:ext cx="7992887" cy="5323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2. Как сберечь природу?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88924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Вдумайтесь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: до появления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человека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один вид животного исчезал за 1000 лет; 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1850 по 1950 г. — за 10 лет; 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после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1950 г. —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один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вид в год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Сейчас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ежедневно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исчезает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один вид растений или грибов.</a:t>
            </a:r>
          </a:p>
        </p:txBody>
      </p:sp>
    </p:spTree>
    <p:extLst>
      <p:ext uri="{BB962C8B-B14F-4D97-AF65-F5344CB8AC3E}">
        <p14:creationId xmlns:p14="http://schemas.microsoft.com/office/powerpoint/2010/main" val="1912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461" y="404664"/>
            <a:ext cx="8229600" cy="1143000"/>
          </a:xfrm>
        </p:spPr>
        <p:txBody>
          <a:bodyPr/>
          <a:lstStyle/>
          <a:p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Каких редких животных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можно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встретить в вашей местности?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939" y="1700808"/>
            <a:ext cx="846612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 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</a:rPr>
              <a:t>сохранения видов вместе со средой обитания создаются охраняемые территории — </a:t>
            </a:r>
            <a:r>
              <a:rPr lang="ru-RU" sz="3000" b="1" i="1" dirty="0">
                <a:solidFill>
                  <a:schemeClr val="accent5">
                    <a:lumMod val="50000"/>
                  </a:schemeClr>
                </a:solidFill>
              </a:rPr>
              <a:t>заповедники, национальные парки, заказники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</a:rPr>
              <a:t>. В них </a:t>
            </a:r>
            <a:r>
              <a:rPr lang="ru-RU" sz="3000" b="1" i="1" dirty="0">
                <a:solidFill>
                  <a:srgbClr val="FF0000"/>
                </a:solidFill>
              </a:rPr>
              <a:t>запрещена</a:t>
            </a:r>
            <a:r>
              <a:rPr lang="ru-RU" sz="3000" dirty="0">
                <a:solidFill>
                  <a:srgbClr val="FF0000"/>
                </a:solidFill>
              </a:rPr>
              <a:t>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</a:rPr>
              <a:t>или</a:t>
            </a:r>
            <a:r>
              <a:rPr lang="ru-RU" sz="3000" i="1" dirty="0">
                <a:solidFill>
                  <a:srgbClr val="00B050"/>
                </a:solidFill>
              </a:rPr>
              <a:t> </a:t>
            </a:r>
            <a:r>
              <a:rPr lang="ru-RU" sz="3000" b="1" i="1" dirty="0">
                <a:solidFill>
                  <a:srgbClr val="00B050"/>
                </a:solidFill>
              </a:rPr>
              <a:t>ограничена</a:t>
            </a:r>
            <a:r>
              <a:rPr lang="ru-RU" sz="3000" i="1" dirty="0">
                <a:solidFill>
                  <a:srgbClr val="00B050"/>
                </a:solidFill>
              </a:rPr>
              <a:t>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</a:rPr>
              <a:t>любая хозяйственная деятельность, отдых людей и туризм.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8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Заповедники Пермского края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" y="1412777"/>
            <a:ext cx="4207716" cy="26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12704" cy="268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7704856" cy="25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7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7768"/>
            <a:ext cx="4115635" cy="23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001"/>
            <a:ext cx="4979814" cy="222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04" y="4869160"/>
            <a:ext cx="5997355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990"/>
            <a:ext cx="3473983" cy="231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652321" cy="242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Красная книга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reader.lecta.ru/read/7769/data/images/zveri-3.ti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6" y="2357226"/>
            <a:ext cx="3404384" cy="392039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39" y="2638569"/>
            <a:ext cx="3868886" cy="3219779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331640" y="6237312"/>
            <a:ext cx="172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Амурский тигр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64647" y="609295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Дрофа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619614"/>
            <a:ext cx="8509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Для спасения живой природы учёные выявляют редкие и исчезающие виды растений и животных и заносят их в </a:t>
            </a:r>
            <a:r>
              <a:rPr lang="ru-RU" b="1" i="1" dirty="0">
                <a:solidFill>
                  <a:srgbClr val="FF0000"/>
                </a:solidFill>
              </a:rPr>
              <a:t>Красную книгу 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(рис. 156).</a:t>
            </a:r>
          </a:p>
        </p:txBody>
      </p:sp>
    </p:spTree>
    <p:extLst>
      <p:ext uri="{BB962C8B-B14F-4D97-AF65-F5344CB8AC3E}">
        <p14:creationId xmlns:p14="http://schemas.microsoft.com/office/powerpoint/2010/main" val="17605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Животные из Красной книги России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4626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216686"/>
            <a:ext cx="3004542" cy="210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70318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3"/>
            <a:ext cx="2972122" cy="21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94469"/>
            <a:ext cx="2688332" cy="21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56" y="5011997"/>
            <a:ext cx="3581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Да, человек изменил Землю, сделал её во многом опасной для своего здоровья, а также для здоровья будущих поколений.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Что же делать? Вернуться назад в каменный век, в сырую пещеру, охотиться, обрабатывать поле каменными орудиями?</a:t>
            </a:r>
          </a:p>
          <a:p>
            <a:pPr marL="0" indent="0">
              <a:buNone/>
            </a:pP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Конечно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же нет.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869160"/>
            <a:ext cx="24328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17737" cy="565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3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410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77100"/>
            <a:ext cx="847077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Нужно, чтобы люди научились </a:t>
            </a:r>
            <a:r>
              <a:rPr lang="ru-RU" b="1" i="1" dirty="0">
                <a:solidFill>
                  <a:srgbClr val="FF0000"/>
                </a:solidFill>
              </a:rPr>
              <a:t>разумно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ru-RU" b="1" i="1" dirty="0">
                <a:solidFill>
                  <a:srgbClr val="FF0000"/>
                </a:solidFill>
              </a:rPr>
              <a:t>ответственно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относиться к природе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 это значит: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1)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защитить планету от всех видов загрязнения;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2)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остановить уничтожение лесов и наступление пустынь;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3)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сохранить многообразие живого на планете;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4)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бережно относиться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природе каждому человеку.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97152"/>
            <a:ext cx="24328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6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ПРОВЕРЬТЕ СВОИ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ЗНАНИЯ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. Оказывал ли влияние древний человек на природу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2. Как освоил современный человек Землю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3. Как человек меняет облик биосферы? Приведите примеры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4. Какие меры принимают для охраны биосферы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1143000"/>
          </a:xfrm>
        </p:spPr>
        <p:txBody>
          <a:bodyPr/>
          <a:lstStyle/>
          <a:p>
            <a:pPr algn="l"/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1. Как вы можете помочь охране животных и растений?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2. Есть ли в вашей местности охраняемая территория? С какой целью она создана?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3. Используя различные источники информации, составьте небольшой рассказ о каком-либо редком животном или растении.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76672"/>
            <a:ext cx="3090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ПОДУМАЙТЕ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Домашнее задание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i="1" dirty="0">
                <a:solidFill>
                  <a:schemeClr val="accent5">
                    <a:lumMod val="75000"/>
                  </a:schemeClr>
                </a:solidFill>
              </a:rPr>
              <a:t>§ 27  </a:t>
            </a:r>
            <a:endParaRPr lang="ru-RU" sz="40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Сообщение: Влияние человека на природу. Заповедники. (на выбор)</a:t>
            </a: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i="1" dirty="0">
                <a:solidFill>
                  <a:schemeClr val="accent5">
                    <a:lumMod val="75000"/>
                  </a:schemeClr>
                </a:solidFill>
              </a:rPr>
              <a:t>Готовимся к контрольной </a:t>
            </a:r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</a:rPr>
              <a:t>работе</a:t>
            </a:r>
            <a:endParaRPr lang="ru-RU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37261"/>
            <a:ext cx="3744416" cy="23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Природа – наш дом!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729395"/>
            <a:ext cx="5333022" cy="47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0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100" dirty="0" smtClean="0"/>
              <a:t>1.  Шаблон </a:t>
            </a:r>
            <a:r>
              <a:rPr lang="ru-RU" sz="3100" dirty="0"/>
              <a:t>презентации «Берёзка»  Автор: Федотова Виктория Александровна, учитель начальных классов МОУ СОШ с. </a:t>
            </a:r>
            <a:r>
              <a:rPr lang="ru-RU" sz="3100" dirty="0" err="1"/>
              <a:t>Лохово</a:t>
            </a:r>
            <a:r>
              <a:rPr lang="ru-RU" sz="3100" dirty="0"/>
              <a:t> Черемховского р-на Иркутской </a:t>
            </a:r>
            <a:r>
              <a:rPr lang="ru-RU" sz="3100" dirty="0" smtClean="0"/>
              <a:t>обл.</a:t>
            </a:r>
            <a:endParaRPr lang="ru-RU" sz="31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100" dirty="0"/>
              <a:t>И элементы векторного клипарта  </a:t>
            </a:r>
            <a:r>
              <a:rPr lang="ru-RU" sz="3100" u="sng" dirty="0">
                <a:hlinkClick r:id="rId2"/>
              </a:rPr>
              <a:t>http://artwork.in.ua/vector/177-vektor-berjozovaja-kora-i-vetochka-s-listvojj-ot.html</a:t>
            </a:r>
            <a:r>
              <a:rPr lang="ru-RU" sz="3100" u="sng" dirty="0"/>
              <a:t>  </a:t>
            </a:r>
          </a:p>
          <a:p>
            <a:pPr marL="0" indent="0">
              <a:buNone/>
            </a:pPr>
            <a:r>
              <a:rPr lang="ru-RU" dirty="0" smtClean="0"/>
              <a:t> 2. Учебник </a:t>
            </a:r>
            <a:r>
              <a:rPr lang="ru-RU" dirty="0"/>
              <a:t>И.И. Баринова, А.А. Плешаков, В.И. </a:t>
            </a:r>
            <a:r>
              <a:rPr lang="ru-RU" dirty="0" smtClean="0"/>
              <a:t>Сонин. «География</a:t>
            </a:r>
            <a:r>
              <a:rPr lang="ru-RU" dirty="0"/>
              <a:t>. Начальный курс</a:t>
            </a:r>
            <a:r>
              <a:rPr lang="ru-RU" dirty="0" smtClean="0"/>
              <a:t>»)</a:t>
            </a:r>
            <a:r>
              <a:rPr lang="ru-RU" dirty="0"/>
              <a:t> </a:t>
            </a:r>
            <a:r>
              <a:rPr lang="ru-RU" dirty="0" smtClean="0">
                <a:hlinkClick r:id="rId3"/>
              </a:rPr>
              <a:t>Дрофа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3. Рисунок </a:t>
            </a:r>
            <a:r>
              <a:rPr lang="ru-RU" u="sng" dirty="0" smtClean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://lh5.googleusercontent.com/proxy/C6mMDTfV8_NHe2zLMuk3e80HY7rWSLLFBrnnRB2csVOWMVJZCFQUuWEMwg7xgUzhyRdSh7s-NIl34P8ej0LkmtbGBgszPp6m0-U=s0-d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4. Глобус </a:t>
            </a:r>
            <a:r>
              <a:rPr lang="ru-RU" u="sng" dirty="0" smtClean="0">
                <a:hlinkClick r:id="rId5"/>
              </a:rPr>
              <a:t>https</a:t>
            </a:r>
            <a:r>
              <a:rPr lang="ru-RU" u="sng" dirty="0">
                <a:hlinkClick r:id="rId5"/>
              </a:rPr>
              <a:t>://encrypted-tbn0.gstatic.com/images?q=tbn:ANd9GcTIdGNg97JsSnpEVFEu9Ft6O9WorVUkJHZLzXAU14bVdHjR9Iz2</a:t>
            </a:r>
            <a:endParaRPr lang="ru-RU" dirty="0"/>
          </a:p>
          <a:p>
            <a:pPr marL="0" indent="0">
              <a:buNone/>
            </a:pPr>
            <a:r>
              <a:rPr lang="ru-RU" u="sng" dirty="0">
                <a:hlinkClick r:id="rId6"/>
              </a:rPr>
              <a:t>http://2.bp.blogspot.com/-5bhXHdSOnQA/T85ZCInO9mI/AAAAAAAAV7I/yoENJekvJ-8/s1600/planeta1.gif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5. Смог </a:t>
            </a:r>
            <a:r>
              <a:rPr lang="ru-RU" u="sng" dirty="0">
                <a:hlinkClick r:id="rId7"/>
              </a:rPr>
              <a:t>https://</a:t>
            </a:r>
            <a:r>
              <a:rPr lang="ru-RU" u="sng" dirty="0" smtClean="0">
                <a:hlinkClick r:id="rId7"/>
              </a:rPr>
              <a:t>tion.ru/wp-content/uploads/2018/01/smog-4.jpg</a:t>
            </a:r>
            <a:endParaRPr lang="ru-RU" u="sng" dirty="0" smtClean="0"/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>6.Вырубка леса </a:t>
            </a:r>
            <a:r>
              <a:rPr lang="ru-RU" u="sng" dirty="0">
                <a:hlinkClick r:id="rId8"/>
              </a:rPr>
              <a:t>https://img.gazeta.ru/files3/917/5112917/upload-photo_11-pic4_zoom-1000x1000-31011.jpg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en-US" dirty="0"/>
          </a:p>
          <a:p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Природа определяет образ жизни и род занятий человека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650463" cy="198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94" y="1988839"/>
            <a:ext cx="2869837" cy="19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94590"/>
            <a:ext cx="2088232" cy="238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9382" r="5829" b="7089"/>
          <a:stretch/>
        </p:blipFill>
        <p:spPr bwMode="auto">
          <a:xfrm>
            <a:off x="2771800" y="4155677"/>
            <a:ext cx="3049579" cy="212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50319"/>
            <a:ext cx="2592363" cy="194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30" y="4126435"/>
            <a:ext cx="2872941" cy="215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7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жилища в разных природных зонах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20350" r="28874" b="10801"/>
          <a:stretch/>
        </p:blipFill>
        <p:spPr bwMode="auto">
          <a:xfrm>
            <a:off x="-36512" y="1608704"/>
            <a:ext cx="3099421" cy="210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3159598" cy="210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72" y="1573969"/>
            <a:ext cx="3112228" cy="216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" y="3717032"/>
            <a:ext cx="30681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3059832" y="3736021"/>
            <a:ext cx="2997591" cy="24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47" y="3736021"/>
            <a:ext cx="3054813" cy="24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. 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</a:rPr>
              <a:t>Как человек использует </a:t>
            </a:r>
            <a:endParaRPr lang="ru-RU" sz="40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i="1" dirty="0" smtClean="0">
                <a:solidFill>
                  <a:schemeClr val="accent5">
                    <a:lumMod val="50000"/>
                  </a:schemeClr>
                </a:solidFill>
              </a:rPr>
              <a:t>живую 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</a:rPr>
              <a:t>и неживую природу?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ru-RU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. 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</a:rPr>
              <a:t>Почему природу нужно охранять?</a:t>
            </a: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4729984"/>
            <a:ext cx="1980220" cy="19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 Воздействие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человека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на природу.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Человек — часть природы. 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Всё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, что ему необходимо для жизни — пищу, одежду, топливо и др., — он получает из окружающей среды. 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Таким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образом, природа — источник всех средств существования людей.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3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340768"/>
            <a:ext cx="5076564" cy="5400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Долгое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время человек не нарушал существующее в природе равновесие.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Но постепенно людей становилось больше, и им требовалось больше пищи.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Ученые считают, что в вымирании мамонтов, и некоторых других животных важную роль сыграли люди.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рис. 152). Это были первые потери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природы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от рук человека.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082" y="1412776"/>
            <a:ext cx="397441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reader.lecta.ru/read/7769/data/images/dr_oxot.tif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5966380" cy="615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00" y="29969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ADEE"/>
                </a:solidFill>
                <a:latin typeface="PragmaticaSanPin"/>
              </a:rPr>
              <a:t>Рис. 152. </a:t>
            </a:r>
            <a:endParaRPr lang="ru-RU" b="1" dirty="0" smtClean="0">
              <a:solidFill>
                <a:srgbClr val="00ADEE"/>
              </a:solidFill>
              <a:latin typeface="PragmaticaSanPin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PragmaticaSanPin"/>
              </a:rPr>
              <a:t>Охота </a:t>
            </a:r>
          </a:p>
          <a:p>
            <a:r>
              <a:rPr lang="ru-RU" dirty="0" smtClean="0">
                <a:solidFill>
                  <a:srgbClr val="333333"/>
                </a:solidFill>
                <a:latin typeface="PragmaticaSanPin"/>
              </a:rPr>
              <a:t>первобытных </a:t>
            </a:r>
          </a:p>
          <a:p>
            <a:r>
              <a:rPr lang="ru-RU" dirty="0" smtClean="0">
                <a:solidFill>
                  <a:srgbClr val="333333"/>
                </a:solidFill>
                <a:latin typeface="PragmaticaSanPin"/>
              </a:rPr>
              <a:t>людей </a:t>
            </a:r>
            <a:r>
              <a:rPr lang="ru-RU" dirty="0">
                <a:solidFill>
                  <a:srgbClr val="333333"/>
                </a:solidFill>
                <a:latin typeface="PragmaticaSanPin"/>
              </a:rPr>
              <a:t>на мамонта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056784" cy="99412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Изменение жизни людей и последствия для природы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Шли годы, росло население Земли, число городов. Менялась жизнь людей: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строили дороги, города, предприятия, изменяли русла рек, вырубали леса, истребляли животных.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60671"/>
            <a:ext cx="3409650" cy="197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2" y="4353224"/>
            <a:ext cx="2995265" cy="212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40877"/>
            <a:ext cx="3168352" cy="178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37819"/>
            <a:ext cx="3869101" cy="25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ёз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Берёзка</Template>
  <TotalTime>322</TotalTime>
  <Words>426</Words>
  <Application>Microsoft Office PowerPoint</Application>
  <PresentationFormat>Экран (4:3)</PresentationFormat>
  <Paragraphs>84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Берёзка</vt:lpstr>
      <vt:lpstr>Человек и природа Урок географии 5  класс </vt:lpstr>
      <vt:lpstr>Презентация PowerPoint</vt:lpstr>
      <vt:lpstr>Природа определяет образ жизни и род занятий человека</vt:lpstr>
      <vt:lpstr>жилища в разных природных зонах</vt:lpstr>
      <vt:lpstr>Презентация PowerPoint</vt:lpstr>
      <vt:lpstr> Воздействие  человека на природу.</vt:lpstr>
      <vt:lpstr>Презентация PowerPoint</vt:lpstr>
      <vt:lpstr>Презентация PowerPoint</vt:lpstr>
      <vt:lpstr>Изменение жизни людей и последствия для природы</vt:lpstr>
      <vt:lpstr> Человек изменяет природу </vt:lpstr>
      <vt:lpstr>Презентация PowerPoint</vt:lpstr>
      <vt:lpstr>Экологические последствия </vt:lpstr>
      <vt:lpstr>2. Как сберечь природу? </vt:lpstr>
      <vt:lpstr>Каких редких животных  можно встретить в вашей местности? </vt:lpstr>
      <vt:lpstr>Заповедники Пермского края</vt:lpstr>
      <vt:lpstr>Презентация PowerPoint</vt:lpstr>
      <vt:lpstr>Красная книга</vt:lpstr>
      <vt:lpstr>Животные из Красной книги России</vt:lpstr>
      <vt:lpstr>Презентация PowerPoint</vt:lpstr>
      <vt:lpstr>Презентация PowerPoint</vt:lpstr>
      <vt:lpstr>ПРОВЕРЬТЕ СВОИ ЗНАНИЯ</vt:lpstr>
      <vt:lpstr> 1. Как вы можете помочь охране животных и растений? 2. Есть ли в вашей местности охраняемая территория? С какой целью она создана? 3. Используя различные источники информации, составьте небольшой рассказ о каком-либо редком животном или растении. </vt:lpstr>
      <vt:lpstr>Домашнее задание</vt:lpstr>
      <vt:lpstr>Природа – наш дом!</vt:lpstr>
      <vt:lpstr>Источники информации</vt:lpstr>
    </vt:vector>
  </TitlesOfParts>
  <Company>Семья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Володя</dc:creator>
  <cp:lastModifiedBy>Алена</cp:lastModifiedBy>
  <cp:revision>29</cp:revision>
  <dcterms:created xsi:type="dcterms:W3CDTF">2014-08-22T02:12:04Z</dcterms:created>
  <dcterms:modified xsi:type="dcterms:W3CDTF">2020-04-26T07:25:58Z</dcterms:modified>
</cp:coreProperties>
</file>