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60" r:id="rId3"/>
    <p:sldId id="266" r:id="rId4"/>
    <p:sldId id="289" r:id="rId5"/>
    <p:sldId id="279" r:id="rId6"/>
    <p:sldId id="290" r:id="rId7"/>
    <p:sldId id="280" r:id="rId8"/>
    <p:sldId id="281" r:id="rId9"/>
    <p:sldId id="291" r:id="rId10"/>
    <p:sldId id="282" r:id="rId11"/>
    <p:sldId id="292" r:id="rId12"/>
    <p:sldId id="284" r:id="rId13"/>
    <p:sldId id="285" r:id="rId14"/>
    <p:sldId id="293" r:id="rId15"/>
    <p:sldId id="286" r:id="rId16"/>
    <p:sldId id="294" r:id="rId17"/>
    <p:sldId id="287" r:id="rId18"/>
    <p:sldId id="288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1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B67078-DA84-4BBB-9023-BC832B3896F7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4E6D39-14DE-4FFE-B8AC-C71F5269E5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hool10perm.ru/konkurs-lk-dostoprimechatelnosti-mira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school10perm.ru/sportivno-tancevalnyj-proekt-zdorovoe-utro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hyperlink" Target="https://school10perm.ru/konkurs-risunkov-i-podelok-zemlya-nash-d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lck.ru/NmHRc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school10perm.ru/konkurs-plakatov-spasyom-planetu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ew.genial.ly/5ea29fbad407580db9f314e9/interactive-image-interactive-image" TargetMode="Externa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75020" y="4916284"/>
            <a:ext cx="5549071" cy="152427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20 – 30 апреля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2020 года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324" y="1213987"/>
            <a:ext cx="5159702" cy="1641490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Неделя Географии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871" y="3346597"/>
            <a:ext cx="53896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</a:rPr>
              <a:t>Наш дом - Земля</a:t>
            </a:r>
            <a:endParaRPr lang="ru-RU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062" y="912595"/>
            <a:ext cx="5882784" cy="48680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397280" y="61805"/>
            <a:ext cx="4876800" cy="8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387" y="552402"/>
            <a:ext cx="5205984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                          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133" y="1216805"/>
            <a:ext cx="11638595" cy="4847565"/>
          </a:xfrm>
        </p:spPr>
        <p:txBody>
          <a:bodyPr>
            <a:normAutofit/>
          </a:bodyPr>
          <a:lstStyle/>
          <a:p>
            <a:endParaRPr lang="ru-RU" sz="2400" i="1" u="sng" dirty="0" smtClean="0"/>
          </a:p>
          <a:p>
            <a:pPr algn="ctr"/>
            <a:r>
              <a:rPr lang="ru-RU" sz="2800" b="1" dirty="0">
                <a:solidFill>
                  <a:srgbClr val="00B050"/>
                </a:solidFill>
              </a:rPr>
              <a:t>5</a:t>
            </a:r>
            <a:r>
              <a:rPr lang="ru-RU" sz="2800" b="1" dirty="0" smtClean="0">
                <a:solidFill>
                  <a:srgbClr val="00B050"/>
                </a:solidFill>
              </a:rPr>
              <a:t>. Конкурс </a:t>
            </a:r>
            <a:r>
              <a:rPr lang="ru-RU" sz="2800" b="1" i="1" dirty="0">
                <a:solidFill>
                  <a:srgbClr val="00B050"/>
                </a:solidFill>
              </a:rPr>
              <a:t>Лего – конструирование</a:t>
            </a:r>
            <a:r>
              <a:rPr lang="ru-RU" sz="2800" b="1" dirty="0" smtClean="0">
                <a:solidFill>
                  <a:srgbClr val="00B050"/>
                </a:solidFill>
              </a:rPr>
              <a:t> 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«Достопримечательности мира». (5 - 8 класс)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2,3 работы от класса</a:t>
            </a:r>
            <a:endParaRPr lang="ru-RU" sz="2800" b="1" dirty="0">
              <a:solidFill>
                <a:srgbClr val="00B050"/>
              </a:solidFill>
            </a:endParaRPr>
          </a:p>
          <a:p>
            <a:pPr algn="ctr"/>
            <a:r>
              <a:rPr lang="ru-RU" sz="2400" b="1" dirty="0" smtClean="0"/>
              <a:t>Выполнить работу по теме, сфотографировать и прислать </a:t>
            </a:r>
            <a:r>
              <a:rPr lang="ru-RU" sz="2400" b="1" i="1" dirty="0"/>
              <a:t>на почту </a:t>
            </a:r>
            <a:r>
              <a:rPr lang="en-US" sz="2400" b="1" i="1" dirty="0"/>
              <a:t>olgakuz2014@mail.ru</a:t>
            </a:r>
            <a:endParaRPr lang="ru-RU" sz="2400" b="1" i="1" dirty="0"/>
          </a:p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400" b="1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421134" y="284888"/>
            <a:ext cx="4876800" cy="850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3823" y="595197"/>
            <a:ext cx="433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25.04.2019 суббота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518" y="4046103"/>
            <a:ext cx="5639297" cy="19099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81" y="4134057"/>
            <a:ext cx="5202705" cy="15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3973" y="462674"/>
            <a:ext cx="856355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5. Конкурс </a:t>
            </a:r>
            <a:r>
              <a:rPr lang="ru-RU" sz="2800" b="1" i="1" dirty="0">
                <a:solidFill>
                  <a:srgbClr val="00B050"/>
                </a:solidFill>
              </a:rPr>
              <a:t>Лего – </a:t>
            </a:r>
            <a:r>
              <a:rPr lang="ru-RU" sz="2800" b="1" i="1" dirty="0" smtClean="0">
                <a:solidFill>
                  <a:srgbClr val="00B050"/>
                </a:solidFill>
              </a:rPr>
              <a:t>конструирование</a:t>
            </a:r>
            <a:br>
              <a:rPr lang="ru-RU" sz="2800" b="1" i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  «</a:t>
            </a:r>
            <a:r>
              <a:rPr lang="ru-RU" sz="2800" b="1" dirty="0">
                <a:solidFill>
                  <a:srgbClr val="00B050"/>
                </a:solidFill>
              </a:rPr>
              <a:t>Достопримечательности мира». (5 - 8 класс)</a:t>
            </a:r>
            <a:r>
              <a:rPr lang="ru-RU" b="1" dirty="0">
                <a:solidFill>
                  <a:srgbClr val="00B050"/>
                </a:solidFill>
              </a:rPr>
              <a:t/>
            </a:r>
            <a:br>
              <a:rPr lang="ru-RU" b="1" dirty="0">
                <a:solidFill>
                  <a:srgbClr val="00B050"/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445" y="1741487"/>
            <a:ext cx="2462803" cy="3283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50" y="1693779"/>
            <a:ext cx="2534364" cy="33791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7037" y="5514583"/>
            <a:ext cx="1053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4"/>
              </a:rPr>
              <a:t>Заметка на сайте школы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://school10perm.ru/konkurs-lk-dostoprimechatelnosti-mira/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54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387" y="552402"/>
            <a:ext cx="5205984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                          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133" y="1216805"/>
            <a:ext cx="11638595" cy="4847565"/>
          </a:xfrm>
        </p:spPr>
        <p:txBody>
          <a:bodyPr>
            <a:normAutofit/>
          </a:bodyPr>
          <a:lstStyle/>
          <a:p>
            <a:endParaRPr lang="ru-RU" sz="2400" i="1" u="sng" dirty="0" smtClean="0"/>
          </a:p>
          <a:p>
            <a:pPr algn="ctr"/>
            <a:r>
              <a:rPr lang="ru-RU" sz="2800" b="1" dirty="0">
                <a:solidFill>
                  <a:srgbClr val="00B050"/>
                </a:solidFill>
              </a:rPr>
              <a:t>6</a:t>
            </a:r>
            <a:r>
              <a:rPr lang="ru-RU" sz="2800" b="1" dirty="0" smtClean="0">
                <a:solidFill>
                  <a:srgbClr val="00B050"/>
                </a:solidFill>
              </a:rPr>
              <a:t>. Конкурс </a:t>
            </a:r>
            <a:r>
              <a:rPr lang="ru-RU" sz="2800" b="1" dirty="0">
                <a:solidFill>
                  <a:srgbClr val="00B050"/>
                </a:solidFill>
              </a:rPr>
              <a:t>к</a:t>
            </a:r>
            <a:r>
              <a:rPr lang="en-US" sz="2800" b="1" dirty="0" err="1">
                <a:solidFill>
                  <a:srgbClr val="00B050"/>
                </a:solidFill>
              </a:rPr>
              <a:t>ahoot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/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«</a:t>
            </a:r>
            <a:r>
              <a:rPr lang="ru-RU" sz="2800" b="1" dirty="0">
                <a:solidFill>
                  <a:srgbClr val="00B050"/>
                </a:solidFill>
              </a:rPr>
              <a:t>Чудеса любого рода есть у матушки природы</a:t>
            </a:r>
            <a:r>
              <a:rPr lang="ru-RU" sz="2800" b="1" dirty="0" smtClean="0">
                <a:solidFill>
                  <a:srgbClr val="00B050"/>
                </a:solidFill>
              </a:rPr>
              <a:t>». (5 - 8 класс)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1,2 работы от класса</a:t>
            </a:r>
            <a:endParaRPr lang="ru-RU" sz="2800" b="1" dirty="0">
              <a:solidFill>
                <a:srgbClr val="00B050"/>
              </a:solidFill>
            </a:endParaRPr>
          </a:p>
          <a:p>
            <a:pPr algn="ctr"/>
            <a:r>
              <a:rPr lang="ru-RU" sz="2400" b="1" dirty="0" smtClean="0"/>
              <a:t>Выполнить работу по теме, сфотографировать и прислать </a:t>
            </a:r>
            <a:r>
              <a:rPr lang="ru-RU" sz="2400" b="1" i="1" dirty="0"/>
              <a:t>на почту </a:t>
            </a:r>
            <a:r>
              <a:rPr lang="en-US" sz="2400" b="1" i="1" dirty="0"/>
              <a:t>olgakuz2014@mail.ru</a:t>
            </a:r>
            <a:endParaRPr lang="ru-RU" sz="2400" b="1" i="1" dirty="0"/>
          </a:p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400" b="1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421134" y="284888"/>
            <a:ext cx="4876800" cy="850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3823" y="595197"/>
            <a:ext cx="433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27.04.2019 </a:t>
            </a:r>
            <a:r>
              <a:rPr lang="ru-RU" sz="2800" b="1" i="1" dirty="0" smtClean="0">
                <a:solidFill>
                  <a:srgbClr val="FF0000"/>
                </a:solidFill>
              </a:rPr>
              <a:t>суббота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68" y="3792772"/>
            <a:ext cx="2541436" cy="2541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514" y="3792772"/>
            <a:ext cx="3636687" cy="2493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212" y="4079413"/>
            <a:ext cx="3130265" cy="19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2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387" y="552402"/>
            <a:ext cx="5205984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                          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133" y="1216805"/>
            <a:ext cx="11638595" cy="4847565"/>
          </a:xfrm>
        </p:spPr>
        <p:txBody>
          <a:bodyPr>
            <a:normAutofit/>
          </a:bodyPr>
          <a:lstStyle/>
          <a:p>
            <a:endParaRPr lang="ru-RU" sz="2400" i="1" u="sng" dirty="0" smtClean="0"/>
          </a:p>
          <a:p>
            <a:pPr algn="ctr"/>
            <a:r>
              <a:rPr lang="ru-RU" sz="2800" b="1" dirty="0">
                <a:solidFill>
                  <a:srgbClr val="00B050"/>
                </a:solidFill>
              </a:rPr>
              <a:t>7</a:t>
            </a:r>
            <a:r>
              <a:rPr lang="ru-RU" sz="2800" b="1" dirty="0" smtClean="0">
                <a:solidFill>
                  <a:srgbClr val="00B050"/>
                </a:solidFill>
              </a:rPr>
              <a:t>. Конкурс пословиц и поговорок о Земле (5 - 8 класс)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1,2 работы от класса</a:t>
            </a:r>
            <a:endParaRPr lang="ru-RU" sz="2800" b="1" dirty="0">
              <a:solidFill>
                <a:srgbClr val="00B050"/>
              </a:solidFill>
            </a:endParaRPr>
          </a:p>
          <a:p>
            <a:pPr algn="ctr"/>
            <a:r>
              <a:rPr lang="ru-RU" sz="2400" b="1" dirty="0" smtClean="0"/>
              <a:t>Оформить на листе А4 работу по теме, сфотографировать </a:t>
            </a:r>
            <a:br>
              <a:rPr lang="ru-RU" sz="2400" b="1" dirty="0" smtClean="0"/>
            </a:br>
            <a:r>
              <a:rPr lang="ru-RU" sz="2400" b="1" dirty="0" smtClean="0"/>
              <a:t>и прислать </a:t>
            </a:r>
            <a:r>
              <a:rPr lang="ru-RU" sz="2400" b="1" i="1" dirty="0"/>
              <a:t>на почту </a:t>
            </a:r>
            <a:r>
              <a:rPr lang="en-US" sz="2400" b="1" i="1" dirty="0"/>
              <a:t>olgakuz2014@mail.ru</a:t>
            </a:r>
            <a:endParaRPr lang="ru-RU" sz="2400" b="1" i="1" dirty="0"/>
          </a:p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400" b="1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421134" y="284888"/>
            <a:ext cx="4876800" cy="850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3823" y="595197"/>
            <a:ext cx="433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28.04.2019 </a:t>
            </a:r>
            <a:r>
              <a:rPr lang="ru-RU" sz="2800" b="1" i="1" dirty="0" smtClean="0">
                <a:solidFill>
                  <a:srgbClr val="FF0000"/>
                </a:solidFill>
              </a:rPr>
              <a:t>суббота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56" y="3640587"/>
            <a:ext cx="3535846" cy="20184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041" y="3640587"/>
            <a:ext cx="2777655" cy="18499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934" y="3856383"/>
            <a:ext cx="2151783" cy="149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2696" y="505758"/>
            <a:ext cx="10869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7. Конкурс пословиц и поговорок о Земле (5 - 8 класс)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t="9042" r="15938" b="16521"/>
          <a:stretch/>
        </p:blipFill>
        <p:spPr>
          <a:xfrm>
            <a:off x="195795" y="1847775"/>
            <a:ext cx="2706473" cy="3752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r="9148"/>
          <a:stretch/>
        </p:blipFill>
        <p:spPr>
          <a:xfrm>
            <a:off x="3164620" y="1089329"/>
            <a:ext cx="3321580" cy="2190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19826" r="4512" b="19189"/>
          <a:stretch/>
        </p:blipFill>
        <p:spPr>
          <a:xfrm>
            <a:off x="6806315" y="1089329"/>
            <a:ext cx="3005593" cy="2003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774" y="2822713"/>
            <a:ext cx="3464226" cy="4035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05" y="3724185"/>
            <a:ext cx="4628995" cy="250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7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387" y="552402"/>
            <a:ext cx="5205984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                          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133" y="1216805"/>
            <a:ext cx="11638595" cy="4847565"/>
          </a:xfrm>
        </p:spPr>
        <p:txBody>
          <a:bodyPr>
            <a:normAutofit/>
          </a:bodyPr>
          <a:lstStyle/>
          <a:p>
            <a:endParaRPr lang="ru-RU" sz="2400" i="1" u="sng" dirty="0" smtClean="0"/>
          </a:p>
          <a:p>
            <a:pPr algn="ctr"/>
            <a:r>
              <a:rPr lang="ru-RU" sz="2800" b="1" dirty="0">
                <a:solidFill>
                  <a:srgbClr val="00B050"/>
                </a:solidFill>
              </a:rPr>
              <a:t>8</a:t>
            </a:r>
            <a:r>
              <a:rPr lang="ru-RU" sz="2800" b="1" dirty="0" smtClean="0">
                <a:solidFill>
                  <a:srgbClr val="00B050"/>
                </a:solidFill>
              </a:rPr>
              <a:t>. Фото - конкурс «Моя малая Родина»(5 - 8 класс)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1,2 работы от класса</a:t>
            </a:r>
            <a:endParaRPr lang="ru-RU" sz="2800" b="1" dirty="0">
              <a:solidFill>
                <a:srgbClr val="00B050"/>
              </a:solidFill>
            </a:endParaRPr>
          </a:p>
          <a:p>
            <a:pPr algn="ctr"/>
            <a:r>
              <a:rPr lang="ru-RU" sz="2400" b="1" dirty="0" smtClean="0"/>
              <a:t>Прислать фотографии из семейного альбома по теме</a:t>
            </a:r>
            <a:br>
              <a:rPr lang="ru-RU" sz="2400" b="1" dirty="0" smtClean="0"/>
            </a:br>
            <a:r>
              <a:rPr lang="ru-RU" sz="2400" b="1" i="1" dirty="0" smtClean="0"/>
              <a:t>на </a:t>
            </a:r>
            <a:r>
              <a:rPr lang="ru-RU" sz="2400" b="1" i="1" dirty="0"/>
              <a:t>почту </a:t>
            </a:r>
            <a:r>
              <a:rPr lang="en-US" sz="2400" b="1" i="1" dirty="0"/>
              <a:t>olgakuz2014@mail.ru</a:t>
            </a:r>
            <a:endParaRPr lang="ru-RU" sz="2400" b="1" i="1" dirty="0"/>
          </a:p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400" b="1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421134" y="284888"/>
            <a:ext cx="4876800" cy="850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3823" y="595197"/>
            <a:ext cx="433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29.04.2019 </a:t>
            </a:r>
            <a:r>
              <a:rPr lang="ru-RU" sz="2800" b="1" i="1" dirty="0" smtClean="0">
                <a:solidFill>
                  <a:srgbClr val="FF0000"/>
                </a:solidFill>
              </a:rPr>
              <a:t>суббота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791" y="3757293"/>
            <a:ext cx="2941191" cy="2130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7" y="3757293"/>
            <a:ext cx="3742699" cy="1871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0889" y="3757293"/>
            <a:ext cx="2778870" cy="208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2255" y="493765"/>
            <a:ext cx="910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8. Фото - конкурс «Моя малая Родина»(5 - 8 класс)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95" y="4232182"/>
            <a:ext cx="3164619" cy="2373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70" y="1440492"/>
            <a:ext cx="3157577" cy="2368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46" y="3967702"/>
            <a:ext cx="3238830" cy="2429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9" y="3180522"/>
            <a:ext cx="2644802" cy="3526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3"/>
          <a:stretch/>
        </p:blipFill>
        <p:spPr>
          <a:xfrm>
            <a:off x="124146" y="262393"/>
            <a:ext cx="2758109" cy="26756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92" y="1343771"/>
            <a:ext cx="4338338" cy="210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81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387" y="552402"/>
            <a:ext cx="5205984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                          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134" y="989907"/>
            <a:ext cx="11638595" cy="4847565"/>
          </a:xfrm>
        </p:spPr>
        <p:txBody>
          <a:bodyPr>
            <a:normAutofit/>
          </a:bodyPr>
          <a:lstStyle/>
          <a:p>
            <a:endParaRPr lang="ru-RU" sz="2400" i="1" u="sng" dirty="0" smtClean="0"/>
          </a:p>
          <a:p>
            <a:pPr algn="ctr"/>
            <a:r>
              <a:rPr lang="ru-RU" sz="2800" b="1" dirty="0">
                <a:solidFill>
                  <a:srgbClr val="00B050"/>
                </a:solidFill>
              </a:rPr>
              <a:t>9</a:t>
            </a:r>
            <a:r>
              <a:rPr lang="ru-RU" sz="2800" b="1" dirty="0" smtClean="0">
                <a:solidFill>
                  <a:srgbClr val="00B050"/>
                </a:solidFill>
              </a:rPr>
              <a:t>. Конкурс сочинений</a:t>
            </a:r>
            <a:r>
              <a:rPr lang="ru-RU" sz="2800" dirty="0"/>
              <a:t>  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B050"/>
                </a:solidFill>
              </a:rPr>
              <a:t>«</a:t>
            </a:r>
            <a:r>
              <a:rPr lang="ru-RU" sz="2800" b="1" dirty="0">
                <a:solidFill>
                  <a:srgbClr val="00B050"/>
                </a:solidFill>
              </a:rPr>
              <a:t>Все мы – пассажиры одного корабля по имени Земля</a:t>
            </a:r>
            <a:r>
              <a:rPr lang="ru-RU" sz="2800" b="1" dirty="0" smtClean="0">
                <a:solidFill>
                  <a:srgbClr val="00B050"/>
                </a:solidFill>
              </a:rPr>
              <a:t>»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(5 - 11 класс)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1,2 работы от класса</a:t>
            </a:r>
            <a:endParaRPr lang="ru-RU" sz="2800" b="1" dirty="0">
              <a:solidFill>
                <a:srgbClr val="00B050"/>
              </a:solidFill>
            </a:endParaRPr>
          </a:p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400" b="1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421134" y="284888"/>
            <a:ext cx="4876800" cy="850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3823" y="595197"/>
            <a:ext cx="433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29.04.2019 </a:t>
            </a:r>
            <a:r>
              <a:rPr lang="ru-RU" sz="2800" b="1" i="1" dirty="0" smtClean="0">
                <a:solidFill>
                  <a:srgbClr val="FF0000"/>
                </a:solidFill>
              </a:rPr>
              <a:t>суббота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87" y="3447113"/>
            <a:ext cx="3515596" cy="25076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379" y="2826983"/>
            <a:ext cx="2843859" cy="21367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b="9837"/>
          <a:stretch/>
        </p:blipFill>
        <p:spPr>
          <a:xfrm>
            <a:off x="4373217" y="3369553"/>
            <a:ext cx="3941728" cy="266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387" y="552402"/>
            <a:ext cx="5205984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                          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133" y="783589"/>
            <a:ext cx="10774303" cy="4847565"/>
          </a:xfrm>
        </p:spPr>
        <p:txBody>
          <a:bodyPr>
            <a:normAutofit/>
          </a:bodyPr>
          <a:lstStyle/>
          <a:p>
            <a:endParaRPr lang="ru-RU" sz="2400" i="1" u="sng" dirty="0" smtClean="0"/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10. Конкурс </a:t>
            </a:r>
            <a:r>
              <a:rPr lang="ru-RU" sz="2800" b="1" dirty="0" err="1" smtClean="0">
                <a:solidFill>
                  <a:srgbClr val="00B050"/>
                </a:solidFill>
              </a:rPr>
              <a:t>Лэпбук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«Энциклопедия животных»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(5 - </a:t>
            </a:r>
            <a:r>
              <a:rPr lang="ru-RU" sz="2800" b="1" dirty="0">
                <a:solidFill>
                  <a:srgbClr val="00B050"/>
                </a:solidFill>
              </a:rPr>
              <a:t>9</a:t>
            </a:r>
            <a:r>
              <a:rPr lang="ru-RU" sz="2800" b="1" dirty="0" smtClean="0">
                <a:solidFill>
                  <a:srgbClr val="00B050"/>
                </a:solidFill>
              </a:rPr>
              <a:t> класс)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1,2 работы от класса</a:t>
            </a:r>
            <a:endParaRPr lang="ru-RU" sz="2800" b="1" dirty="0">
              <a:solidFill>
                <a:srgbClr val="00B050"/>
              </a:solidFill>
            </a:endParaRPr>
          </a:p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400" b="1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421134" y="284888"/>
            <a:ext cx="4876800" cy="850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3823" y="595197"/>
            <a:ext cx="433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30</a:t>
            </a:r>
            <a:r>
              <a:rPr lang="ru-RU" sz="2800" b="1" i="1" dirty="0" smtClean="0">
                <a:solidFill>
                  <a:srgbClr val="FF0000"/>
                </a:solidFill>
              </a:rPr>
              <a:t>.04.2019 </a:t>
            </a:r>
            <a:r>
              <a:rPr lang="ru-RU" sz="2800" b="1" i="1" dirty="0" smtClean="0">
                <a:solidFill>
                  <a:srgbClr val="FF0000"/>
                </a:solidFill>
              </a:rPr>
              <a:t>суббота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9" y="4146781"/>
            <a:ext cx="3334012" cy="2500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037" t="22762" b="27894"/>
          <a:stretch/>
        </p:blipFill>
        <p:spPr>
          <a:xfrm>
            <a:off x="421132" y="1858019"/>
            <a:ext cx="3029447" cy="20566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t="2203" r="6027" b="2145"/>
          <a:stretch/>
        </p:blipFill>
        <p:spPr>
          <a:xfrm>
            <a:off x="4128896" y="2886323"/>
            <a:ext cx="2104927" cy="33395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2782" r="21812" b="1217"/>
          <a:stretch/>
        </p:blipFill>
        <p:spPr>
          <a:xfrm rot="16200000">
            <a:off x="8022599" y="2066528"/>
            <a:ext cx="2244499" cy="46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682" y="335877"/>
            <a:ext cx="10668000" cy="6586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Знаменательные даты апреля.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8188" y="966311"/>
            <a:ext cx="11317857" cy="5891689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/>
              <a:t> </a:t>
            </a:r>
            <a:r>
              <a:rPr lang="ru-RU" sz="2400" b="1" i="1" dirty="0" smtClean="0"/>
              <a:t>12 – День космонавтики.</a:t>
            </a:r>
            <a:br>
              <a:rPr lang="ru-RU" sz="2400" b="1" i="1" dirty="0" smtClean="0"/>
            </a:br>
            <a:r>
              <a:rPr lang="ru-RU" sz="2400" b="1" i="1" dirty="0" err="1" smtClean="0"/>
              <a:t>П</a:t>
            </a:r>
            <a:r>
              <a:rPr lang="ru-RU" sz="2400" dirty="0" err="1" smtClean="0"/>
              <a:t>памятная</a:t>
            </a:r>
            <a:r>
              <a:rPr lang="ru-RU" sz="2400" dirty="0" smtClean="0"/>
              <a:t> </a:t>
            </a:r>
            <a:r>
              <a:rPr lang="ru-RU" sz="2400" dirty="0"/>
              <a:t>дата, </a:t>
            </a:r>
            <a:r>
              <a:rPr lang="ru-RU" sz="2400" dirty="0" smtClean="0"/>
              <a:t>установленная </a:t>
            </a:r>
            <a:r>
              <a:rPr lang="ru-RU" sz="2400" dirty="0"/>
              <a:t>в ознаменование первого полёта человека в космос.</a:t>
            </a:r>
            <a:endParaRPr lang="ru-RU" sz="2400" b="1" i="1" dirty="0" smtClean="0"/>
          </a:p>
          <a:p>
            <a:pPr fontAlgn="base"/>
            <a:r>
              <a:rPr lang="ru-RU" sz="2400" b="1" dirty="0"/>
              <a:t> </a:t>
            </a:r>
            <a:r>
              <a:rPr lang="ru-RU" sz="2400" b="1" i="1" dirty="0" smtClean="0"/>
              <a:t>​18 — День </a:t>
            </a:r>
            <a:r>
              <a:rPr lang="ru-RU" sz="2400" b="1" i="1" dirty="0"/>
              <a:t>воинской славы </a:t>
            </a:r>
            <a:r>
              <a:rPr lang="ru-RU" sz="2400" b="1" i="1" dirty="0" smtClean="0"/>
              <a:t>России.</a:t>
            </a:r>
            <a:br>
              <a:rPr lang="ru-RU" sz="2400" b="1" i="1" dirty="0" smtClean="0"/>
            </a:br>
            <a:r>
              <a:rPr lang="ru-RU" sz="2400" dirty="0" smtClean="0"/>
              <a:t> </a:t>
            </a:r>
            <a:r>
              <a:rPr lang="ru-RU" sz="2400" dirty="0"/>
              <a:t>День победы русских воинов князя Александра Невского над немецкими рыцарями на Чудском озере (Ледовое побоище, 1242 год). </a:t>
            </a:r>
            <a:endParaRPr lang="ru-RU" sz="2400" dirty="0" smtClean="0"/>
          </a:p>
          <a:p>
            <a:pPr fontAlgn="base"/>
            <a:r>
              <a:rPr lang="ru-RU" sz="2400" b="1" i="1" dirty="0"/>
              <a:t>18 </a:t>
            </a:r>
            <a:r>
              <a:rPr lang="ru-RU" sz="2400" b="1" i="1" dirty="0" smtClean="0"/>
              <a:t>—  </a:t>
            </a:r>
            <a:r>
              <a:rPr lang="ru-RU" sz="2400" b="1" i="1" dirty="0"/>
              <a:t>Международный день </a:t>
            </a:r>
            <a:r>
              <a:rPr lang="ru-RU" sz="2400" b="1" i="1" dirty="0" smtClean="0"/>
              <a:t>памятников и исторических мест.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Памятники </a:t>
            </a:r>
            <a:r>
              <a:rPr lang="ru-RU" sz="2400" dirty="0"/>
              <a:t>– это и наша история, возможность заглянуть сквозь века в прошлое, и еще один повод задуматься о значении, которое может иметь отдельно взятая личность, думая при этом о настоящем и будущем.</a:t>
            </a:r>
            <a:r>
              <a:rPr lang="ru-RU" sz="2400" b="1" i="1" dirty="0" smtClean="0"/>
              <a:t>             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fontAlgn="base"/>
            <a:r>
              <a:rPr lang="ru-RU" sz="2400" b="1" i="1" dirty="0" smtClean="0"/>
              <a:t>​</a:t>
            </a:r>
            <a:r>
              <a:rPr lang="ru-RU" sz="2400" b="1" i="1" dirty="0"/>
              <a:t> 22 — Международный день </a:t>
            </a:r>
            <a:r>
              <a:rPr lang="ru-RU" sz="2400" b="1" i="1" dirty="0" smtClean="0"/>
              <a:t>Земли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400" dirty="0" smtClean="0"/>
              <a:t>Он </a:t>
            </a:r>
            <a:r>
              <a:rPr lang="ru-RU" sz="2400" dirty="0"/>
              <a:t>является праздником чистой Земли, Воды и Воздуха</a:t>
            </a:r>
            <a:r>
              <a:rPr lang="ru-RU" sz="2400" dirty="0" smtClean="0"/>
              <a:t>.</a:t>
            </a:r>
          </a:p>
          <a:p>
            <a:pPr fontAlgn="base"/>
            <a:r>
              <a:rPr lang="ru-RU" sz="2400" b="1" i="1" dirty="0" smtClean="0"/>
              <a:t>24 </a:t>
            </a:r>
            <a:r>
              <a:rPr lang="ru-RU" sz="2400" b="1" i="1" dirty="0"/>
              <a:t>— </a:t>
            </a:r>
            <a:r>
              <a:rPr lang="ru-RU" sz="2400" b="1" i="1" dirty="0" smtClean="0"/>
              <a:t>День </a:t>
            </a:r>
            <a:r>
              <a:rPr lang="ru-RU" sz="2400" b="1" i="1" dirty="0"/>
              <a:t>солидарности </a:t>
            </a:r>
            <a:r>
              <a:rPr lang="ru-RU" sz="2400" b="1" i="1" dirty="0" smtClean="0"/>
              <a:t>молодежи. </a:t>
            </a:r>
            <a:br>
              <a:rPr lang="ru-RU" sz="2400" b="1" i="1" dirty="0" smtClean="0"/>
            </a:br>
            <a:r>
              <a:rPr lang="ru-RU" sz="2400" dirty="0" smtClean="0"/>
              <a:t>Является </a:t>
            </a:r>
            <a:r>
              <a:rPr lang="ru-RU" sz="2400" dirty="0"/>
              <a:t>международным праздником и отмечается ежегодно с 1957 г, на основании принятого решения Всемирной федерации демократической молодежи</a:t>
            </a:r>
            <a:r>
              <a:rPr lang="ru-RU" sz="2400" dirty="0" smtClean="0"/>
              <a:t>.</a:t>
            </a:r>
          </a:p>
          <a:p>
            <a:pPr fontAlgn="base"/>
            <a:r>
              <a:rPr lang="ru-RU" sz="2400" b="1" i="1" dirty="0" smtClean="0"/>
              <a:t>26 </a:t>
            </a:r>
            <a:r>
              <a:rPr lang="ru-RU" sz="2400" b="1" i="1" dirty="0"/>
              <a:t>— </a:t>
            </a:r>
            <a:r>
              <a:rPr lang="ru-RU" sz="2400" b="1" i="1" dirty="0" smtClean="0"/>
              <a:t>День </a:t>
            </a:r>
            <a:r>
              <a:rPr lang="ru-RU" sz="2400" b="1" i="1" dirty="0"/>
              <a:t>памяти погибших в радиационных авариях и </a:t>
            </a:r>
            <a:r>
              <a:rPr lang="ru-RU" sz="2400" b="1" i="1" dirty="0" smtClean="0"/>
              <a:t>катастрофах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 В </a:t>
            </a:r>
            <a:r>
              <a:rPr lang="ru-RU" sz="2400" dirty="0"/>
              <a:t>память о событиях 26 апреля 1986 года на Чернобыльской АЭС.</a:t>
            </a:r>
            <a:endParaRPr lang="ru-RU" sz="2400" dirty="0" smtClean="0"/>
          </a:p>
          <a:p>
            <a:pPr fontAlgn="base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19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78" y="2110153"/>
            <a:ext cx="11631704" cy="3255525"/>
          </a:xfrm>
        </p:spPr>
        <p:txBody>
          <a:bodyPr/>
          <a:lstStyle/>
          <a:p>
            <a:endParaRPr lang="ru-RU" dirty="0" smtClean="0">
              <a:latin typeface="Arial Black" panose="020B0A04020102020204" pitchFamily="34" charset="0"/>
            </a:endParaRPr>
          </a:p>
          <a:p>
            <a:pPr marL="4572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 </a:t>
            </a:r>
          </a:p>
          <a:p>
            <a:pPr marL="4572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067339" y="1042290"/>
            <a:ext cx="9088035" cy="9345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1905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Наш дом - Земля</a:t>
            </a:r>
            <a:endParaRPr lang="ru-RU" sz="3600" kern="10" dirty="0">
              <a:ln w="19050">
                <a:solidFill>
                  <a:srgbClr val="808000"/>
                </a:solidFill>
                <a:round/>
                <a:headEnd/>
                <a:tailEnd/>
              </a:ln>
              <a:solidFill>
                <a:srgbClr val="99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118" y="2570478"/>
            <a:ext cx="5419847" cy="40648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397280" y="61805"/>
            <a:ext cx="4876800" cy="8507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6734" y="2110153"/>
            <a:ext cx="628654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Основателем Дня Земли считается Джон Стерлинг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Мортон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из штата Небраска (США), который на заседании Управления сельского хозяйства штата, будучи секретарем территории, предложил в 1872 году назначить ежегодный день, посвященный озеленению окружающей территории. Предложение было одобрено и получило широкую поддержку жителей штата. В 1882 году День Дерева был объявлен правительством Небраска официальным праздником штата, дата его приходилась на 22 апреля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.</a:t>
            </a:r>
          </a:p>
          <a:p>
            <a:r>
              <a:rPr lang="ru-RU" dirty="0"/>
              <a:t>В России его отмечают с 1992 года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Всем надо усвоить твердое правило: « Встал    поутру, умылся. Привел себя в порядок – и сразу же приведи в порядок планету». Так написал Антуан де Сент – Экзюпери в  своей повести - сказке «Маленький принц». </a:t>
            </a:r>
          </a:p>
        </p:txBody>
      </p:sp>
    </p:spTree>
    <p:extLst>
      <p:ext uri="{BB962C8B-B14F-4D97-AF65-F5344CB8AC3E}">
        <p14:creationId xmlns:p14="http://schemas.microsoft.com/office/powerpoint/2010/main" val="8348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501" y="552402"/>
            <a:ext cx="5897870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i="1" dirty="0" smtClean="0"/>
              <a:t>                        </a:t>
            </a:r>
            <a:r>
              <a:rPr lang="ru-RU" sz="2400" i="1" dirty="0" smtClean="0"/>
              <a:t>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35171" y="1216805"/>
            <a:ext cx="12194900" cy="4847565"/>
          </a:xfrm>
        </p:spPr>
        <p:txBody>
          <a:bodyPr>
            <a:normAutofit/>
          </a:bodyPr>
          <a:lstStyle/>
          <a:p>
            <a:endParaRPr lang="ru-RU" sz="2400" i="1" u="sng" dirty="0" smtClean="0"/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1.Спортивно-танцевальный </a:t>
            </a:r>
            <a:r>
              <a:rPr lang="ru-RU" sz="2800" b="1" dirty="0">
                <a:solidFill>
                  <a:srgbClr val="00B050"/>
                </a:solidFill>
              </a:rPr>
              <a:t>проект «Здоровое </a:t>
            </a:r>
            <a:r>
              <a:rPr lang="ru-RU" sz="2800" b="1" dirty="0" smtClean="0">
                <a:solidFill>
                  <a:srgbClr val="00B050"/>
                </a:solidFill>
              </a:rPr>
              <a:t>утро» - 5 – 11 класс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(2,3 работы от класса)</a:t>
            </a:r>
          </a:p>
          <a:p>
            <a:pPr algn="ctr"/>
            <a:r>
              <a:rPr lang="ru-RU" sz="2400" b="1" dirty="0" smtClean="0"/>
              <a:t>Сфотографировать себя или семью и прислать </a:t>
            </a:r>
            <a:r>
              <a:rPr lang="ru-RU" sz="2400" b="1" i="1" dirty="0"/>
              <a:t>на почту </a:t>
            </a:r>
            <a:r>
              <a:rPr lang="en-US" sz="2400" b="1" i="1" dirty="0"/>
              <a:t>olgakuz2014@mail.ru</a:t>
            </a:r>
            <a:endParaRPr lang="ru-RU" sz="2400" b="1" i="1" dirty="0"/>
          </a:p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400" b="1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421134" y="284888"/>
            <a:ext cx="4876800" cy="850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33" y="3770823"/>
            <a:ext cx="2638425" cy="1733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779" y="3317681"/>
            <a:ext cx="2495550" cy="18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075" y="3174558"/>
            <a:ext cx="3379304" cy="25344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776900" y="759074"/>
            <a:ext cx="280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22.04.2019 среда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073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376" y="377133"/>
            <a:ext cx="11783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1.Спортивно-танцевальный проект «Здоровое утро» - 5 – 11 класс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7642">
            <a:off x="119268" y="1635321"/>
            <a:ext cx="3376653" cy="25324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95" y="4075554"/>
            <a:ext cx="3041814" cy="2170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5101" y="1350575"/>
            <a:ext cx="3114261" cy="2335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9"/>
          <a:stretch/>
        </p:blipFill>
        <p:spPr>
          <a:xfrm>
            <a:off x="4153894" y="1073426"/>
            <a:ext cx="2397981" cy="2755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31" y="4229176"/>
            <a:ext cx="3061986" cy="19909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6125" y="6373719"/>
            <a:ext cx="10866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7"/>
              </a:rPr>
              <a:t>Заметка на сайте школы </a:t>
            </a:r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://school10perm.ru/sportivno-tancevalnyj-proekt-zdorovoe-utro/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980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387" y="552402"/>
            <a:ext cx="5205984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                          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133" y="1216805"/>
            <a:ext cx="11638595" cy="4847565"/>
          </a:xfrm>
        </p:spPr>
        <p:txBody>
          <a:bodyPr>
            <a:normAutofit/>
          </a:bodyPr>
          <a:lstStyle/>
          <a:p>
            <a:endParaRPr lang="ru-RU" sz="2400" i="1" u="sng" dirty="0" smtClean="0"/>
          </a:p>
          <a:p>
            <a:r>
              <a:rPr lang="ru-RU" sz="2800" b="1" dirty="0" smtClean="0">
                <a:solidFill>
                  <a:srgbClr val="00B050"/>
                </a:solidFill>
              </a:rPr>
              <a:t>2. Конкурс рисунков и поделок «Земля – наш дом» (</a:t>
            </a:r>
            <a:r>
              <a:rPr lang="ru-RU" sz="2800" b="1" dirty="0">
                <a:solidFill>
                  <a:srgbClr val="00B050"/>
                </a:solidFill>
              </a:rPr>
              <a:t>5 – 8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>
                <a:solidFill>
                  <a:srgbClr val="00B050"/>
                </a:solidFill>
              </a:rPr>
              <a:t>класс)</a:t>
            </a:r>
          </a:p>
          <a:p>
            <a:pPr algn="ctr"/>
            <a:r>
              <a:rPr lang="ru-RU" sz="2400" b="1" dirty="0" smtClean="0"/>
              <a:t>Выполнить работу по теме (рисунок в цвете или сделать поделку из разных материалов) и прислать </a:t>
            </a:r>
            <a:r>
              <a:rPr lang="ru-RU" sz="2400" b="1" i="1" dirty="0"/>
              <a:t>на почту </a:t>
            </a:r>
            <a:r>
              <a:rPr lang="en-US" sz="2400" b="1" i="1" dirty="0"/>
              <a:t>naymushina.1971@mail.ru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400" b="1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421134" y="284888"/>
            <a:ext cx="4876800" cy="850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3823" y="595197"/>
            <a:ext cx="433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23.04.2019 четверг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46" y="3488733"/>
            <a:ext cx="2766542" cy="20738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8802" t="8125" r="4787" b="2629"/>
          <a:stretch/>
        </p:blipFill>
        <p:spPr>
          <a:xfrm>
            <a:off x="5192200" y="3216981"/>
            <a:ext cx="1685677" cy="23456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279" y="3442825"/>
            <a:ext cx="2894220" cy="21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225" y="100240"/>
            <a:ext cx="11410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2. Конкурс рисунков и поделок «Земля – наш дом» (5 – 8 класс)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1" r="12154"/>
          <a:stretch/>
        </p:blipFill>
        <p:spPr>
          <a:xfrm rot="5400000">
            <a:off x="-138050" y="972819"/>
            <a:ext cx="2798857" cy="2363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19246" r="9944" b="14667"/>
          <a:stretch/>
        </p:blipFill>
        <p:spPr>
          <a:xfrm>
            <a:off x="2862050" y="755375"/>
            <a:ext cx="1844703" cy="2745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r="8583"/>
          <a:stretch/>
        </p:blipFill>
        <p:spPr>
          <a:xfrm>
            <a:off x="5215611" y="925225"/>
            <a:ext cx="2401765" cy="2143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" y="3845172"/>
            <a:ext cx="3048117" cy="2276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t="2150" r="8432" b="5757"/>
          <a:stretch/>
        </p:blipFill>
        <p:spPr>
          <a:xfrm>
            <a:off x="5008324" y="3354978"/>
            <a:ext cx="3017031" cy="2544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t="23768" r="4499" b="10840"/>
          <a:stretch/>
        </p:blipFill>
        <p:spPr>
          <a:xfrm>
            <a:off x="9462054" y="3845172"/>
            <a:ext cx="2334130" cy="23217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2724" r="8073" b="5362"/>
          <a:stretch/>
        </p:blipFill>
        <p:spPr>
          <a:xfrm>
            <a:off x="8278308" y="826351"/>
            <a:ext cx="2128947" cy="27113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3225" y="6269264"/>
            <a:ext cx="11259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9"/>
              </a:rPr>
              <a:t>Заметка на сайте школы </a:t>
            </a:r>
            <a:r>
              <a:rPr lang="en-US" dirty="0" smtClean="0">
                <a:hlinkClick r:id="rId9"/>
              </a:rPr>
              <a:t>https</a:t>
            </a:r>
            <a:r>
              <a:rPr lang="en-US" dirty="0">
                <a:hlinkClick r:id="rId9"/>
              </a:rPr>
              <a:t>://school10perm.ru/konkurs-risunkov-i-podelok-zemlya-nash-dom/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8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387" y="552402"/>
            <a:ext cx="5205984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                          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133" y="1216805"/>
            <a:ext cx="11638595" cy="4847565"/>
          </a:xfrm>
        </p:spPr>
        <p:txBody>
          <a:bodyPr>
            <a:normAutofit/>
          </a:bodyPr>
          <a:lstStyle/>
          <a:p>
            <a:endParaRPr lang="ru-RU" sz="2400" i="1" u="sng" dirty="0" smtClean="0"/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3. Конкурс </a:t>
            </a:r>
            <a:r>
              <a:rPr lang="ru-RU" sz="2800" b="1" dirty="0">
                <a:solidFill>
                  <a:srgbClr val="00B050"/>
                </a:solidFill>
              </a:rPr>
              <a:t>презентаций  </a:t>
            </a:r>
            <a:r>
              <a:rPr lang="ru-RU" sz="2800" b="1" dirty="0" smtClean="0">
                <a:solidFill>
                  <a:srgbClr val="00B050"/>
                </a:solidFill>
              </a:rPr>
              <a:t/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«</a:t>
            </a:r>
            <a:r>
              <a:rPr lang="ru-RU" sz="2800" b="1" dirty="0">
                <a:solidFill>
                  <a:srgbClr val="00B050"/>
                </a:solidFill>
              </a:rPr>
              <a:t>Экологическое состояние одного из регионов России</a:t>
            </a:r>
            <a:r>
              <a:rPr lang="ru-RU" sz="2800" b="1" dirty="0" smtClean="0">
                <a:solidFill>
                  <a:srgbClr val="00B050"/>
                </a:solidFill>
              </a:rPr>
              <a:t>».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(8,9 класс)  - 2,3 </a:t>
            </a:r>
            <a:r>
              <a:rPr lang="ru-RU" sz="2800" b="1" dirty="0">
                <a:solidFill>
                  <a:srgbClr val="00B050"/>
                </a:solidFill>
              </a:rPr>
              <a:t>работы от </a:t>
            </a:r>
            <a:r>
              <a:rPr lang="ru-RU" sz="2800" b="1" dirty="0" smtClean="0">
                <a:solidFill>
                  <a:srgbClr val="00B050"/>
                </a:solidFill>
              </a:rPr>
              <a:t>класса</a:t>
            </a:r>
            <a:endParaRPr lang="ru-RU" sz="2800" b="1" dirty="0">
              <a:solidFill>
                <a:srgbClr val="00B050"/>
              </a:solidFill>
            </a:endParaRPr>
          </a:p>
          <a:p>
            <a:pPr algn="ctr"/>
            <a:endParaRPr lang="ru-RU" sz="2400" b="1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421134" y="284888"/>
            <a:ext cx="4876800" cy="850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3823" y="595197"/>
            <a:ext cx="433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24.04.2019 пятница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04" y="3610769"/>
            <a:ext cx="3139861" cy="2085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646" y="3610769"/>
            <a:ext cx="3456475" cy="2268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427" y="3278837"/>
            <a:ext cx="2626792" cy="25344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71655" y="6087918"/>
            <a:ext cx="5391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Работа учениц 7 в класса </a:t>
            </a:r>
            <a:r>
              <a:rPr lang="ru-RU" dirty="0" smtClean="0">
                <a:hlinkClick r:id="rId6"/>
              </a:rPr>
              <a:t>https</a:t>
            </a:r>
            <a:r>
              <a:rPr lang="ru-RU" dirty="0">
                <a:hlinkClick r:id="rId6"/>
              </a:rPr>
              <a:t>://</a:t>
            </a:r>
            <a:r>
              <a:rPr lang="ru-RU" dirty="0" smtClean="0">
                <a:hlinkClick r:id="rId6"/>
              </a:rPr>
              <a:t>clck.ru/NmHRc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77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387" y="552402"/>
            <a:ext cx="5205984" cy="87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                                 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133" y="1216805"/>
            <a:ext cx="11638595" cy="4847565"/>
          </a:xfrm>
        </p:spPr>
        <p:txBody>
          <a:bodyPr>
            <a:normAutofit/>
          </a:bodyPr>
          <a:lstStyle/>
          <a:p>
            <a:endParaRPr lang="ru-RU" sz="2400" i="1" u="sng" dirty="0" smtClean="0"/>
          </a:p>
          <a:p>
            <a:pPr algn="ctr"/>
            <a:r>
              <a:rPr lang="ru-RU" sz="2800" b="1" dirty="0">
                <a:solidFill>
                  <a:srgbClr val="00B050"/>
                </a:solidFill>
              </a:rPr>
              <a:t>4</a:t>
            </a:r>
            <a:r>
              <a:rPr lang="ru-RU" sz="2800" b="1" dirty="0" smtClean="0">
                <a:solidFill>
                  <a:srgbClr val="00B050"/>
                </a:solidFill>
              </a:rPr>
              <a:t>. Конкурс плакатов  «Спасём планету». (5 - 10 класс)</a:t>
            </a:r>
            <a:endParaRPr lang="ru-RU" sz="2800" b="1" dirty="0">
              <a:solidFill>
                <a:srgbClr val="00B050"/>
              </a:solidFill>
            </a:endParaRPr>
          </a:p>
          <a:p>
            <a:pPr algn="ctr"/>
            <a:r>
              <a:rPr lang="ru-RU" sz="2400" b="1" dirty="0" smtClean="0"/>
              <a:t>Выполнить работу по теме и прислать </a:t>
            </a:r>
            <a:r>
              <a:rPr lang="ru-RU" sz="2400" b="1" i="1" dirty="0"/>
              <a:t>на почту </a:t>
            </a:r>
            <a:r>
              <a:rPr lang="en-US" sz="2400" b="1" i="1" dirty="0"/>
              <a:t>olgakuz2014@mail.ru</a:t>
            </a:r>
            <a:endParaRPr lang="ru-RU" sz="2400" b="1" i="1" dirty="0"/>
          </a:p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400" b="1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b="35592"/>
          <a:stretch/>
        </p:blipFill>
        <p:spPr>
          <a:xfrm>
            <a:off x="421134" y="284888"/>
            <a:ext cx="4876800" cy="850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3823" y="595197"/>
            <a:ext cx="433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24.04.2019 пятница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388" y="2941983"/>
            <a:ext cx="1846971" cy="2850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925" y="2902301"/>
            <a:ext cx="2038444" cy="28899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997" y="3112973"/>
            <a:ext cx="3330022" cy="23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3540" y="704541"/>
            <a:ext cx="1035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4. Конкурс плакатов  «Спасём планету». (5 - 10 класс)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6055" y="5992159"/>
            <a:ext cx="9872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Заметка на сайте школы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://school10perm.ru/konkurs-plakatov-spasyom-planetu/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/>
          <a:stretch/>
        </p:blipFill>
        <p:spPr>
          <a:xfrm rot="5400000">
            <a:off x="1753075" y="1821700"/>
            <a:ext cx="2396660" cy="2340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70" y="1424277"/>
            <a:ext cx="6277555" cy="35311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0919" y="4820846"/>
            <a:ext cx="494377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5BD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"Интерактивный плакат"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62985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1734</TotalTime>
  <Words>383</Words>
  <Application>Microsoft Office PowerPoint</Application>
  <PresentationFormat>Широкоэкранный</PresentationFormat>
  <Paragraphs>85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Arial Black</vt:lpstr>
      <vt:lpstr>Calibri</vt:lpstr>
      <vt:lpstr>Georgia</vt:lpstr>
      <vt:lpstr>Impact</vt:lpstr>
      <vt:lpstr>Roboto</vt:lpstr>
      <vt:lpstr>Segoe UI</vt:lpstr>
      <vt:lpstr>Times New Roman</vt:lpstr>
      <vt:lpstr>Trebuchet MS</vt:lpstr>
      <vt:lpstr>Воздушный поток</vt:lpstr>
      <vt:lpstr>Неделя Географии</vt:lpstr>
      <vt:lpstr>Презентация PowerPoint</vt:lpstr>
      <vt:lpstr>                                </vt:lpstr>
      <vt:lpstr>Презентация PowerPoint</vt:lpstr>
      <vt:lpstr>                                  </vt:lpstr>
      <vt:lpstr>Презентация PowerPoint</vt:lpstr>
      <vt:lpstr>                                  </vt:lpstr>
      <vt:lpstr>                                  </vt:lpstr>
      <vt:lpstr>Презентация PowerPoint</vt:lpstr>
      <vt:lpstr>                                  </vt:lpstr>
      <vt:lpstr>Презентация PowerPoint</vt:lpstr>
      <vt:lpstr>                                  </vt:lpstr>
      <vt:lpstr>                                  </vt:lpstr>
      <vt:lpstr>Презентация PowerPoint</vt:lpstr>
      <vt:lpstr>                                  </vt:lpstr>
      <vt:lpstr>Презентация PowerPoint</vt:lpstr>
      <vt:lpstr>                                  </vt:lpstr>
      <vt:lpstr>                                  </vt:lpstr>
      <vt:lpstr>Знаменательные даты апреля.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Географии</dc:title>
  <dc:creator>Мария Зильберман</dc:creator>
  <cp:lastModifiedBy>Ольга Кузнецова</cp:lastModifiedBy>
  <cp:revision>78</cp:revision>
  <dcterms:created xsi:type="dcterms:W3CDTF">2017-01-27T08:05:26Z</dcterms:created>
  <dcterms:modified xsi:type="dcterms:W3CDTF">2020-06-02T11:45:38Z</dcterms:modified>
</cp:coreProperties>
</file>