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2393B-B550-4295-B2DD-49F52BE3514D}" type="datetimeFigureOut">
              <a:rPr lang="ru-RU" smtClean="0"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29BFE-31BC-4C94-86CD-57C391A3410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Восьмое апреля.</a:t>
            </a:r>
            <a:br>
              <a:rPr lang="ru-RU" sz="8000" dirty="0" smtClean="0"/>
            </a:br>
            <a:r>
              <a:rPr lang="ru-RU" sz="8000" dirty="0" smtClean="0"/>
              <a:t>Классная работа.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69294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9. </a:t>
            </a:r>
            <a:r>
              <a:rPr lang="ru-RU" sz="4000" i="1" dirty="0"/>
              <a:t>Прилагательное это: </a:t>
            </a:r>
            <a:endParaRPr lang="ru-RU" sz="4000" i="1" dirty="0" smtClean="0"/>
          </a:p>
          <a:p>
            <a:r>
              <a:rPr lang="ru-RU" sz="4000" dirty="0" smtClean="0"/>
              <a:t>О</a:t>
            </a:r>
            <a:r>
              <a:rPr lang="ru-RU" sz="4000" dirty="0"/>
              <a:t>) часть слова </a:t>
            </a:r>
            <a:endParaRPr lang="ru-RU" sz="4000" dirty="0" smtClean="0"/>
          </a:p>
          <a:p>
            <a:r>
              <a:rPr lang="ru-RU" sz="4000" dirty="0" smtClean="0"/>
              <a:t>И</a:t>
            </a:r>
            <a:r>
              <a:rPr lang="ru-RU" sz="4000" dirty="0"/>
              <a:t>) член предложения </a:t>
            </a:r>
            <a:endParaRPr lang="ru-RU" sz="4000" dirty="0" smtClean="0"/>
          </a:p>
          <a:p>
            <a:r>
              <a:rPr lang="ru-RU" sz="4000" dirty="0" smtClean="0"/>
              <a:t>Е) </a:t>
            </a:r>
            <a:r>
              <a:rPr lang="ru-RU" sz="4000" dirty="0"/>
              <a:t>часть речи.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285860"/>
          <a:ext cx="7286679" cy="1791658"/>
        </p:xfrm>
        <a:graphic>
          <a:graphicData uri="http://schemas.openxmlformats.org/drawingml/2006/table">
            <a:tbl>
              <a:tblPr/>
              <a:tblGrid>
                <a:gridCol w="809631"/>
                <a:gridCol w="809631"/>
                <a:gridCol w="809631"/>
                <a:gridCol w="809631"/>
                <a:gridCol w="809631"/>
                <a:gridCol w="809631"/>
                <a:gridCol w="809631"/>
                <a:gridCol w="809631"/>
                <a:gridCol w="809631"/>
              </a:tblGrid>
              <a:tr h="785818"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1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2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3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4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5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6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7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8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/>
                        <a:t>9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l"/>
                      <a:r>
                        <a:rPr lang="ru-RU" sz="6000" dirty="0"/>
                        <a:t>с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/>
                        <a:t>к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/>
                        <a:t>л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/>
                        <a:t>о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 err="1"/>
                        <a:t>н</a:t>
                      </a:r>
                      <a:endParaRPr lang="ru-RU" sz="6000" dirty="0"/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/>
                        <a:t>е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 err="1"/>
                        <a:t>н</a:t>
                      </a:r>
                      <a:endParaRPr lang="ru-RU" sz="6000" dirty="0"/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/>
                        <a:t>и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0" dirty="0"/>
                        <a:t>е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785813"/>
            <a:ext cx="8643938" cy="45259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/>
              <a:t>Улыбнулись </a:t>
            </a:r>
            <a:r>
              <a:rPr lang="ru-RU" sz="5400" dirty="0" err="1"/>
              <a:t>сонн</a:t>
            </a:r>
            <a:r>
              <a:rPr lang="ru-RU" sz="5400" dirty="0"/>
              <a:t>... </a:t>
            </a:r>
            <a:r>
              <a:rPr lang="ru-RU" sz="5400" dirty="0" smtClean="0"/>
              <a:t>берёзки</a:t>
            </a:r>
            <a:r>
              <a:rPr lang="ru-RU" sz="5400" dirty="0"/>
              <a:t>, 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Растрепали шёлков</a:t>
            </a:r>
            <a:r>
              <a:rPr lang="ru-RU" sz="5400" dirty="0"/>
              <a:t>... косы. 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Шелестят зелён</a:t>
            </a:r>
            <a:r>
              <a:rPr lang="ru-RU" sz="5400" dirty="0"/>
              <a:t>... </a:t>
            </a:r>
            <a:r>
              <a:rPr lang="ru-RU" sz="5400" dirty="0" smtClean="0"/>
              <a:t>серёжки</a:t>
            </a:r>
            <a:r>
              <a:rPr lang="ru-RU" sz="5400" dirty="0"/>
              <a:t>, 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И </a:t>
            </a:r>
            <a:r>
              <a:rPr lang="ru-RU" sz="5400" dirty="0"/>
              <a:t>горят </a:t>
            </a:r>
            <a:r>
              <a:rPr lang="ru-RU" sz="5400" dirty="0" err="1"/>
              <a:t>серебрян</a:t>
            </a:r>
            <a:r>
              <a:rPr lang="ru-RU" sz="5400" dirty="0"/>
              <a:t>... росы.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84296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/>
              <a:t>Окончания  </a:t>
            </a:r>
            <a:r>
              <a:rPr lang="ru-RU" sz="6600" dirty="0"/>
              <a:t>прилагательных во множественном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числе в </a:t>
            </a:r>
            <a:r>
              <a:rPr lang="ru-RU" sz="6600" dirty="0" err="1" smtClean="0"/>
              <a:t>И.п</a:t>
            </a:r>
            <a:r>
              <a:rPr lang="ru-RU" sz="6600" dirty="0" smtClean="0"/>
              <a:t>. и </a:t>
            </a:r>
            <a:r>
              <a:rPr lang="ru-RU" sz="6600" dirty="0" err="1" smtClean="0"/>
              <a:t>В.п</a:t>
            </a:r>
            <a:r>
              <a:rPr lang="ru-RU" sz="6600" dirty="0" smtClean="0"/>
              <a:t>.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7772400" cy="785818"/>
          </a:xfrm>
        </p:spPr>
        <p:txBody>
          <a:bodyPr/>
          <a:lstStyle/>
          <a:p>
            <a:r>
              <a:rPr lang="ru-RU" dirty="0" smtClean="0"/>
              <a:t>Упражнение 156.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7786742" cy="4857784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Прекра</a:t>
            </a:r>
            <a:r>
              <a:rPr lang="ru-RU" u="sng" dirty="0" smtClean="0">
                <a:solidFill>
                  <a:schemeClr val="tx1"/>
                </a:solidFill>
              </a:rPr>
              <a:t>сн</a:t>
            </a:r>
            <a:r>
              <a:rPr lang="ru-RU" dirty="0" smtClean="0">
                <a:solidFill>
                  <a:schemeClr val="tx1"/>
                </a:solidFill>
              </a:rPr>
              <a:t>ые (прекрасен);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напра</a:t>
            </a:r>
            <a:r>
              <a:rPr lang="ru-RU" u="sng" dirty="0" smtClean="0">
                <a:solidFill>
                  <a:schemeClr val="tx1"/>
                </a:solidFill>
              </a:rPr>
              <a:t>сн</a:t>
            </a:r>
            <a:r>
              <a:rPr lang="ru-RU" dirty="0" smtClean="0">
                <a:solidFill>
                  <a:schemeClr val="tx1"/>
                </a:solidFill>
              </a:rPr>
              <a:t>ые (напрасен);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опа</a:t>
            </a:r>
            <a:r>
              <a:rPr lang="ru-RU" u="sng" dirty="0" smtClean="0">
                <a:solidFill>
                  <a:schemeClr val="tx1"/>
                </a:solidFill>
              </a:rPr>
              <a:t>сн</a:t>
            </a:r>
            <a:r>
              <a:rPr lang="ru-RU" dirty="0" smtClean="0">
                <a:solidFill>
                  <a:schemeClr val="tx1"/>
                </a:solidFill>
              </a:rPr>
              <a:t>ые (опасен);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кра</a:t>
            </a:r>
            <a:r>
              <a:rPr lang="ru-RU" u="sng" dirty="0" smtClean="0">
                <a:solidFill>
                  <a:schemeClr val="tx1"/>
                </a:solidFill>
              </a:rPr>
              <a:t>сн</a:t>
            </a:r>
            <a:r>
              <a:rPr lang="ru-RU" dirty="0" smtClean="0">
                <a:solidFill>
                  <a:schemeClr val="tx1"/>
                </a:solidFill>
              </a:rPr>
              <a:t>ые (красен).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Сентябрьские .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Сентябрьский       сентябрь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714488"/>
            <a:ext cx="500066" cy="3571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2214554"/>
            <a:ext cx="500066" cy="3571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857496"/>
            <a:ext cx="500066" cy="3571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3429000"/>
            <a:ext cx="500066" cy="3571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4572008"/>
            <a:ext cx="500066" cy="3571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>
            <a:off x="3000364" y="5929330"/>
            <a:ext cx="442922" cy="142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2214546" y="5429264"/>
            <a:ext cx="357190" cy="21431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009756" y="5491178"/>
            <a:ext cx="419104" cy="152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r>
              <a:rPr lang="ru-RU" dirty="0" smtClean="0"/>
              <a:t>Упражнение </a:t>
            </a:r>
            <a:r>
              <a:rPr lang="ru-RU" dirty="0" smtClean="0"/>
              <a:t>157.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435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Весёлые, печальные, </a:t>
            </a:r>
          </a:p>
          <a:p>
            <a:pPr>
              <a:buNone/>
            </a:pPr>
            <a:r>
              <a:rPr lang="ru-RU" sz="4000" dirty="0" smtClean="0"/>
              <a:t>То ближние, то дальние, </a:t>
            </a:r>
          </a:p>
          <a:p>
            <a:pPr>
              <a:buNone/>
            </a:pPr>
            <a:r>
              <a:rPr lang="ru-RU" sz="4000" dirty="0" smtClean="0"/>
              <a:t>И лёгкие, и торные, </a:t>
            </a:r>
          </a:p>
          <a:p>
            <a:pPr>
              <a:buNone/>
            </a:pPr>
            <a:r>
              <a:rPr lang="ru-RU" sz="4000" dirty="0" smtClean="0"/>
              <a:t>Извилистые горные,</a:t>
            </a:r>
          </a:p>
          <a:p>
            <a:pPr>
              <a:buNone/>
            </a:pPr>
            <a:r>
              <a:rPr lang="ru-RU" sz="4000" dirty="0" smtClean="0"/>
              <a:t>Прямые пешеходные,</a:t>
            </a:r>
          </a:p>
          <a:p>
            <a:pPr>
              <a:buNone/>
            </a:pPr>
            <a:r>
              <a:rPr lang="ru-RU" sz="4000" dirty="0" smtClean="0"/>
              <a:t>Воздушные и водные,</a:t>
            </a:r>
          </a:p>
          <a:p>
            <a:pPr>
              <a:buNone/>
            </a:pPr>
            <a:r>
              <a:rPr lang="ru-RU" sz="4000" dirty="0" smtClean="0"/>
              <a:t>Железные пути.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Весёлые – печальные,</a:t>
            </a:r>
          </a:p>
          <a:p>
            <a:pPr>
              <a:buNone/>
            </a:pPr>
            <a:r>
              <a:rPr lang="ru-RU" dirty="0" smtClean="0"/>
              <a:t>Ближние – дальние,</a:t>
            </a:r>
          </a:p>
          <a:p>
            <a:pPr>
              <a:buNone/>
            </a:pPr>
            <a:r>
              <a:rPr lang="ru-RU" dirty="0" smtClean="0"/>
              <a:t>Извилистые – прямые.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Воздушные       воздух </a:t>
            </a:r>
            <a:r>
              <a:rPr lang="ru-RU" dirty="0"/>
              <a:t>[</a:t>
            </a:r>
            <a:r>
              <a:rPr lang="ru-RU" b="1" dirty="0" err="1" smtClean="0"/>
              <a:t>х</a:t>
            </a:r>
            <a:r>
              <a:rPr lang="ru-RU" dirty="0" smtClean="0"/>
              <a:t>]/ [</a:t>
            </a:r>
            <a:r>
              <a:rPr lang="ru-RU" b="1" dirty="0" err="1" smtClean="0"/>
              <a:t>ш</a:t>
            </a:r>
            <a:r>
              <a:rPr lang="ru-RU" dirty="0"/>
              <a:t>]: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>
            <a:off x="2571736" y="4857760"/>
            <a:ext cx="442922" cy="142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>
            <a:off x="1826399" y="4531527"/>
            <a:ext cx="285752" cy="8096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1893075" y="4536289"/>
            <a:ext cx="285752" cy="714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Оцените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 smtClean="0"/>
              <a:t>+  все понятно, нет затруднений</a:t>
            </a:r>
          </a:p>
          <a:p>
            <a:pPr marL="0" indent="0">
              <a:buNone/>
            </a:pPr>
            <a:r>
              <a:rPr lang="ru-RU" sz="5400" dirty="0" smtClean="0"/>
              <a:t>? остались вопросы, было сложно</a:t>
            </a:r>
          </a:p>
          <a:p>
            <a:pPr marL="0" indent="0">
              <a:buNone/>
            </a:pPr>
            <a:r>
              <a:rPr lang="ru-RU" sz="5400" smtClean="0"/>
              <a:t>-  </a:t>
            </a:r>
            <a:r>
              <a:rPr lang="ru-RU" sz="5400" dirty="0" smtClean="0"/>
              <a:t>было непонятно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89006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76438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/>
              <a:t>Найдите </a:t>
            </a:r>
            <a:r>
              <a:rPr lang="ru-RU" sz="4000" b="1" i="1" dirty="0"/>
              <a:t>ключевое </a:t>
            </a:r>
            <a:r>
              <a:rPr lang="ru-RU" sz="4000" b="1" i="1" dirty="0" smtClean="0"/>
              <a:t>слово по </a:t>
            </a:r>
            <a:r>
              <a:rPr lang="ru-RU" sz="4000" b="1" i="1" dirty="0"/>
              <a:t>буквам </a:t>
            </a:r>
            <a:r>
              <a:rPr lang="ru-RU" sz="4000" b="1" i="1" dirty="0" smtClean="0"/>
              <a:t>правильных ответов</a:t>
            </a:r>
            <a:r>
              <a:rPr lang="ru-RU" sz="4000" b="1" i="1" dirty="0"/>
              <a:t>.</a:t>
            </a:r>
            <a:endParaRPr lang="ru-RU" sz="4000" dirty="0"/>
          </a:p>
          <a:p>
            <a:r>
              <a:rPr lang="ru-RU" sz="4000" dirty="0"/>
              <a:t>1. </a:t>
            </a:r>
            <a:r>
              <a:rPr lang="ru-RU" sz="4000" i="1" dirty="0"/>
              <a:t>Что обозначает имя прилагательное?</a:t>
            </a:r>
            <a:br>
              <a:rPr lang="ru-RU" sz="4000" i="1" dirty="0"/>
            </a:br>
            <a:r>
              <a:rPr lang="ru-RU" sz="4000" dirty="0" smtClean="0"/>
              <a:t>А) </a:t>
            </a:r>
            <a:r>
              <a:rPr lang="ru-RU" sz="4000" dirty="0"/>
              <a:t>предмет</a:t>
            </a:r>
          </a:p>
          <a:p>
            <a:r>
              <a:rPr lang="ru-RU" sz="4000" dirty="0" smtClean="0"/>
              <a:t>С) </a:t>
            </a:r>
            <a:r>
              <a:rPr lang="ru-RU" sz="4000" dirty="0"/>
              <a:t>признак предмета </a:t>
            </a:r>
            <a:endParaRPr lang="ru-RU" sz="4000" dirty="0" smtClean="0"/>
          </a:p>
          <a:p>
            <a:r>
              <a:rPr lang="ru-RU" sz="4000" dirty="0" smtClean="0"/>
              <a:t>В) </a:t>
            </a:r>
            <a:r>
              <a:rPr lang="ru-RU" sz="4000" dirty="0"/>
              <a:t>действие предмета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857232"/>
            <a:ext cx="76438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/>
              <a:t>2</a:t>
            </a:r>
            <a:r>
              <a:rPr lang="ru-RU" sz="4000" i="1" dirty="0" smtClean="0"/>
              <a:t>. </a:t>
            </a:r>
            <a:r>
              <a:rPr lang="ru-RU" sz="4000" i="1" dirty="0"/>
              <a:t>Н</a:t>
            </a:r>
            <a:r>
              <a:rPr lang="ru-RU" sz="4000" i="1" dirty="0" smtClean="0"/>
              <a:t>а </a:t>
            </a:r>
            <a:r>
              <a:rPr lang="ru-RU" sz="4000" i="1" dirty="0"/>
              <a:t>какой вопрос отвечает имя прилагательное?</a:t>
            </a:r>
            <a:br>
              <a:rPr lang="ru-RU" sz="4000" i="1" dirty="0"/>
            </a:br>
            <a:r>
              <a:rPr lang="ru-RU" sz="4000" dirty="0"/>
              <a:t>Т) кто? что?</a:t>
            </a:r>
          </a:p>
          <a:p>
            <a:r>
              <a:rPr lang="ru-RU" sz="4000" dirty="0" smtClean="0"/>
              <a:t>Л) </a:t>
            </a:r>
            <a:r>
              <a:rPr lang="ru-RU" sz="4000" dirty="0"/>
              <a:t>что делает? что сделает? </a:t>
            </a:r>
            <a:endParaRPr lang="ru-RU" sz="4000" dirty="0" smtClean="0"/>
          </a:p>
          <a:p>
            <a:r>
              <a:rPr lang="ru-RU" sz="4000" dirty="0" smtClean="0"/>
              <a:t>К</a:t>
            </a:r>
            <a:r>
              <a:rPr lang="ru-RU" sz="4000" dirty="0"/>
              <a:t>) какой какая какие?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14356"/>
            <a:ext cx="75724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3. </a:t>
            </a:r>
            <a:r>
              <a:rPr lang="ru-RU" sz="4000" i="1" dirty="0"/>
              <a:t>Как определить род прилагательного?</a:t>
            </a:r>
            <a:br>
              <a:rPr lang="ru-RU" sz="4000" i="1" dirty="0"/>
            </a:br>
            <a:r>
              <a:rPr lang="ru-RU" sz="4000" dirty="0" smtClean="0"/>
              <a:t>М) </a:t>
            </a:r>
            <a:r>
              <a:rPr lang="ru-RU" sz="4000" dirty="0"/>
              <a:t>по вопросу</a:t>
            </a:r>
          </a:p>
          <a:p>
            <a:r>
              <a:rPr lang="ru-RU" sz="4000" dirty="0" smtClean="0"/>
              <a:t>Л) </a:t>
            </a:r>
            <a:r>
              <a:rPr lang="ru-RU" sz="4000" dirty="0"/>
              <a:t>по существительному с ним связанному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14356"/>
            <a:ext cx="60722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4</a:t>
            </a:r>
            <a:r>
              <a:rPr lang="ru-RU" sz="4000" dirty="0" smtClean="0"/>
              <a:t>. </a:t>
            </a:r>
            <a:r>
              <a:rPr lang="ru-RU" sz="4000" i="1" dirty="0" smtClean="0"/>
              <a:t>Какие </a:t>
            </a:r>
            <a:r>
              <a:rPr lang="ru-RU" sz="4000" i="1" dirty="0"/>
              <a:t>окончания имеют прилагательные среднего рода?</a:t>
            </a:r>
            <a:br>
              <a:rPr lang="ru-RU" sz="4000" i="1" dirty="0"/>
            </a:br>
            <a:r>
              <a:rPr lang="ru-RU" sz="4000" dirty="0" smtClean="0"/>
              <a:t>А) </a:t>
            </a:r>
            <a:r>
              <a:rPr lang="ru-RU" sz="4000" dirty="0" err="1"/>
              <a:t>ая</a:t>
            </a:r>
            <a:r>
              <a:rPr lang="ru-RU" sz="4000" dirty="0"/>
              <a:t> </a:t>
            </a:r>
            <a:r>
              <a:rPr lang="ru-RU" sz="4000" dirty="0" err="1"/>
              <a:t>яя</a:t>
            </a:r>
            <a:endParaRPr lang="ru-RU" sz="4000" dirty="0"/>
          </a:p>
          <a:p>
            <a:r>
              <a:rPr lang="ru-RU" sz="4000" dirty="0" smtClean="0"/>
              <a:t>О) </a:t>
            </a:r>
            <a:r>
              <a:rPr lang="ru-RU" sz="4000" dirty="0" err="1"/>
              <a:t>ое</a:t>
            </a:r>
            <a:r>
              <a:rPr lang="ru-RU" sz="4000" dirty="0"/>
              <a:t> ее</a:t>
            </a:r>
          </a:p>
          <a:p>
            <a:r>
              <a:rPr lang="ru-RU" sz="4000" dirty="0" smtClean="0"/>
              <a:t>И) </a:t>
            </a:r>
            <a:r>
              <a:rPr lang="ru-RU" sz="4000" dirty="0" err="1"/>
              <a:t>ый</a:t>
            </a:r>
            <a:r>
              <a:rPr lang="ru-RU" sz="4000" dirty="0"/>
              <a:t> </a:t>
            </a:r>
            <a:r>
              <a:rPr lang="ru-RU" sz="4000" dirty="0" err="1"/>
              <a:t>ий</a:t>
            </a:r>
            <a:r>
              <a:rPr lang="ru-RU" sz="4000" dirty="0"/>
              <a:t> ой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75724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5. </a:t>
            </a:r>
            <a:r>
              <a:rPr lang="ru-RU" sz="4000" i="1" dirty="0"/>
              <a:t>Каким членом предложения чаще всего является прилагательное в</a:t>
            </a:r>
            <a:br>
              <a:rPr lang="ru-RU" sz="4000" i="1" dirty="0"/>
            </a:br>
            <a:r>
              <a:rPr lang="ru-RU" sz="4000" i="1" dirty="0"/>
              <a:t>предложении?</a:t>
            </a:r>
            <a:endParaRPr lang="ru-RU" sz="4000" dirty="0"/>
          </a:p>
          <a:p>
            <a:r>
              <a:rPr lang="ru-RU" sz="4000" dirty="0" smtClean="0"/>
              <a:t>Т) </a:t>
            </a:r>
            <a:r>
              <a:rPr lang="ru-RU" sz="4000" dirty="0"/>
              <a:t>главным</a:t>
            </a:r>
          </a:p>
          <a:p>
            <a:r>
              <a:rPr lang="ru-RU" sz="4000" dirty="0" smtClean="0"/>
              <a:t>Н) </a:t>
            </a:r>
            <a:r>
              <a:rPr lang="ru-RU" sz="4000" dirty="0"/>
              <a:t>второстепенным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77867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6. </a:t>
            </a:r>
            <a:r>
              <a:rPr lang="ru-RU" sz="4000" i="1" dirty="0"/>
              <a:t>Какое прилагательное является синонимом к слову  </a:t>
            </a:r>
            <a:r>
              <a:rPr lang="ru-RU" sz="4000" i="1" dirty="0" smtClean="0"/>
              <a:t> «старательный»?</a:t>
            </a: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dirty="0" smtClean="0"/>
              <a:t>А) </a:t>
            </a:r>
            <a:r>
              <a:rPr lang="ru-RU" sz="4000" dirty="0"/>
              <a:t>вежливый</a:t>
            </a:r>
          </a:p>
          <a:p>
            <a:r>
              <a:rPr lang="ru-RU" sz="4000" dirty="0" smtClean="0"/>
              <a:t>Е) </a:t>
            </a:r>
            <a:r>
              <a:rPr lang="ru-RU" sz="4000" dirty="0"/>
              <a:t>аккуратный</a:t>
            </a:r>
          </a:p>
          <a:p>
            <a:r>
              <a:rPr lang="ru-RU" sz="4000" dirty="0" smtClean="0"/>
              <a:t>О) </a:t>
            </a:r>
            <a:r>
              <a:rPr lang="ru-RU" sz="4000" dirty="0"/>
              <a:t>хлопотливый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642918"/>
            <a:ext cx="664373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7. </a:t>
            </a:r>
            <a:r>
              <a:rPr lang="ru-RU" sz="4000" i="1" dirty="0"/>
              <a:t>С чем связано прилагательное в предложении?</a:t>
            </a:r>
            <a:br>
              <a:rPr lang="ru-RU" sz="4000" i="1" dirty="0"/>
            </a:br>
            <a:r>
              <a:rPr lang="ru-RU" sz="4000" dirty="0" smtClean="0"/>
              <a:t>Н) </a:t>
            </a:r>
            <a:r>
              <a:rPr lang="ru-RU" sz="4000" dirty="0"/>
              <a:t>с существительным</a:t>
            </a:r>
          </a:p>
          <a:p>
            <a:r>
              <a:rPr lang="ru-RU" sz="4000" dirty="0" smtClean="0"/>
              <a:t>Т) </a:t>
            </a:r>
            <a:r>
              <a:rPr lang="ru-RU" sz="4000" dirty="0"/>
              <a:t>с глаголом </a:t>
            </a:r>
            <a:endParaRPr lang="ru-RU" sz="4000" dirty="0" smtClean="0"/>
          </a:p>
          <a:p>
            <a:r>
              <a:rPr lang="ru-RU" sz="4000" dirty="0" smtClean="0"/>
              <a:t>С) </a:t>
            </a:r>
            <a:r>
              <a:rPr lang="ru-RU" sz="4000" dirty="0" err="1"/>
              <a:t>с</a:t>
            </a:r>
            <a:r>
              <a:rPr lang="ru-RU" sz="4000" dirty="0"/>
              <a:t> </a:t>
            </a:r>
            <a:r>
              <a:rPr lang="ru-RU" sz="4000" dirty="0" smtClean="0"/>
              <a:t>предлогом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75724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8. </a:t>
            </a:r>
            <a:r>
              <a:rPr lang="ru-RU" sz="4000" i="1" dirty="0"/>
              <a:t>Укажите слово, от которого образовалось прилагательное  </a:t>
            </a:r>
            <a:r>
              <a:rPr lang="ru-RU" sz="4000" i="1" dirty="0" smtClean="0"/>
              <a:t> «водный»</a:t>
            </a: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dirty="0" smtClean="0"/>
              <a:t>А) </a:t>
            </a:r>
            <a:r>
              <a:rPr lang="ru-RU" sz="4000" dirty="0"/>
              <a:t>проводка</a:t>
            </a:r>
          </a:p>
          <a:p>
            <a:r>
              <a:rPr lang="ru-RU" sz="4000" dirty="0" smtClean="0"/>
              <a:t>И) </a:t>
            </a:r>
            <a:r>
              <a:rPr lang="ru-RU" sz="4000" dirty="0"/>
              <a:t>вода</a:t>
            </a:r>
          </a:p>
          <a:p>
            <a:r>
              <a:rPr lang="ru-RU" sz="4000" dirty="0" smtClean="0"/>
              <a:t>Е) </a:t>
            </a:r>
            <a:r>
              <a:rPr lang="ru-RU" sz="4000" dirty="0"/>
              <a:t>уводить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178</Words>
  <Application>Microsoft Office PowerPoint</Application>
  <PresentationFormat>Экран (4:3)</PresentationFormat>
  <Paragraphs>81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Восьмое апреля. Классная работа.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Упражнение 156.</vt:lpstr>
      <vt:lpstr>Упражнение 157.</vt:lpstr>
      <vt:lpstr>Презентация PowerPoint</vt:lpstr>
      <vt:lpstr>Оцените себя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Nike</dc:creator>
  <cp:lastModifiedBy>Анна</cp:lastModifiedBy>
  <cp:revision>8</cp:revision>
  <dcterms:created xsi:type="dcterms:W3CDTF">2020-04-07T17:08:15Z</dcterms:created>
  <dcterms:modified xsi:type="dcterms:W3CDTF">2020-05-31T11:55:01Z</dcterms:modified>
</cp:coreProperties>
</file>