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60" r:id="rId3"/>
    <p:sldId id="263" r:id="rId4"/>
    <p:sldId id="266" r:id="rId5"/>
    <p:sldId id="267" r:id="rId6"/>
    <p:sldId id="264" r:id="rId7"/>
    <p:sldId id="272" r:id="rId8"/>
    <p:sldId id="273" r:id="rId9"/>
    <p:sldId id="274" r:id="rId10"/>
    <p:sldId id="275" r:id="rId11"/>
    <p:sldId id="268" r:id="rId12"/>
    <p:sldId id="271" r:id="rId13"/>
    <p:sldId id="276" r:id="rId14"/>
    <p:sldId id="27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B67078-DA84-4BBB-9023-BC832B3896F7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206753"/>
            <a:ext cx="5549071" cy="120946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8</a:t>
            </a:r>
            <a:r>
              <a:rPr lang="ru-RU" sz="4800" b="1" dirty="0" smtClean="0">
                <a:solidFill>
                  <a:srgbClr val="C00000"/>
                </a:solidFill>
              </a:rPr>
              <a:t> – 20 апреля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665" y="855956"/>
            <a:ext cx="5159702" cy="16414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Неделя Географии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552" y="0"/>
            <a:ext cx="6726448" cy="67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9645" y="103186"/>
            <a:ext cx="5743752" cy="1182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19.04.</a:t>
            </a:r>
            <a:endParaRPr lang="ru-RU" sz="2000" b="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2847" y="1159873"/>
            <a:ext cx="7793443" cy="2353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1. Конкурс </a:t>
            </a:r>
            <a:r>
              <a:rPr lang="ru-RU" sz="2800" b="1" dirty="0"/>
              <a:t>стихов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Моя Родина – северный край»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/>
              <a:t>12.45 в 212 кабинете. </a:t>
            </a:r>
            <a:endParaRPr lang="ru-RU" sz="2800" b="1" dirty="0" smtClean="0"/>
          </a:p>
          <a:p>
            <a:pPr algn="ctr"/>
            <a:r>
              <a:rPr lang="ru-RU" sz="2000" dirty="0" smtClean="0"/>
              <a:t>Проводят: Гранкина С.В., Мерзлякова М.И. и 10а,11б</a:t>
            </a:r>
            <a:endParaRPr lang="ru-RU" sz="2000" b="1" dirty="0"/>
          </a:p>
          <a:p>
            <a:pPr algn="ctr"/>
            <a:r>
              <a:rPr lang="ru-RU" sz="2800" b="1" dirty="0"/>
              <a:t>2.Интеллектуальная игра </a:t>
            </a:r>
            <a:br>
              <a:rPr lang="ru-RU" sz="2800" b="1" dirty="0"/>
            </a:br>
            <a:r>
              <a:rPr lang="ru-RU" sz="2800" b="1" dirty="0" smtClean="0"/>
              <a:t>для </a:t>
            </a:r>
            <a:r>
              <a:rPr lang="ru-RU" sz="2800" b="1" dirty="0"/>
              <a:t>8 – х классов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на </a:t>
            </a:r>
            <a:r>
              <a:rPr lang="ru-RU" sz="2800" b="1" dirty="0"/>
              <a:t>уроке географии.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67622" y="1285336"/>
            <a:ext cx="28380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/>
              <a:t>МАЛЕНЬКИЙ </a:t>
            </a:r>
            <a:r>
              <a:rPr lang="ru-RU" sz="2000" b="1" dirty="0"/>
              <a:t>ХОСОН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кто там </a:t>
            </a:r>
            <a:r>
              <a:rPr lang="ru-RU" dirty="0" smtClean="0"/>
              <a:t>летит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Впереди, впереди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Кто там резвый такой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олене сидит?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крошка </a:t>
            </a:r>
            <a:r>
              <a:rPr lang="ru-RU" dirty="0" err="1" smtClean="0"/>
              <a:t>Хосон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Мчится </a:t>
            </a:r>
            <a:r>
              <a:rPr lang="ru-RU" dirty="0"/>
              <a:t>в снежной пыли.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</a:t>
            </a:r>
            <a:r>
              <a:rPr lang="ru-RU" dirty="0"/>
              <a:t>лишайник к сосне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Он к оленю прилип. </a:t>
            </a:r>
            <a:endParaRPr lang="ru-RU" dirty="0" smtClean="0"/>
          </a:p>
          <a:p>
            <a:pPr algn="r"/>
            <a:r>
              <a:rPr lang="ru-RU" b="1" dirty="0" err="1"/>
              <a:t>Алитет</a:t>
            </a:r>
            <a:r>
              <a:rPr lang="ru-RU" b="1" dirty="0"/>
              <a:t> </a:t>
            </a:r>
            <a:r>
              <a:rPr lang="ru-RU" b="1" dirty="0" err="1"/>
              <a:t>Немтушкин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62" y="3801403"/>
            <a:ext cx="1953494" cy="27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875" y="2309011"/>
            <a:ext cx="10421816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/>
              <a:t>Школьный фестиваль – конкурс хоровых коллективов </a:t>
            </a:r>
            <a:r>
              <a:rPr lang="ru-RU" sz="4400" dirty="0">
                <a:solidFill>
                  <a:schemeClr val="accent6"/>
                </a:solidFill>
              </a:rPr>
              <a:t>«Моя Земля</a:t>
            </a:r>
            <a:r>
              <a:rPr lang="ru-RU" sz="4400" dirty="0" smtClean="0">
                <a:solidFill>
                  <a:schemeClr val="accent6"/>
                </a:solidFill>
              </a:rPr>
              <a:t>»</a:t>
            </a:r>
            <a:br>
              <a:rPr lang="ru-RU" sz="4400" dirty="0" smtClean="0">
                <a:solidFill>
                  <a:schemeClr val="accent6"/>
                </a:solidFill>
              </a:rPr>
            </a:br>
            <a:r>
              <a:rPr lang="ru-RU" sz="4400" dirty="0" smtClean="0"/>
              <a:t> 5 а,5 б,6 а,6 б в 17.00</a:t>
            </a:r>
            <a:br>
              <a:rPr lang="ru-RU" sz="4400" dirty="0" smtClean="0"/>
            </a:br>
            <a:r>
              <a:rPr lang="ru-RU" sz="4400" dirty="0" smtClean="0"/>
              <a:t>6 в,7 а,7 б,7 в 18.00</a:t>
            </a:r>
            <a:r>
              <a:rPr lang="ru-RU" sz="2400" i="1" dirty="0" smtClean="0"/>
              <a:t>                             </a:t>
            </a:r>
            <a:br>
              <a:rPr lang="ru-RU" sz="2400" i="1" dirty="0" smtClean="0"/>
            </a:br>
            <a:r>
              <a:rPr lang="ru-RU" sz="2400" i="1" dirty="0" smtClean="0"/>
              <a:t>                                                                      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053" y="4684262"/>
            <a:ext cx="3378140" cy="1876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1" y="3629863"/>
            <a:ext cx="4444408" cy="3168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133" y="3109111"/>
            <a:ext cx="2843859" cy="21367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70727" y="213054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25.04.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58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67" y="1400861"/>
            <a:ext cx="10421816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44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Конкурс исследовательских работ и проектов.</a:t>
            </a:r>
            <a:r>
              <a:rPr lang="ru-RU" sz="2400" i="1" dirty="0" smtClean="0"/>
              <a:t>                                                                      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182" y="3238963"/>
            <a:ext cx="3636269" cy="2848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22" y="3343475"/>
            <a:ext cx="5084669" cy="28474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7186" y="308101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27.04.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98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5718" y="380609"/>
            <a:ext cx="582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С 8 апреля по 27 апреля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3" y="253219"/>
            <a:ext cx="5629274" cy="5629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56" y="1214320"/>
            <a:ext cx="4420919" cy="49435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50919" y="6157839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Батарейки </a:t>
            </a:r>
            <a:r>
              <a:rPr lang="ru-RU" b="1" i="1" dirty="0"/>
              <a:t>сдавать в 210 кабинет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31" y="392433"/>
            <a:ext cx="6120914" cy="963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01" y="524435"/>
            <a:ext cx="4497429" cy="6091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204" y="1465730"/>
            <a:ext cx="5131643" cy="3553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18629" y="5557227"/>
            <a:ext cx="392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Крышки </a:t>
            </a:r>
            <a:r>
              <a:rPr lang="ru-RU" b="1" i="1" dirty="0"/>
              <a:t>сдавать в 210 кабинет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5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682" y="335877"/>
            <a:ext cx="10668000" cy="658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Знаменательные даты апреля.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8188" y="966311"/>
            <a:ext cx="11317857" cy="5891689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/>
              <a:t> </a:t>
            </a:r>
            <a:r>
              <a:rPr lang="ru-RU" sz="2400" b="1" dirty="0" smtClean="0"/>
              <a:t>8 – </a:t>
            </a:r>
            <a:r>
              <a:rPr lang="ru-RU" sz="2400" b="1" i="1" dirty="0" smtClean="0"/>
              <a:t>День Цыган в России. </a:t>
            </a:r>
            <a:r>
              <a:rPr lang="ru-RU" sz="2400" dirty="0"/>
              <a:t>Цыгане – уникальный народ, имеющий таинственную историю, но при этом развитую собственную культуру с обилием традиций и обычаев.</a:t>
            </a:r>
            <a:endParaRPr lang="ru-RU" sz="2400" b="1" i="1" dirty="0" smtClean="0"/>
          </a:p>
          <a:p>
            <a:r>
              <a:rPr lang="ru-RU" sz="2400" b="1" i="1" dirty="0" smtClean="0"/>
              <a:t>12 – День </a:t>
            </a:r>
            <a:r>
              <a:rPr lang="ru-RU" sz="2400" b="1" i="1" dirty="0"/>
              <a:t>космонавтики </a:t>
            </a:r>
            <a:r>
              <a:rPr lang="ru-RU" sz="2400" dirty="0"/>
              <a:t>— памятная дата, </a:t>
            </a:r>
            <a:r>
              <a:rPr lang="ru-RU" sz="2400" dirty="0" smtClean="0"/>
              <a:t>установленная </a:t>
            </a:r>
            <a:r>
              <a:rPr lang="ru-RU" sz="2400" dirty="0"/>
              <a:t>в ознаменование первого полёта человека в космос.</a:t>
            </a:r>
            <a:endParaRPr lang="ru-RU" sz="2400" b="1" i="1" dirty="0" smtClean="0"/>
          </a:p>
          <a:p>
            <a:pPr fontAlgn="base"/>
            <a:r>
              <a:rPr lang="ru-RU" sz="2400" b="1" dirty="0"/>
              <a:t> </a:t>
            </a:r>
            <a:r>
              <a:rPr lang="ru-RU" sz="2400" b="1" i="1" dirty="0" smtClean="0"/>
              <a:t>​18 — День </a:t>
            </a:r>
            <a:r>
              <a:rPr lang="ru-RU" sz="2400" b="1" i="1" dirty="0"/>
              <a:t>воинской славы России </a:t>
            </a:r>
            <a:r>
              <a:rPr lang="ru-RU" sz="2400" dirty="0"/>
              <a:t>— День победы русских воинов князя Александра Невского над немецкими рыцарями на Чудском озере (Ледовое побоище, 1242 год). </a:t>
            </a:r>
            <a:endParaRPr lang="ru-RU" sz="2400" dirty="0" smtClean="0"/>
          </a:p>
          <a:p>
            <a:pPr fontAlgn="base"/>
            <a:r>
              <a:rPr lang="ru-RU" sz="2400" b="1" i="1" dirty="0"/>
              <a:t>18 </a:t>
            </a:r>
            <a:r>
              <a:rPr lang="ru-RU" sz="2400" b="1" i="1" dirty="0" smtClean="0"/>
              <a:t>—  </a:t>
            </a:r>
            <a:r>
              <a:rPr lang="ru-RU" sz="2400" b="1" i="1" dirty="0"/>
              <a:t>Международный день </a:t>
            </a:r>
            <a:r>
              <a:rPr lang="ru-RU" sz="2400" b="1" i="1" dirty="0" smtClean="0"/>
              <a:t>памятников и исторических мест.</a:t>
            </a:r>
            <a:r>
              <a:rPr lang="ru-RU" sz="2400" dirty="0"/>
              <a:t> Памятники – это и наша история, возможность заглянуть сквозь века в прошлое, и еще один повод задуматься о значении, которое может иметь отдельно взятая личность, думая при этом о настоящем и будущем.</a:t>
            </a:r>
            <a:r>
              <a:rPr lang="ru-RU" sz="2400" b="1" i="1" dirty="0" smtClean="0"/>
              <a:t>             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i="1" dirty="0" smtClean="0"/>
              <a:t>​</a:t>
            </a:r>
            <a:r>
              <a:rPr lang="ru-RU" sz="2400" b="1" i="1" dirty="0"/>
              <a:t> 22 — Международный день </a:t>
            </a:r>
            <a:r>
              <a:rPr lang="ru-RU" sz="2400" b="1" i="1" dirty="0" smtClean="0"/>
              <a:t>Земли</a:t>
            </a:r>
            <a:r>
              <a:rPr lang="ru-RU" sz="2400" dirty="0" smtClean="0"/>
              <a:t>. </a:t>
            </a:r>
            <a:r>
              <a:rPr lang="ru-RU" sz="2400" dirty="0"/>
              <a:t>Он является праздником чистой Земли, Воды и Воздуха</a:t>
            </a:r>
            <a:r>
              <a:rPr lang="ru-RU" sz="2400" dirty="0" smtClean="0"/>
              <a:t>.</a:t>
            </a:r>
          </a:p>
          <a:p>
            <a:pPr fontAlgn="base"/>
            <a:r>
              <a:rPr lang="ru-RU" sz="2400" b="1" i="1" dirty="0" smtClean="0"/>
              <a:t>24 </a:t>
            </a:r>
            <a:r>
              <a:rPr lang="ru-RU" sz="2400" b="1" i="1" dirty="0"/>
              <a:t>— </a:t>
            </a:r>
            <a:r>
              <a:rPr lang="ru-RU" sz="2400" b="1" i="1" dirty="0" smtClean="0"/>
              <a:t>День </a:t>
            </a:r>
            <a:r>
              <a:rPr lang="ru-RU" sz="2400" b="1" i="1" dirty="0"/>
              <a:t>солидарности </a:t>
            </a:r>
            <a:r>
              <a:rPr lang="ru-RU" sz="2400" b="1" i="1" dirty="0" smtClean="0"/>
              <a:t>молодежи. </a:t>
            </a:r>
            <a:r>
              <a:rPr lang="ru-RU" sz="2400" dirty="0"/>
              <a:t>Я</a:t>
            </a:r>
            <a:r>
              <a:rPr lang="ru-RU" sz="2400" dirty="0" smtClean="0"/>
              <a:t>вляется </a:t>
            </a:r>
            <a:r>
              <a:rPr lang="ru-RU" sz="2400" dirty="0"/>
              <a:t>международным праздником и отмечается ежегодно с 1957 г, на основании принятого решения Всемирной федерации демократической молодежи</a:t>
            </a:r>
            <a:r>
              <a:rPr lang="ru-RU" sz="2400" dirty="0" smtClean="0"/>
              <a:t>.</a:t>
            </a:r>
          </a:p>
          <a:p>
            <a:pPr fontAlgn="base"/>
            <a:r>
              <a:rPr lang="ru-RU" sz="2400" b="1" i="1" dirty="0" smtClean="0"/>
              <a:t>26 </a:t>
            </a:r>
            <a:r>
              <a:rPr lang="ru-RU" sz="2400" b="1" i="1" dirty="0"/>
              <a:t>— </a:t>
            </a:r>
            <a:r>
              <a:rPr lang="ru-RU" sz="2400" b="1" i="1" dirty="0" smtClean="0"/>
              <a:t>День </a:t>
            </a:r>
            <a:r>
              <a:rPr lang="ru-RU" sz="2400" b="1" i="1" dirty="0"/>
              <a:t>памяти погибших в радиационных авариях и </a:t>
            </a:r>
            <a:r>
              <a:rPr lang="ru-RU" sz="2400" b="1" i="1" dirty="0" smtClean="0"/>
              <a:t>катастрофах</a:t>
            </a:r>
            <a:r>
              <a:rPr lang="ru-RU" sz="2400" dirty="0" smtClean="0"/>
              <a:t>. В </a:t>
            </a:r>
            <a:r>
              <a:rPr lang="ru-RU" sz="2400" dirty="0"/>
              <a:t>память о событиях 26 апреля 1986 года на Чернобыльской АЭС.</a:t>
            </a:r>
            <a:endParaRPr lang="ru-RU" sz="2400" dirty="0" smtClean="0"/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9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78" y="2110153"/>
            <a:ext cx="11631704" cy="3255525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П</a:t>
            </a:r>
            <a:r>
              <a:rPr lang="ru-RU" dirty="0" smtClean="0">
                <a:latin typeface="Arial Black" panose="020B0A04020102020204" pitchFamily="34" charset="0"/>
              </a:rPr>
              <a:t>ланетарий в гостях.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Интеллектуальные игры, конкурсы.</a:t>
            </a:r>
          </a:p>
          <a:p>
            <a:pPr marL="4572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148861" y="317501"/>
            <a:ext cx="10070123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1905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Малые народы России</a:t>
            </a:r>
            <a:endParaRPr lang="ru-RU" sz="3600" kern="10" dirty="0">
              <a:ln w="19050">
                <a:solidFill>
                  <a:srgbClr val="808000"/>
                </a:solidFill>
                <a:round/>
                <a:headEnd/>
                <a:tailEnd/>
              </a:ln>
              <a:solidFill>
                <a:srgbClr val="99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8308" y="1525378"/>
            <a:ext cx="3594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В течении недели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990994" y="5215845"/>
            <a:ext cx="3127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Работы сдавать</a:t>
            </a:r>
          </a:p>
          <a:p>
            <a:r>
              <a:rPr lang="ru-RU" sz="3200" dirty="0" smtClean="0"/>
              <a:t> в 210 кабинет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714" y="1646571"/>
            <a:ext cx="4725457" cy="2984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0" y="3122763"/>
            <a:ext cx="6708714" cy="36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9750" y="329184"/>
            <a:ext cx="6514625" cy="1194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08.04.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9563" y="2271622"/>
            <a:ext cx="10558732" cy="44138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Каждый класс получает название малого народа </a:t>
            </a:r>
            <a:br>
              <a:rPr lang="ru-RU" sz="2800" b="1" dirty="0" smtClean="0"/>
            </a:br>
            <a:r>
              <a:rPr lang="ru-RU" sz="2800" b="1" dirty="0" smtClean="0"/>
              <a:t>и готовит презентацию «Малые народы России» </a:t>
            </a:r>
            <a:br>
              <a:rPr lang="ru-RU" sz="2800" b="1" dirty="0" smtClean="0"/>
            </a:br>
            <a:r>
              <a:rPr lang="ru-RU" sz="2800" b="1" dirty="0" smtClean="0"/>
              <a:t>по плану:</a:t>
            </a:r>
          </a:p>
          <a:p>
            <a:r>
              <a:rPr lang="ru-RU" sz="2400" dirty="0" smtClean="0"/>
              <a:t>1.</a:t>
            </a:r>
            <a:r>
              <a:rPr lang="ru-RU" sz="2000" dirty="0" smtClean="0"/>
              <a:t> </a:t>
            </a:r>
            <a:r>
              <a:rPr lang="ru-RU" sz="2000" b="1" dirty="0" smtClean="0"/>
              <a:t>Где </a:t>
            </a:r>
            <a:r>
              <a:rPr lang="ru-RU" sz="2000" b="1" dirty="0"/>
              <a:t>живёт - </a:t>
            </a:r>
            <a:r>
              <a:rPr lang="ru-RU" sz="2000" b="1" dirty="0" smtClean="0"/>
              <a:t>территория</a:t>
            </a:r>
          </a:p>
          <a:p>
            <a:r>
              <a:rPr lang="ru-RU" sz="2000" b="1" dirty="0" smtClean="0"/>
              <a:t>2.</a:t>
            </a:r>
            <a:r>
              <a:rPr lang="ru-RU" sz="2000" b="1" dirty="0"/>
              <a:t> Особенности </a:t>
            </a:r>
            <a:r>
              <a:rPr lang="ru-RU" sz="2000" b="1" dirty="0" smtClean="0"/>
              <a:t>быта (кухня, жилища,</a:t>
            </a:r>
            <a:r>
              <a:rPr lang="ru-RU" sz="2000" b="1" dirty="0"/>
              <a:t> традиционная </a:t>
            </a:r>
            <a:r>
              <a:rPr lang="ru-RU" sz="2000" b="1" dirty="0" smtClean="0"/>
              <a:t>одежда,…)</a:t>
            </a:r>
          </a:p>
          <a:p>
            <a:r>
              <a:rPr lang="ru-RU" sz="2000" b="1" dirty="0" smtClean="0"/>
              <a:t>3. </a:t>
            </a:r>
            <a:r>
              <a:rPr lang="ru-RU" sz="2000" b="1" dirty="0"/>
              <a:t>Особенности языка и </a:t>
            </a:r>
            <a:r>
              <a:rPr lang="ru-RU" sz="2000" b="1" dirty="0" smtClean="0"/>
              <a:t>культуры</a:t>
            </a:r>
          </a:p>
          <a:p>
            <a:r>
              <a:rPr lang="ru-RU" sz="2000" b="1" dirty="0" smtClean="0"/>
              <a:t>4. </a:t>
            </a:r>
            <a:r>
              <a:rPr lang="ru-RU" sz="2000" b="1" dirty="0"/>
              <a:t>Исторические изменения в жизни народа, либо просто </a:t>
            </a:r>
            <a:r>
              <a:rPr lang="ru-RU" sz="2000" b="1" dirty="0" smtClean="0"/>
              <a:t>история </a:t>
            </a:r>
          </a:p>
          <a:p>
            <a:r>
              <a:rPr lang="ru-RU" sz="2000" b="1" dirty="0" smtClean="0"/>
              <a:t>5. Почему исчезают</a:t>
            </a:r>
          </a:p>
          <a:p>
            <a:endParaRPr lang="ru-RU" dirty="0" smtClean="0"/>
          </a:p>
          <a:p>
            <a:r>
              <a:rPr lang="ru-RU" sz="2000" b="1" i="1" dirty="0">
                <a:solidFill>
                  <a:schemeClr val="accent6"/>
                </a:solidFill>
              </a:rPr>
              <a:t>Работы сдавать в 210 кабинет и на почту </a:t>
            </a:r>
            <a:r>
              <a:rPr lang="en-US" sz="2000" b="1" i="1" dirty="0">
                <a:solidFill>
                  <a:schemeClr val="accent6"/>
                </a:solidFill>
              </a:rPr>
              <a:t>olgakuz2014@mail.ru</a:t>
            </a:r>
            <a:endParaRPr lang="ru-RU" sz="2000" b="1" i="1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585" y="4537264"/>
            <a:ext cx="3230030" cy="2078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2" y="427816"/>
            <a:ext cx="2472636" cy="1649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336" y="1797050"/>
            <a:ext cx="1639917" cy="24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10.04.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8045" y="1216805"/>
            <a:ext cx="7211683" cy="4847565"/>
          </a:xfrm>
        </p:spPr>
        <p:txBody>
          <a:bodyPr>
            <a:normAutofit fontScale="92500" lnSpcReduction="10000"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 smtClean="0"/>
              <a:t>1.</a:t>
            </a:r>
            <a:r>
              <a:rPr lang="ru-RU" sz="2000" dirty="0" smtClean="0"/>
              <a:t> </a:t>
            </a:r>
            <a:r>
              <a:rPr lang="ru-RU" sz="2800" b="1" dirty="0" smtClean="0"/>
              <a:t>Конкурс </a:t>
            </a:r>
            <a:r>
              <a:rPr lang="ru-RU" sz="2800" b="1" dirty="0"/>
              <a:t>презентаций </a:t>
            </a:r>
            <a:br>
              <a:rPr lang="ru-RU" sz="2800" b="1" dirty="0"/>
            </a:br>
            <a:r>
              <a:rPr lang="ru-RU" sz="2800" b="1" dirty="0" smtClean="0"/>
              <a:t> </a:t>
            </a:r>
            <a:r>
              <a:rPr lang="ru-RU" sz="2800" b="1" dirty="0"/>
              <a:t>«Малые народы России</a:t>
            </a:r>
            <a:r>
              <a:rPr lang="ru-RU" sz="2800" b="1" dirty="0" smtClean="0"/>
              <a:t>».</a:t>
            </a:r>
            <a:endParaRPr lang="ru-RU" sz="2800" b="1" dirty="0"/>
          </a:p>
          <a:p>
            <a:pPr algn="ctr"/>
            <a:r>
              <a:rPr lang="ru-RU" sz="2800" b="1" dirty="0" smtClean="0"/>
              <a:t>2</a:t>
            </a:r>
            <a:r>
              <a:rPr lang="ru-RU" sz="2800" b="1" dirty="0"/>
              <a:t>. Конкурс рисунков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Живущие по Солнцу». </a:t>
            </a:r>
            <a:r>
              <a:rPr lang="ru-RU" sz="2800" b="1" dirty="0" smtClean="0"/>
              <a:t>(5 </a:t>
            </a:r>
            <a:r>
              <a:rPr lang="ru-RU" sz="2800" b="1" dirty="0"/>
              <a:t>– 8 класс</a:t>
            </a:r>
            <a:r>
              <a:rPr lang="ru-RU" sz="2800" b="1" dirty="0" smtClean="0"/>
              <a:t>)</a:t>
            </a:r>
          </a:p>
          <a:p>
            <a:pPr algn="ctr"/>
            <a:r>
              <a:rPr lang="ru-RU" sz="2800" b="1" dirty="0" smtClean="0"/>
              <a:t>3. Интеллектуальная игра КВН </a:t>
            </a:r>
            <a:br>
              <a:rPr lang="ru-RU" sz="2800" b="1" dirty="0" smtClean="0"/>
            </a:br>
            <a:r>
              <a:rPr lang="ru-RU" sz="2800" b="1" dirty="0" smtClean="0"/>
              <a:t>среди 6 - х классов </a:t>
            </a:r>
            <a:br>
              <a:rPr lang="ru-RU" sz="2800" b="1" dirty="0" smtClean="0"/>
            </a:br>
            <a:r>
              <a:rPr lang="ru-RU" sz="2800" b="1" dirty="0" smtClean="0"/>
              <a:t>«Земли малые, а народы удалые» </a:t>
            </a:r>
          </a:p>
          <a:p>
            <a:pPr algn="ctr"/>
            <a:r>
              <a:rPr lang="ru-RU" sz="2800" b="1" dirty="0" smtClean="0"/>
              <a:t>в 12.25 кабинет 210.</a:t>
            </a:r>
          </a:p>
          <a:p>
            <a:pPr algn="ctr"/>
            <a:r>
              <a:rPr lang="ru-RU" sz="2800" b="1" dirty="0"/>
              <a:t>Команда 6 человек от </a:t>
            </a:r>
            <a:r>
              <a:rPr lang="ru-RU" sz="2800" b="1" dirty="0" smtClean="0"/>
              <a:t>класса</a:t>
            </a:r>
            <a:br>
              <a:rPr lang="ru-RU" sz="2800" b="1" dirty="0" smtClean="0"/>
            </a:br>
            <a:r>
              <a:rPr lang="ru-RU" sz="2400" b="1" i="1" dirty="0" smtClean="0"/>
              <a:t> Проводят: Бастрикова Анна, Истомина Ксения</a:t>
            </a:r>
            <a:br>
              <a:rPr lang="ru-RU" sz="2400" b="1" i="1" dirty="0" smtClean="0"/>
            </a:br>
            <a:endParaRPr lang="ru-RU" sz="2400" b="1" i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0051" y="304847"/>
            <a:ext cx="492579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Северная </a:t>
            </a:r>
            <a:r>
              <a:rPr lang="ru-RU" sz="2400" b="1" i="1" dirty="0" smtClean="0"/>
              <a:t>сказка</a:t>
            </a:r>
            <a:endParaRPr lang="ru-RU" sz="2400" dirty="0"/>
          </a:p>
          <a:p>
            <a:r>
              <a:rPr lang="ru-RU" sz="2000" dirty="0"/>
              <a:t>В тундре бескрайней уснула пурга</a:t>
            </a:r>
          </a:p>
          <a:p>
            <a:r>
              <a:rPr lang="ru-RU" sz="2000" dirty="0"/>
              <a:t>Сколько не смотришь снега да снега.</a:t>
            </a:r>
          </a:p>
          <a:p>
            <a:r>
              <a:rPr lang="ru-RU" sz="2000" dirty="0"/>
              <a:t>К дому родному не легкий маршрут,</a:t>
            </a:r>
          </a:p>
          <a:p>
            <a:r>
              <a:rPr lang="ru-RU" sz="2000" dirty="0"/>
              <a:t>Редкой цепочкой олени бегут.</a:t>
            </a:r>
          </a:p>
          <a:p>
            <a:r>
              <a:rPr lang="ru-RU" sz="2000" dirty="0"/>
              <a:t>Юный погонщик на нартах сидит,</a:t>
            </a:r>
          </a:p>
          <a:p>
            <a:r>
              <a:rPr lang="ru-RU" sz="2000" dirty="0"/>
              <a:t>Ровно по насту упряжка бежит.</a:t>
            </a:r>
          </a:p>
          <a:p>
            <a:r>
              <a:rPr lang="ru-RU" sz="2000" dirty="0"/>
              <a:t>В ритме широких шагов вожака</a:t>
            </a:r>
          </a:p>
          <a:p>
            <a:r>
              <a:rPr lang="ru-RU" sz="2000" dirty="0"/>
              <a:t>Звон колокольчика слышен слегка.</a:t>
            </a:r>
          </a:p>
          <a:p>
            <a:r>
              <a:rPr lang="ru-RU" sz="2000" dirty="0"/>
              <a:t>Чуют олени и дом и ночлег,</a:t>
            </a:r>
          </a:p>
          <a:p>
            <a:r>
              <a:rPr lang="ru-RU" sz="2000" dirty="0"/>
              <a:t>Звонко хрустит под копытами </a:t>
            </a:r>
            <a:r>
              <a:rPr lang="ru-RU" sz="2000" dirty="0" smtClean="0"/>
              <a:t>снег.</a:t>
            </a:r>
          </a:p>
          <a:p>
            <a:pPr algn="r"/>
            <a:r>
              <a:rPr lang="ru-RU" sz="2000" b="1" i="1" u="sng" dirty="0" smtClean="0"/>
              <a:t>Мария </a:t>
            </a:r>
            <a:r>
              <a:rPr lang="ru-RU" sz="2000" b="1" i="1" u="sng" dirty="0" err="1" smtClean="0"/>
              <a:t>Вагатова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8051" y="6226624"/>
            <a:ext cx="8002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/>
              <a:t>Работы сдавать в 210 </a:t>
            </a:r>
            <a:r>
              <a:rPr lang="ru-RU" sz="2000" b="1" i="1" dirty="0" smtClean="0"/>
              <a:t>кабинет</a:t>
            </a:r>
            <a:r>
              <a:rPr lang="ru-RU" b="1" i="1" dirty="0" smtClean="0"/>
              <a:t> и на почту </a:t>
            </a:r>
            <a:r>
              <a:rPr lang="en-US" b="1" i="1" dirty="0" smtClean="0"/>
              <a:t>olgakuz2014@mail.ru</a:t>
            </a:r>
            <a:endParaRPr lang="ru-RU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61" y="431430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5743" y="2880892"/>
            <a:ext cx="5743752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12.04.</a:t>
            </a:r>
            <a:r>
              <a:rPr lang="ru-RU" sz="2400" i="1" dirty="0" smtClean="0"/>
              <a:t>   </a:t>
            </a:r>
            <a:r>
              <a:rPr lang="ru-RU" sz="2000" b="0" dirty="0" smtClean="0">
                <a:solidFill>
                  <a:schemeClr val="tx1"/>
                </a:solidFill>
              </a:rPr>
              <a:t>Инеем </a:t>
            </a:r>
            <a:r>
              <a:rPr lang="ru-RU" sz="2000" b="0" dirty="0">
                <a:solidFill>
                  <a:schemeClr val="tx1"/>
                </a:solidFill>
              </a:rPr>
              <a:t>дышат оленьи бока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Знают, тверда у каюра рука.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С неба струится мерцающий свет,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Мир в голубое сиянье одет.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Вышла над белой равниной луна,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Белой медведицей бродит она.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Все предо мною, как сон наяву,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Здесь я родился, здесь я живу.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Царство волшебное, чудо-страна,</a:t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>Северной сказкой зовется она</a:t>
            </a:r>
            <a:r>
              <a:rPr lang="ru-RU" sz="2000" b="0" dirty="0" smtClean="0">
                <a:solidFill>
                  <a:schemeClr val="tx1"/>
                </a:solidFill>
              </a:rPr>
              <a:t>.</a:t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ru-RU" sz="2000" i="1" u="sng" dirty="0">
                <a:solidFill>
                  <a:schemeClr val="tx1"/>
                </a:solidFill>
              </a:rPr>
              <a:t>Мария </a:t>
            </a:r>
            <a:r>
              <a:rPr lang="ru-RU" sz="2000" i="1" u="sng" dirty="0" err="1">
                <a:solidFill>
                  <a:schemeClr val="tx1"/>
                </a:solidFill>
              </a:rPr>
              <a:t>Вагатова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341" y="1548062"/>
            <a:ext cx="6988835" cy="2353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1.Конкурс </a:t>
            </a:r>
            <a:r>
              <a:rPr lang="ru-RU" sz="2800" b="1" dirty="0"/>
              <a:t>плакатов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Цитаты малых народов России»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/>
              <a:t>5-7 классы)</a:t>
            </a:r>
          </a:p>
          <a:p>
            <a:pPr algn="ctr"/>
            <a:r>
              <a:rPr lang="ru-RU" sz="2800" b="1" dirty="0"/>
              <a:t>2. Конкурс поделок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Игрушки детей малых народов</a:t>
            </a:r>
            <a:r>
              <a:rPr lang="ru-RU" sz="2800" b="1" dirty="0" smtClean="0"/>
              <a:t>»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(5 - 7 класс)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1178" b="16468"/>
          <a:stretch/>
        </p:blipFill>
        <p:spPr>
          <a:xfrm>
            <a:off x="7697638" y="4390844"/>
            <a:ext cx="3671978" cy="22896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6132" y="6311151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Работы сдавать в 210 кабинет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7" y="4390844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02" y="240089"/>
            <a:ext cx="10672274" cy="1076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/>
              <a:t>                                 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3" y="3143968"/>
            <a:ext cx="12192000" cy="23491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i="1" dirty="0" smtClean="0"/>
              <a:t>Лего </a:t>
            </a:r>
            <a:r>
              <a:rPr lang="ru-RU" sz="3600" b="1" i="1" dirty="0"/>
              <a:t>– конструирование </a:t>
            </a:r>
            <a:r>
              <a:rPr lang="ru-RU" sz="4600" b="1" i="1" dirty="0" smtClean="0"/>
              <a:t/>
            </a:r>
            <a:br>
              <a:rPr lang="ru-RU" sz="4600" b="1" i="1" dirty="0" smtClean="0"/>
            </a:br>
            <a:r>
              <a:rPr lang="ru-RU" sz="4800" dirty="0" smtClean="0"/>
              <a:t>«</a:t>
            </a:r>
            <a:r>
              <a:rPr lang="ru-RU" sz="4800" dirty="0"/>
              <a:t>Жилище малого народа» </a:t>
            </a:r>
            <a:r>
              <a:rPr lang="ru-RU" sz="4600" b="1" i="1" dirty="0" smtClean="0"/>
              <a:t>в 10.40</a:t>
            </a:r>
          </a:p>
          <a:p>
            <a:pPr marL="45720" indent="0" algn="ctr">
              <a:buNone/>
            </a:pPr>
            <a:r>
              <a:rPr lang="ru-RU" sz="3200" b="1" dirty="0" smtClean="0"/>
              <a:t> (Команда 4 </a:t>
            </a:r>
            <a:r>
              <a:rPr lang="ru-RU" sz="3200" b="1" dirty="0"/>
              <a:t>человека от класса </a:t>
            </a:r>
            <a:r>
              <a:rPr lang="ru-RU" sz="3200" b="1" dirty="0" smtClean="0"/>
              <a:t> 5 - 7 классы  210 кабинет)</a:t>
            </a:r>
            <a:endParaRPr lang="ru-RU" sz="3200" b="1" dirty="0"/>
          </a:p>
          <a:p>
            <a:pPr marL="45720" lvl="0" indent="0" algn="ctr">
              <a:buNone/>
            </a:pPr>
            <a:endParaRPr lang="ru-RU" sz="3200" dirty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26742" y="1356053"/>
            <a:ext cx="6132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000" dirty="0"/>
              <a:t>Слух обо мне пройдет по всей Руси великой,</a:t>
            </a:r>
          </a:p>
          <a:p>
            <a:pPr fontAlgn="t"/>
            <a:r>
              <a:rPr lang="ru-RU" sz="2000" dirty="0"/>
              <a:t>И назовет меня всяк сущий в ней язык,</a:t>
            </a:r>
          </a:p>
          <a:p>
            <a:pPr fontAlgn="t"/>
            <a:r>
              <a:rPr lang="ru-RU" sz="2000" dirty="0"/>
              <a:t>И гордый внук славян, и финн, и ныне дикой</a:t>
            </a:r>
          </a:p>
          <a:p>
            <a:pPr fontAlgn="t"/>
            <a:r>
              <a:rPr lang="ru-RU" sz="2000" dirty="0"/>
              <a:t>       Тунгус, и друг степей </a:t>
            </a:r>
            <a:r>
              <a:rPr lang="ru-RU" sz="2000" dirty="0" smtClean="0"/>
              <a:t>калмык. </a:t>
            </a:r>
          </a:p>
          <a:p>
            <a:pPr algn="r" fontAlgn="t"/>
            <a:r>
              <a:rPr lang="ru-RU" sz="2000" dirty="0" smtClean="0"/>
              <a:t>А.С. Пушкин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75073" y="506397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13.04.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18" y="192539"/>
            <a:ext cx="2857500" cy="191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506" y="4978509"/>
            <a:ext cx="2744320" cy="1768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8" y="4894143"/>
            <a:ext cx="2555762" cy="1852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41" y="4749602"/>
            <a:ext cx="2894881" cy="19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57" y="118945"/>
            <a:ext cx="6514625" cy="1194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15.04.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144" y="3004869"/>
            <a:ext cx="8436633" cy="34503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1. Конкурс </a:t>
            </a:r>
            <a:r>
              <a:rPr lang="ru-RU" sz="2800" dirty="0"/>
              <a:t>к</a:t>
            </a:r>
            <a:r>
              <a:rPr lang="en-US" sz="2800" dirty="0" err="1"/>
              <a:t>ahoot</a:t>
            </a:r>
            <a:r>
              <a:rPr lang="en-US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Мы путешествуем к малым народам России</a:t>
            </a:r>
            <a:r>
              <a:rPr lang="ru-RU" sz="2800" dirty="0" smtClean="0"/>
              <a:t>» </a:t>
            </a:r>
            <a:br>
              <a:rPr lang="ru-RU" sz="2800" dirty="0" smtClean="0"/>
            </a:br>
            <a:r>
              <a:rPr lang="ru-RU" sz="2800" dirty="0" smtClean="0"/>
              <a:t>на больших переменах экран 3 этажа. </a:t>
            </a:r>
            <a:endParaRPr lang="ru-RU" sz="2800" dirty="0"/>
          </a:p>
          <a:p>
            <a:pPr algn="ctr"/>
            <a:r>
              <a:rPr lang="ru-RU" sz="2800" dirty="0" smtClean="0"/>
              <a:t>2</a:t>
            </a:r>
            <a:r>
              <a:rPr lang="ru-RU" sz="2800" dirty="0"/>
              <a:t>. Проведение </a:t>
            </a:r>
            <a:r>
              <a:rPr lang="ru-RU" sz="2800" dirty="0" smtClean="0"/>
              <a:t>викторины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«Мир народов Севера»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среди </a:t>
            </a:r>
            <a:r>
              <a:rPr lang="ru-RU" sz="2800" dirty="0"/>
              <a:t>7 – х </a:t>
            </a:r>
            <a:r>
              <a:rPr lang="ru-RU" sz="2800" dirty="0" smtClean="0"/>
              <a:t>классов в 13.15</a:t>
            </a:r>
            <a:r>
              <a:rPr lang="ru-RU" sz="2800" dirty="0"/>
              <a:t> </a:t>
            </a:r>
            <a:r>
              <a:rPr lang="ru-RU" sz="2800" dirty="0" smtClean="0"/>
              <a:t>кабинет 210.</a:t>
            </a:r>
            <a:br>
              <a:rPr lang="ru-RU" sz="2800" dirty="0" smtClean="0"/>
            </a:br>
            <a:r>
              <a:rPr lang="ru-RU" sz="2800" b="1" dirty="0"/>
              <a:t>Команда 6 человек от класса</a:t>
            </a:r>
            <a:endParaRPr lang="ru-RU" sz="2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570" y="3384315"/>
            <a:ext cx="3124260" cy="3137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03" y="325648"/>
            <a:ext cx="2947359" cy="22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57" y="118945"/>
            <a:ext cx="6514625" cy="1194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16.04.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144" y="3004869"/>
            <a:ext cx="8436633" cy="345033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1. Конкурс </a:t>
            </a:r>
            <a:r>
              <a:rPr lang="en-US" sz="2800" dirty="0" err="1" smtClean="0"/>
              <a:t>Longread</a:t>
            </a:r>
            <a:r>
              <a:rPr lang="en-US" sz="2800" dirty="0" smtClean="0"/>
              <a:t> </a:t>
            </a:r>
            <a:r>
              <a:rPr lang="ru-RU" sz="2800" dirty="0" smtClean="0"/>
              <a:t>или слайд</a:t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История в лицах». (5 – 7 класс) </a:t>
            </a:r>
          </a:p>
          <a:p>
            <a:pPr algn="ctr"/>
            <a:r>
              <a:rPr lang="ru-RU" sz="2800" dirty="0"/>
              <a:t>О знаменитых людях малых народов.</a:t>
            </a:r>
          </a:p>
          <a:p>
            <a:pPr algn="ctr"/>
            <a:r>
              <a:rPr lang="ru-RU" sz="2800" dirty="0"/>
              <a:t>2. Интеллектуальная игра для 5 классов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Самый умный</a:t>
            </a:r>
            <a:r>
              <a:rPr lang="ru-RU" sz="2800" dirty="0" smtClean="0"/>
              <a:t>» в 14.15 </a:t>
            </a:r>
            <a:endParaRPr lang="ru-RU" sz="2800" dirty="0"/>
          </a:p>
          <a:p>
            <a:pPr algn="ctr"/>
            <a:r>
              <a:rPr lang="ru-RU" sz="2800" b="1" dirty="0" smtClean="0"/>
              <a:t>Команда </a:t>
            </a:r>
            <a:r>
              <a:rPr lang="ru-RU" sz="2800" b="1" dirty="0"/>
              <a:t>6 человек от класса</a:t>
            </a:r>
            <a:endParaRPr lang="ru-RU" sz="2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24" y="258791"/>
            <a:ext cx="1743075" cy="2619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2" y="221501"/>
            <a:ext cx="1743075" cy="2619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90" y="221500"/>
            <a:ext cx="1743075" cy="2619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368" y="4421942"/>
            <a:ext cx="4185249" cy="21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57" y="118945"/>
            <a:ext cx="6514625" cy="1194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17.04.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76518" y="1469463"/>
            <a:ext cx="12505616" cy="4319227"/>
          </a:xfrm>
        </p:spPr>
        <p:txBody>
          <a:bodyPr>
            <a:normAutofit/>
          </a:bodyPr>
          <a:lstStyle/>
          <a:p>
            <a:pPr marL="514350" indent="-514350" algn="ctr">
              <a:buFont typeface="Georgia" pitchFamily="18" charset="0"/>
              <a:buAutoNum type="arabicPeriod"/>
            </a:pPr>
            <a:r>
              <a:rPr lang="ru-RU" sz="2800" b="1" dirty="0" smtClean="0"/>
              <a:t>Мастер </a:t>
            </a:r>
            <a:r>
              <a:rPr lang="ru-RU" sz="2800" b="1" dirty="0"/>
              <a:t>– классы </a:t>
            </a:r>
            <a:r>
              <a:rPr lang="ru-RU" sz="2800" dirty="0"/>
              <a:t>в коридорах 2 этажа на больших переменах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>«</a:t>
            </a:r>
            <a:r>
              <a:rPr lang="ru-RU" sz="2800" b="1" u="sng" dirty="0"/>
              <a:t>Олень из картона</a:t>
            </a:r>
            <a:r>
              <a:rPr lang="ru-RU" sz="2800" dirty="0"/>
              <a:t>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Проводят: Никуленкова Ульяна, Никуленкова Ярослава, Сирук Маргарита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«</a:t>
            </a:r>
            <a:r>
              <a:rPr lang="ru-RU" sz="2800" b="1" u="sng" dirty="0"/>
              <a:t>Игрушки из пластилина</a:t>
            </a:r>
            <a:r>
              <a:rPr lang="ru-RU" sz="2800" dirty="0" smtClean="0"/>
              <a:t>» </a:t>
            </a:r>
            <a:br>
              <a:rPr lang="ru-RU" sz="2800" dirty="0" smtClean="0"/>
            </a:br>
            <a:r>
              <a:rPr lang="ru-RU" sz="2000" dirty="0" smtClean="0"/>
              <a:t>Проводят: Пастухова Нина, Зеленина Аня 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r>
              <a:rPr lang="ru-RU" sz="2800" b="1" dirty="0"/>
              <a:t>Конкурс национальных костюмов малых народов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 smtClean="0"/>
              <a:t>Изготовление на уроках технологии.</a:t>
            </a:r>
            <a:endParaRPr lang="ru-RU" sz="2800" dirty="0"/>
          </a:p>
          <a:p>
            <a:pPr algn="ctr"/>
            <a:r>
              <a:rPr lang="ru-RU" sz="2800" dirty="0"/>
              <a:t>3. Планетарий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 smtClean="0"/>
              <a:t>Время будет объявлено позже.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76" y="4140066"/>
            <a:ext cx="2648922" cy="2648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0" y="5147395"/>
            <a:ext cx="2926871" cy="16415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42969" y="5443044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Работы сдавать в 210 кабинет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0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663</TotalTime>
  <Words>233</Words>
  <Application>Microsoft Office PowerPoint</Application>
  <PresentationFormat>Широкоэкранный</PresentationFormat>
  <Paragraphs>85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 Black</vt:lpstr>
      <vt:lpstr>Georgia</vt:lpstr>
      <vt:lpstr>Impact</vt:lpstr>
      <vt:lpstr>Times New Roman</vt:lpstr>
      <vt:lpstr>Trebuchet MS</vt:lpstr>
      <vt:lpstr>Воздушный поток</vt:lpstr>
      <vt:lpstr>Неделя Географии</vt:lpstr>
      <vt:lpstr>Презентация PowerPoint</vt:lpstr>
      <vt:lpstr>08.04.</vt:lpstr>
      <vt:lpstr>10.04.                                   </vt:lpstr>
      <vt:lpstr>12.04.   Инеем дышат оленьи бока Знают, тверда у каюра рука. С неба струится мерцающий свет, Мир в голубое сиянье одет. Вышла над белой равниной луна, Белой медведицей бродит она. Все предо мною, как сон наяву, Здесь я родился, здесь я живу. Царство волшебное, чудо-страна, Северной сказкой зовется она. Мария Вагатова </vt:lpstr>
      <vt:lpstr>                                   </vt:lpstr>
      <vt:lpstr>15.04.</vt:lpstr>
      <vt:lpstr>16.04.</vt:lpstr>
      <vt:lpstr>17.04.</vt:lpstr>
      <vt:lpstr>19.04.</vt:lpstr>
      <vt:lpstr>Школьный фестиваль – конкурс хоровых коллективов «Моя Земля»  5 а,5 б,6 а,6 б в 17.00 6 в,7 а,7 б,7 в 18.00                                                                                                     </vt:lpstr>
      <vt:lpstr> Конкурс исследовательских работ и проектов.                                                                       </vt:lpstr>
      <vt:lpstr>Презентация PowerPoint</vt:lpstr>
      <vt:lpstr>Презентация PowerPoint</vt:lpstr>
      <vt:lpstr>Знаменательные даты апреля.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Географии</dc:title>
  <dc:creator>Мария Зильберман</dc:creator>
  <cp:lastModifiedBy>Норова Ксения Валерьевна</cp:lastModifiedBy>
  <cp:revision>56</cp:revision>
  <dcterms:created xsi:type="dcterms:W3CDTF">2017-01-27T08:05:26Z</dcterms:created>
  <dcterms:modified xsi:type="dcterms:W3CDTF">2020-06-04T08:54:10Z</dcterms:modified>
</cp:coreProperties>
</file>