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71" r:id="rId8"/>
    <p:sldId id="269" r:id="rId9"/>
    <p:sldId id="270" r:id="rId10"/>
    <p:sldId id="257" r:id="rId11"/>
    <p:sldId id="258" r:id="rId12"/>
    <p:sldId id="259" r:id="rId13"/>
    <p:sldId id="260" r:id="rId14"/>
    <p:sldId id="261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581128"/>
            <a:ext cx="6553200" cy="7250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abriola" pitchFamily="82" charset="0"/>
              </a:rPr>
              <a:t>Воспитатель: </a:t>
            </a:r>
            <a:r>
              <a:rPr lang="ru-RU" dirty="0" smtClean="0">
                <a:latin typeface="Gabriola" pitchFamily="82" charset="0"/>
              </a:rPr>
              <a:t>Епишина </a:t>
            </a:r>
            <a:r>
              <a:rPr lang="ru-RU" dirty="0" smtClean="0">
                <a:latin typeface="Gabriola" pitchFamily="82" charset="0"/>
              </a:rPr>
              <a:t>Е.А</a:t>
            </a:r>
            <a:r>
              <a:rPr lang="ru-RU" dirty="0" smtClean="0">
                <a:latin typeface="Gabriola" pitchFamily="82" charset="0"/>
              </a:rPr>
              <a:t>.</a:t>
            </a:r>
          </a:p>
          <a:p>
            <a:r>
              <a:rPr lang="ru-RU" dirty="0" smtClean="0">
                <a:latin typeface="Gabriola" pitchFamily="82" charset="0"/>
              </a:rPr>
              <a:t>МАДОУ «Детский сад №»24»</a:t>
            </a:r>
            <a:endParaRPr lang="ru-RU" dirty="0">
              <a:latin typeface="Gabriola" pitchFamily="8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82087"/>
          </a:xfrm>
        </p:spPr>
        <p:txBody>
          <a:bodyPr/>
          <a:lstStyle/>
          <a:p>
            <a:r>
              <a:rPr lang="ru-RU" sz="3000" b="1" dirty="0">
                <a:latin typeface="Gabriola" pitchFamily="82" charset="0"/>
              </a:rPr>
              <a:t>«</a:t>
            </a:r>
            <a:r>
              <a:rPr lang="ru-RU" sz="3000" b="1" dirty="0" err="1">
                <a:latin typeface="Gabriola" pitchFamily="82" charset="0"/>
              </a:rPr>
              <a:t>Нейрогимнастика</a:t>
            </a:r>
            <a:r>
              <a:rPr lang="ru-RU" sz="3000" b="1" dirty="0">
                <a:latin typeface="Gabriola" pitchFamily="82" charset="0"/>
              </a:rPr>
              <a:t>, способ  комплексного развития детей раннего возраста».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4107738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latin typeface="Gabriola" pitchFamily="82" charset="0"/>
              </a:rPr>
              <a:t>Игры на внимание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1026" name="Picture 2" descr="F:\фото и видео д.с\IMG_20211209_1606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76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Gabriola" pitchFamily="82" charset="0"/>
              </a:rPr>
              <a:t>Двигательные игры,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 игры на дыхание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2050" name="Picture 2" descr="F:\фото и видео д.с\IMG_20211224_1059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450" y="2408238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20" y="2348879"/>
            <a:ext cx="4075383" cy="305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457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abriola" pitchFamily="82" charset="0"/>
              </a:rPr>
              <a:t>Рисование двумя руками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5" name="Picture 3" descr="F:\фото и видео д.с\IMG_20211224_105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84" y="321297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32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813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abriola" pitchFamily="82" charset="0"/>
              </a:rPr>
              <a:t>Игры на координацию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250254" cy="318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2" y="3196491"/>
            <a:ext cx="432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178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abriola" pitchFamily="82" charset="0"/>
              </a:rPr>
              <a:t>Игры на Развитие мелкой моторики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12003"/>
            <a:ext cx="6192688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772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abriola" pitchFamily="82" charset="0"/>
              </a:rPr>
              <a:t>Таблица </a:t>
            </a:r>
            <a:r>
              <a:rPr lang="ru-RU" dirty="0" err="1" smtClean="0">
                <a:latin typeface="Gabriola" pitchFamily="82" charset="0"/>
              </a:rPr>
              <a:t>Шульте</a:t>
            </a:r>
            <a:endParaRPr lang="ru-RU" dirty="0">
              <a:latin typeface="Gabriola" pitchFamily="8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85989"/>
            <a:ext cx="3816424" cy="508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3237"/>
            <a:ext cx="4419600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098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032" y="122085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Нейрогимнастика</a:t>
            </a:r>
            <a:r>
              <a:rPr lang="ru-RU" sz="2400" dirty="0"/>
              <a:t> – это комплекс упражнений, разработанный для тренировки и развития мозга. Эта методика особенно полезна для детей раннего возраста, так как в этот период происходит активное формирование нейронных связей.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45" y="3284984"/>
            <a:ext cx="5700615" cy="290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4814" y="580038"/>
            <a:ext cx="3031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Нейрогимнастика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542910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460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Гимнастика мозга, или </a:t>
            </a:r>
            <a:r>
              <a:rPr lang="ru-RU" sz="2000" dirty="0" err="1"/>
              <a:t>нейрогимнастика</a:t>
            </a:r>
            <a:r>
              <a:rPr lang="ru-RU" sz="2000" dirty="0"/>
              <a:t>, — это комплекс простых движений, которые активизируют самые разнообразные умственные процессы. Известно, что правое полушарие мозга координирует работу левой половины тела, и наоборот; а передаёт сигналы из одного полушария в другое мозолистое тело, состоящее из миллионов нервных волокон.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04" y="4129608"/>
            <a:ext cx="4018092" cy="261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3568" y="256490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/>
              <a:t>Нейроупражнения</a:t>
            </a:r>
            <a:r>
              <a:rPr lang="ru-RU" sz="2000" dirty="0"/>
              <a:t> подбираются таким образом, чтобы оба полушария «научились» работать согласованно — так человек лучше воспринимает информацию и выполняет любую умственную работу более продуктивно.</a:t>
            </a:r>
          </a:p>
        </p:txBody>
      </p:sp>
    </p:spTree>
    <p:extLst>
      <p:ext uri="{BB962C8B-B14F-4D97-AF65-F5344CB8AC3E}">
        <p14:creationId xmlns:p14="http://schemas.microsoft.com/office/powerpoint/2010/main" val="41499650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2068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Упражнения по нейропсихологии для детей такого возраста просты и набор их очень скромный. Нужно читать малышу стихи и сказки. Желательно, чтобы «репертуар» был ограниченным. Повторения полезнее, чем многообразие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6"/>
          <a:stretch/>
        </p:blipFill>
        <p:spPr bwMode="auto">
          <a:xfrm>
            <a:off x="4505854" y="2906942"/>
            <a:ext cx="4026586" cy="334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85728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Можно играть в кубики, работать с небольшими предметами, чтобы активировалась мелкая моторика – исключительно под присмотром взрослых. </a:t>
            </a:r>
            <a:endParaRPr lang="ru-RU" sz="2400" dirty="0"/>
          </a:p>
        </p:txBody>
      </p:sp>
      <p:pic>
        <p:nvPicPr>
          <p:cNvPr id="3075" name="Picture 3" descr="F:\дети выпуск\семен\IMG_20170328_1556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7" r="11029"/>
          <a:stretch/>
        </p:blipFill>
        <p:spPr bwMode="auto">
          <a:xfrm>
            <a:off x="5724128" y="1916832"/>
            <a:ext cx="2418376" cy="338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86996"/>
            <a:ext cx="2759224" cy="2068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96182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89679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Для формирования или развития межполушарного взаимодействия у детей дошкольного возраста можно рекомендовать </a:t>
            </a:r>
            <a:r>
              <a:rPr lang="ru-RU" sz="2400" dirty="0" err="1"/>
              <a:t>кинезиологические</a:t>
            </a:r>
            <a:r>
              <a:rPr lang="ru-RU" sz="2400" dirty="0"/>
              <a:t> упражнения. Они не только координируют работу полушарий мозга, но также будут способствовать развитию мышления ребенка. Во всех играх действия выполняются сначала одной рукой, затем обязательно другой рукой.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1" t="30189" r="63195" b="30765"/>
          <a:stretch/>
        </p:blipFill>
        <p:spPr bwMode="auto">
          <a:xfrm>
            <a:off x="5364088" y="444405"/>
            <a:ext cx="1490464" cy="282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26" t="31705" r="2065" b="2468"/>
          <a:stretch/>
        </p:blipFill>
        <p:spPr bwMode="auto">
          <a:xfrm>
            <a:off x="6854552" y="3717032"/>
            <a:ext cx="1978020" cy="236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95304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Рекомендуется рисование двумя руками одновременно, начиная с 1,5 – 2 лет. Они рисуют не кисточками, а пальчиками и ладошками. Первым делом они учатся ставить отпечатки сначала одной рукой, затем одновременно обеими руками. Когда это упражнение будет освоено, можно переходить к более сложным заданиям: обведению контуров пальчиками двумя руками одновременно и рисованию.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11245"/>
            <a:ext cx="2759968" cy="275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" b="17003"/>
          <a:stretch/>
        </p:blipFill>
        <p:spPr bwMode="auto">
          <a:xfrm>
            <a:off x="1253083" y="4149080"/>
            <a:ext cx="2462936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93830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/>
              <a:t>Нейрогимнастика</a:t>
            </a:r>
            <a:r>
              <a:rPr lang="ru-RU" sz="2400" dirty="0"/>
              <a:t> является эффективным и интересным способом развития у детей раннего возраста. Она способствует развитию моторики и координации движений, укреплению нервных соединений, развитию умственных способностей и эмоционального благополучия. Регулярные занятия </a:t>
            </a:r>
            <a:r>
              <a:rPr lang="ru-RU" sz="2400" dirty="0" err="1"/>
              <a:t>нейрогимнастикой</a:t>
            </a:r>
            <a:r>
              <a:rPr lang="ru-RU" sz="2400" dirty="0"/>
              <a:t> помогут детям стать более активными, уверенными и успешными.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48880"/>
            <a:ext cx="27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94679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640983"/>
            <a:ext cx="488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Спасибо за внимание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08560023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164</TotalTime>
  <Words>361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«Нейрогимнастика, способ  комплексного развития детей раннего возраста».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Игры на внимание</vt:lpstr>
      <vt:lpstr>Двигательные игры,  игры на дыхание</vt:lpstr>
      <vt:lpstr>Рисование двумя руками</vt:lpstr>
      <vt:lpstr>Игры на координацию</vt:lpstr>
      <vt:lpstr>Игры на Развитие мелкой моторики</vt:lpstr>
      <vt:lpstr>Таблица Шульте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 кружок «Нейроигры»</dc:title>
  <dc:creator>катя</dc:creator>
  <cp:lastModifiedBy>катя</cp:lastModifiedBy>
  <cp:revision>11</cp:revision>
  <dcterms:created xsi:type="dcterms:W3CDTF">2022-04-06T17:36:25Z</dcterms:created>
  <dcterms:modified xsi:type="dcterms:W3CDTF">2023-11-01T15:48:32Z</dcterms:modified>
</cp:coreProperties>
</file>