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C9C5-7568-4253-B34B-A94375728AE5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AFB2-64AF-4439-9A5B-209A95C3A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C9C5-7568-4253-B34B-A94375728AE5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AFB2-64AF-4439-9A5B-209A95C3A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C9C5-7568-4253-B34B-A94375728AE5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AFB2-64AF-4439-9A5B-209A95C3A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C9C5-7568-4253-B34B-A94375728AE5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AFB2-64AF-4439-9A5B-209A95C3A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C9C5-7568-4253-B34B-A94375728AE5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AFB2-64AF-4439-9A5B-209A95C3A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C9C5-7568-4253-B34B-A94375728AE5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AFB2-64AF-4439-9A5B-209A95C3A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C9C5-7568-4253-B34B-A94375728AE5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AFB2-64AF-4439-9A5B-209A95C3A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C9C5-7568-4253-B34B-A94375728AE5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AFB2-64AF-4439-9A5B-209A95C3A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C9C5-7568-4253-B34B-A94375728AE5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AFB2-64AF-4439-9A5B-209A95C3A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C9C5-7568-4253-B34B-A94375728AE5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AFB2-64AF-4439-9A5B-209A95C3A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C9C5-7568-4253-B34B-A94375728AE5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AFB2-64AF-4439-9A5B-209A95C3A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1C9C5-7568-4253-B34B-A94375728AE5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BAFB2-64AF-4439-9A5B-209A95C3A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i?id=a6789ae21e269d21dee53118482a9bd4_l-5260797-images-thumbs&amp;ref=rim&amp;n=13&amp;w=870&amp;h=8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357166"/>
            <a:ext cx="7786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МАДОУ «Детский сад «Волшебная сказка» корпус 3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Краснокамск, Орджоникидзе 2а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8(34273) 204-35 (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713)</a:t>
            </a:r>
          </a:p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Detsad-k3@yandex.ru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4714884"/>
            <a:ext cx="5214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4"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Воспитатель:                              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Симанова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Светлана Борисовна,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высшая квалификационная категория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1785926"/>
            <a:ext cx="72152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«МЯГКАЯ ПЕДАГОГИКА В    РАЗВИТИИ ДЕТЕЙ 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РАННЕГО ВОЗРАСТА»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i?id=a6789ae21e269d21dee53118482a9bd4_l-5260797-images-thumbs&amp;ref=rim&amp;n=13&amp;w=870&amp;h=8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1000108"/>
            <a:ext cx="51435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«Подушка –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мнушка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формирование у детей социально-нравственных качеств 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развивать умение играть дружно, не ссориться, делиться игрушками.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способствовать  общению и взаимодействию ребенка со сверстниками и взрослым.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вызвать интерес и желание играть с мягкими пособиями и игрушками, включать их в сюжет игры.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вязанные  и сшитые подушечки с разными наполнителями.</a:t>
            </a:r>
          </a:p>
          <a:p>
            <a:endParaRPr lang="ru-RU" dirty="0"/>
          </a:p>
        </p:txBody>
      </p:sp>
      <p:pic>
        <p:nvPicPr>
          <p:cNvPr id="5" name="Рисунок 4" descr="C:\Users\1\Desktop\фото мягкая педаг\1698124673039.jpg"/>
          <p:cNvPicPr/>
          <p:nvPr/>
        </p:nvPicPr>
        <p:blipFill>
          <a:blip r:embed="rId3" cstate="print"/>
          <a:srcRect b="23859"/>
          <a:stretch>
            <a:fillRect/>
          </a:stretch>
        </p:blipFill>
        <p:spPr bwMode="auto">
          <a:xfrm>
            <a:off x="6072198" y="4071942"/>
            <a:ext cx="2357454" cy="2286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1\Desktop\фото мягкая педаг\IMG_20231024_100256.jpg"/>
          <p:cNvPicPr/>
          <p:nvPr/>
        </p:nvPicPr>
        <p:blipFill>
          <a:blip r:embed="rId4" cstate="print"/>
          <a:srcRect b="13660"/>
          <a:stretch>
            <a:fillRect/>
          </a:stretch>
        </p:blipFill>
        <p:spPr bwMode="auto">
          <a:xfrm>
            <a:off x="6072198" y="571480"/>
            <a:ext cx="2305050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i?id=a6789ae21e269d21dee53118482a9bd4_l-5260797-images-thumbs&amp;ref=rim&amp;n=13&amp;w=870&amp;h=8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728" y="1928802"/>
            <a:ext cx="60007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Мягкая педагогика выступает не только как средство сенсорного развития ребенка, но и развития ребёнка в целом.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i?id=a6789ae21e269d21dee53118482a9bd4_l-5260797-images-thumbs&amp;ref=rim&amp;n=13&amp;w=870&amp;h=8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571480"/>
            <a:ext cx="578647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МАДОУ «Детский сад «Волшебная сказка» корпус 3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Краснокамск, Орджоникидзе 2а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8(34273) 204-35 (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713)</a:t>
            </a:r>
          </a:p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Detsad-k3@yandex.ru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5072074"/>
            <a:ext cx="52149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Воспитатель:                              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Симанова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Светлана Борисовна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высшая квалификационная категория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14546" y="2643182"/>
            <a:ext cx="53136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avatars.mds.yandex.net/i?id=a6789ae21e269d21dee53118482a9bd4_l-5260797-images-thumbs&amp;ref=rim&amp;n=13&amp;w=870&amp;h=8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428869"/>
            <a:ext cx="8001056" cy="242889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+mn-lt"/>
              </a:rPr>
              <a:t>	</a:t>
            </a: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4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один из важнейших видов деятельности ребенка, его самовыражения, способ его совершенствования. </a:t>
            </a: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процессе игры развиваются внимание, память, воображение, вырабатываются навыки и привычки, усваивается общественный опыт. 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s://avatars.mds.yandex.net/i?id=a6789ae21e269d21dee53118482a9bd4_l-5260797-images-thumbs&amp;ref=rim&amp;n=13&amp;w=870&amp;h=8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571480"/>
            <a:ext cx="857256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группе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оптимальных условий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формирования позитивных, дружеских детских взаимоотношений, доверительного и теплого эмоционального климата.</a:t>
            </a:r>
          </a:p>
          <a:p>
            <a:pPr lvl="2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2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социализировать к условиям среды ДОУ, приобщение к нормам и ценностям общества .</a:t>
            </a:r>
          </a:p>
          <a:p>
            <a:pPr lvl="2"/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формировать определенные умения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навыки, необходимые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практической деятельности, расширение кругозора,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познавательной деятельности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Tx/>
              <a:buChar char="-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развить внимание, память, речь, мышление, воображение, фантазию.</a:t>
            </a:r>
          </a:p>
          <a:p>
            <a:pPr lvl="2">
              <a:buFontTx/>
              <a:buChar char="-"/>
            </a:pP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воспитывать сотрудничество,  общительность, самостоятельность.</a:t>
            </a:r>
          </a:p>
          <a:p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s://avatars.mds.yandex.net/i?id=a6789ae21e269d21dee53118482a9bd4_l-5260797-images-thumbs&amp;ref=rim&amp;n=13&amp;w=870&amp;h=8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28596" y="142852"/>
            <a:ext cx="814393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Развивающие игры «Мягкой педагогики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сенсорно-тактильные предметы игрового обихода из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текстиля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44" y="1214423"/>
            <a:ext cx="492922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>
                <a:latin typeface="Times New Roman" pitchFamily="18" charset="0"/>
                <a:cs typeface="Times New Roman" pitchFamily="18" charset="0"/>
              </a:rPr>
              <a:t>«Зайка и мишка в гостях у ребят»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азвитие познавательного интереса детей посредством тактильного и зрительного анализа, через знакомство с животным (зайцем, мишкой), их среде обитания, питании.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навыки рассматривания, ощупывания предмета.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активный словарь за счет слов (большой - маленький, один - много), и пассивный словарь (длинный, короткий).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эмоциональную отзывчивость по отношению к животным.</a:t>
            </a:r>
          </a:p>
          <a:p>
            <a:pPr fontAlgn="base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Материал: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Игрушка – заяц, мишка, морковки большие, маленькие в корзине, корзинка с шишками, коврик вязанный (поляна зеленая).</a:t>
            </a:r>
          </a:p>
          <a:p>
            <a:endParaRPr lang="ru-RU" dirty="0"/>
          </a:p>
        </p:txBody>
      </p:sp>
      <p:pic>
        <p:nvPicPr>
          <p:cNvPr id="8" name="Рисунок 7" descr="C:\Users\1\Desktop\фото мягкая педаг\IMG_20231024_0932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928670"/>
            <a:ext cx="2357454" cy="1785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C:\Users\1\Desktop\фото мягкая педаг\IMG_20231024_09330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2857496"/>
            <a:ext cx="2286016" cy="17573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C:\Users\1\Desktop\фото мягкая педаг\IMG_20231024_09335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4786322"/>
            <a:ext cx="2428892" cy="1928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i?id=a6789ae21e269d21dee53118482a9bd4_l-5260797-images-thumbs&amp;ref=rim&amp;n=13&amp;w=870&amp;h=8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357166"/>
            <a:ext cx="67151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>
                <a:latin typeface="Times New Roman" pitchFamily="18" charset="0"/>
                <a:cs typeface="Times New Roman" pitchFamily="18" charset="0"/>
              </a:rPr>
              <a:t>«Смени наряд у куклы Кати!»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сенсорного восприятия у детей раннего возраста.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Учить детей различать основные цвета и использовать названия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цветов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речи.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- Развивать цветовое восприятие, внимание.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- Называть предметы одежды и части из которых она состоит.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Кукла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Катя, одежда 4 основных цветов.</a:t>
            </a:r>
          </a:p>
          <a:p>
            <a:endParaRPr lang="ru-RU" dirty="0"/>
          </a:p>
        </p:txBody>
      </p:sp>
      <p:pic>
        <p:nvPicPr>
          <p:cNvPr id="4" name="Рисунок 3" descr="C:\Users\1\Desktop\фото мягкая педаг\IMG_20231024_09274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857628"/>
            <a:ext cx="2143140" cy="17859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:\Users\1\Desktop\фото мягкая педаг\IMG_20231024_09261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3429000"/>
            <a:ext cx="1857388" cy="2276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1\Desktop\фото мягкая педаг\IMG_20231024_09270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3929066"/>
            <a:ext cx="2286016" cy="18002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i?id=a6789ae21e269d21dee53118482a9bd4_l-5260797-images-thumbs&amp;ref=rim&amp;n=13&amp;w=870&amp;h=8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3999" cy="6857999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71472" y="500042"/>
            <a:ext cx="757242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«Показ пальчикового театра «Колобок»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театрализованной деятельности через пальчиковый театр с использованием пальчиковых игр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Распознавать и узнавать сказочных героев.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мелкую моторику рук.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творческие способности, воображение.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Воспитывать умение передавать через мимику характерные особенности сказочных персонажей.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пальчиковый театра по сказке «Колобок», «Репка».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1\Desktop\фото мягкая педаг\IMG_20231024_09573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3929066"/>
            <a:ext cx="2000264" cy="2286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1\Desktop\фото мягкая педаг\IMG_20231024_09595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000505"/>
            <a:ext cx="1999524" cy="214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i?id=a6789ae21e269d21dee53118482a9bd4_l-5260797-images-thumbs&amp;ref=rim&amp;n=13&amp;w=870&amp;h=8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24"/>
            <a:ext cx="9143999" cy="6857999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00034" y="500042"/>
            <a:ext cx="757242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«Цветные фигурки»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бучение детей различать геометрические фигуры по цветам и размещать их на панно.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Учить детей располагать фигурки на вязанном панно в соответствии с заданием педагога.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слуховой аппарат.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познавательные способности дошкольников.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Вязанный коврик, геометрические фигурки разных цветов.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1\Desktop\фото мягкая педаг\IMG_20231024_09371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4143380"/>
            <a:ext cx="2301875" cy="17331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1\Desktop\фото мягкая педаг\IMG_20231024_09374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4143380"/>
            <a:ext cx="2301875" cy="17331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i?id=a6789ae21e269d21dee53118482a9bd4_l-5260797-images-thumbs&amp;ref=rim&amp;n=13&amp;w=870&amp;h=8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428604"/>
            <a:ext cx="75009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«Разноцветные карандаши и дорожки».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обучение простейшим умениям в различении форм окружающих предметов.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побуждать к запоминанию и самостоятельному употреблению детьми слов - названий свойств предметов (цвет, форма, размер).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учить сравнивать  по свойству (больше, меньше);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Вязанные дорожки основных цветов, вязанные карандаши тех же цветов.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 descr="C:\Users\1\Desktop\фото мягкая педаг\IMG_20231024_0940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3857628"/>
            <a:ext cx="2301875" cy="17331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:\Users\1\Desktop\фото мягкая педаг\IMG_20231024_09395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857628"/>
            <a:ext cx="2352972" cy="17716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i?id=a6789ae21e269d21dee53118482a9bd4_l-5260797-images-thumbs&amp;ref=rim&amp;n=13&amp;w=870&amp;h=8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14348" y="373881"/>
            <a:ext cx="757242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«Чудесные варежки»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совершенствование тактильных ощущений и восприятия.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тактильные ощущения, мелкую моторику рук.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бережное отношение к игровому материалу.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Вязаные варежки разных цветов и толщины, наполнители к ним (бумага, бусины, игрушка…)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1\Desktop\фото мягкая педаг\IMG_20231024_09444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429000"/>
            <a:ext cx="1928826" cy="22882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1\Desktop\фото мягкая педаг\IMG_20231024_09450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3429000"/>
            <a:ext cx="1952625" cy="2307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:\Users\1\Desktop\фото мягкая педаг\IMG_20231024_09452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3429000"/>
            <a:ext cx="1847850" cy="2311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572</Words>
  <Application>Microsoft Office PowerPoint</Application>
  <PresentationFormat>Экран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 Игра - один из важнейших видов деятельности ребенка, его самовыражения, способ его совершенствования. В процессе игры развиваются внимание, память, воображение, вырабатываются навыки и привычки, усваивается общественный опыт.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18</cp:revision>
  <dcterms:created xsi:type="dcterms:W3CDTF">2023-10-25T04:53:21Z</dcterms:created>
  <dcterms:modified xsi:type="dcterms:W3CDTF">2023-10-26T07:43:50Z</dcterms:modified>
</cp:coreProperties>
</file>