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74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305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547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305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74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670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971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49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03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29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39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EC988-5D8D-467A-A0B2-592C67BDB07E}" type="datetimeFigureOut">
              <a:rPr lang="ru-RU" smtClean="0"/>
              <a:t>16.10.2021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087E4-B4A0-4B5F-91B1-8E38073370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53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349/0001eb90-99c82ea0/4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889" y="0"/>
            <a:ext cx="122958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6745" y="294396"/>
            <a:ext cx="85525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учреждение</a:t>
            </a:r>
            <a:b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образования города Чайковского»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37481" y="1651379"/>
            <a:ext cx="10194877" cy="1555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800" b="1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Муниципальный методический форум молодых педагогов «Точки опоры в VUCA - мире»</a:t>
            </a:r>
            <a:endParaRPr lang="ru-RU" sz="2800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09314" y="3329626"/>
            <a:ext cx="6096000" cy="24468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340"/>
              </a:spcAft>
            </a:pPr>
            <a:endParaRPr lang="ru-RU" sz="16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340"/>
              </a:spcAft>
            </a:pP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340"/>
              </a:spcAft>
            </a:pPr>
            <a:endParaRPr lang="ru-RU" sz="16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34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4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Шутова Надежда Николаевна, методист</a:t>
            </a:r>
          </a:p>
          <a:p>
            <a:pPr lvl="0" algn="just">
              <a:spcAft>
                <a:spcPts val="34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Шестакова Татьяна Николаевна,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методист</a:t>
            </a: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340"/>
              </a:spcAft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Кичигина Мария Александровна,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УВР МБОУ СОШ п. Прикамский.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6237027"/>
            <a:ext cx="364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Чайковский, 2020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s://sun9-12.userapi.com/impf/c824701/v824701381/1c008/DCehTvgj7Rs.jpg?size=604x604&amp;quality=96&amp;proxy=1&amp;sign=975234bab72b79306e914367cfe7867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379" y="3358264"/>
            <a:ext cx="2442950" cy="244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877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4275" y="1019046"/>
            <a:ext cx="10604310" cy="485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8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Форума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по наращиванию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soft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(«гибких» профессиональных и личностных компетенций) молодых педагогов Чайковского городского округа через участие в практической деятельности. 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8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Форума:</a:t>
            </a:r>
            <a:endParaRPr lang="ru-RU" sz="28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1.Сформировать единое информационное поле в контексте VUCA (V-нестабильного, U-неопределенного, C-сложного, A-неоднозначного) – мира и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soft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skills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2.Мотивировать молодых педагогов к более глубокому освоению «мягких» компетенций посредством участия в семинарах-практикумах и мастер-классах;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3.Выстроить неформальное профессиональное взаимодействие молодых педагогов образовательных организаций.</a:t>
            </a: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21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68739" y="125025"/>
            <a:ext cx="11286699" cy="5570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340"/>
              </a:spcAft>
            </a:pPr>
            <a:endParaRPr lang="ru-RU" sz="3200" b="1" i="1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340"/>
              </a:spcAft>
            </a:pP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Предметное содержание:</a:t>
            </a:r>
            <a:endParaRPr lang="ru-RU" sz="32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Пленарное заседание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«Точки опоры в VUCA - мире»: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актуализация темы, проблемный анализ, векторы и стратегии развития.</a:t>
            </a: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 Творческие мастерские «Стратегии VUCA – мира»: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«Будьте тиграми на горе», или искусство переговоров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«От поиска информации к принятию решений»  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«Разноцветный мир эмоций»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«Лидерство: путь в четыре шага»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«Команда. Образ. Я»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Self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забота о себе»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«Социальное проектирование: траектория успеха»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84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50879" y="857914"/>
            <a:ext cx="11600597" cy="4814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Мастер-классы: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«Генератор идей»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«Единственная известная мне роскошь»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«Понятийное колесо», или как заставить мышление вращаться»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«Искусство задавать вопросы»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«Детское экспериментирование как метод познания мира»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ПроДвижение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«Тайм-менеджмент»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«Интерактивный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гексагон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«Магия кубиков». Конструктор "СUBORO»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«Йога в детском саду»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«Методическое ДНК»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4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64526" y="919434"/>
            <a:ext cx="10918208" cy="3417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340"/>
              </a:spcAft>
            </a:pP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при реализации форума </a:t>
            </a:r>
          </a:p>
          <a:p>
            <a:pPr indent="449580" algn="ctr">
              <a:lnSpc>
                <a:spcPct val="107000"/>
              </a:lnSpc>
              <a:spcAft>
                <a:spcPts val="340"/>
              </a:spcAft>
            </a:pP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ИКТ-технологий: </a:t>
            </a:r>
          </a:p>
          <a:p>
            <a:pPr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компьютер;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мультимедийное оборудование;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доступ в сеть Интернет для ознакомления с ресурсами;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телефоны с приложением для сканирования 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QR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-код и размещения;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рефлексивные посты с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хештегом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форума в социальных сетях.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73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5219" y="826668"/>
            <a:ext cx="9894626" cy="4025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340"/>
              </a:spcAft>
            </a:pPr>
            <a:r>
              <a:rPr lang="ru-RU" sz="32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езультаты реализации Форума:</a:t>
            </a:r>
            <a:endParaRPr lang="ru-RU" sz="3200" dirty="0" smtClean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форума:</a:t>
            </a:r>
            <a:endParaRPr lang="ru-RU" sz="28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34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Понимают и осознают особенности современного мира и необходимости развития «мягких» компетенций для своего личностного и профессионального успеха;</a:t>
            </a:r>
            <a:endParaRPr lang="ru-RU" sz="28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340"/>
              </a:spcAft>
              <a:buFont typeface="Symbol" panose="05050102010706020507" pitchFamily="18" charset="2"/>
              <a:buChar char=""/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Видят возможности и мотивированы на наращивание </a:t>
            </a:r>
            <a:r>
              <a:rPr lang="en-US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soft skills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использование их в своей практической деятельности.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10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2387" y="954220"/>
            <a:ext cx="10604311" cy="4620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340"/>
              </a:spcAft>
            </a:pPr>
            <a:r>
              <a:rPr lang="ru-RU" sz="28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контроля и оценки планируемых результатов:</a:t>
            </a:r>
          </a:p>
          <a:p>
            <a:pPr indent="449580"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Рефлексивный аспект форума включает количественные и качественные (содержательные) характеристики.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Содержательная оценка планируемых результатов осуществляется через заполнение участниками «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-карты» форума (Приложение №2) и внутреннюю рефлексию участников по итогам деятельности в творческих мастерских, мастер –классах. 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Позитивным результатом творческой мастерской, мастер-класса можно считать результат, выражающийся в овладении участниками новыми творческими способами решения педагогической проблемы, в формировании мотивации к самообучению, самосовершенствованию, саморазвитию.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5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3205" y="406852"/>
            <a:ext cx="11068335" cy="5855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340"/>
              </a:spcAft>
            </a:pPr>
            <a:endParaRPr lang="ru-RU" sz="24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34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Сведения об эффективности реализации Форума: </a:t>
            </a:r>
          </a:p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Методический форум молодых педагогов «Точки опоры в VUCA - мире» является эффективной образовательной практикой, поскольку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 форума универсальна, транслируема, востребована и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практикоориентированна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форума направлено на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наращивание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soft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(«гибких» профессиональных и личностных компетенций) молодых педагогов Чайковского городского округа через участие в практической деятельности.  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Событийный и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формат форума способствует повышению квалификации молодых педагогов территории, их рефлексивному саморазвитию.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Необходимость и важность данного форума обозначили 98% участников. Они расширили свой кругозор, узнали про новые технологии и проявили желание их практического применения в профессиональной деятельности.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340"/>
              </a:spcAf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26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555</Words>
  <Application>Microsoft Office PowerPoint</Application>
  <PresentationFormat>Широкоэкранный</PresentationFormat>
  <Paragraphs>62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USERS</dc:creator>
  <cp:lastModifiedBy>USERS</cp:lastModifiedBy>
  <cp:revision>28</cp:revision>
  <dcterms:created xsi:type="dcterms:W3CDTF">2021-10-15T18:25:16Z</dcterms:created>
  <dcterms:modified xsi:type="dcterms:W3CDTF">2021-10-15T19:10:11Z</dcterms:modified>
</cp:coreProperties>
</file>