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360" cy="68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7480" y="476672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МБОУ «</a:t>
            </a:r>
            <a:r>
              <a:rPr lang="ru-RU" sz="2400" dirty="0" err="1" smtClean="0"/>
              <a:t>Юрлинская</a:t>
            </a:r>
            <a:r>
              <a:rPr lang="ru-RU" sz="2400" dirty="0" smtClean="0"/>
              <a:t> средняя школа им. Л. </a:t>
            </a:r>
            <a:r>
              <a:rPr lang="ru-RU" sz="2400" dirty="0" err="1" smtClean="0"/>
              <a:t>Барышева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797152"/>
            <a:ext cx="2944416" cy="10801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Половников   А.В, директор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240370"/>
            <a:ext cx="593303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Мультимедийный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нформационный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ентр библиотеки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0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Целевая аудитория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00200"/>
            <a:ext cx="5915000" cy="4525963"/>
          </a:xfrm>
        </p:spPr>
        <p:txBody>
          <a:bodyPr/>
          <a:lstStyle/>
          <a:p>
            <a:pPr lvl="0"/>
            <a:r>
              <a:rPr lang="ru-RU" dirty="0" smtClean="0"/>
              <a:t>Педагоги</a:t>
            </a:r>
          </a:p>
          <a:p>
            <a:pPr lvl="0"/>
            <a:r>
              <a:rPr lang="ru-RU" dirty="0" smtClean="0"/>
              <a:t>Обучающиеся</a:t>
            </a:r>
            <a:endParaRPr lang="ru-RU" dirty="0"/>
          </a:p>
          <a:p>
            <a:pPr lvl="0"/>
            <a:r>
              <a:rPr lang="ru-RU" dirty="0"/>
              <a:t>Родители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88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Организация пространства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/>
              <a:t>- Зона автоматизации для получения цифровой информации (АИС «Аверс. Библиотека», сайт МИЦ)</a:t>
            </a:r>
          </a:p>
          <a:p>
            <a:pPr lvl="0" algn="ctr">
              <a:spcBef>
                <a:spcPts val="0"/>
              </a:spcBef>
              <a:buFontTx/>
              <a:buChar char="-"/>
            </a:pPr>
            <a:r>
              <a:rPr lang="ru-RU" dirty="0" smtClean="0"/>
              <a:t>Зона групповой, индивидуальной деятельности и цифровой грамотности, презентационной деятельности (мультимедийное интерактивное цифровое пространство «</a:t>
            </a:r>
            <a:r>
              <a:rPr lang="ru-RU" dirty="0" err="1" smtClean="0"/>
              <a:t>Медиамир</a:t>
            </a:r>
            <a:r>
              <a:rPr lang="ru-RU" dirty="0" smtClean="0"/>
              <a:t>»)</a:t>
            </a:r>
          </a:p>
          <a:p>
            <a:pPr lvl="0" algn="ctr">
              <a:spcBef>
                <a:spcPts val="0"/>
              </a:spcBef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42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www.deafworld.ru/Reports/03_451A3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5973" y="1700808"/>
            <a:ext cx="2324103" cy="15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broadcastbeat.com/wp-content/uploads/2018/06/Screen-Shot-2018-06-27-at-11.04.42-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3588414"/>
            <a:ext cx="4464496" cy="29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atic.360tv.ru/media/images/articles/crops/e8e2ded7-077a-49a6-b158-52b03f2fd1c5/crop_921_5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660359" cy="20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kidsvisitor.com/media/camp_images/e9/19/e91940c6dd022c9d5195edddf52e6a355eaa47a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10" y="692696"/>
            <a:ext cx="2334072" cy="23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yandex.ru/images/_crpd/VEF6Ip656/88ccb01w/G6dCIgIu3HmcBPgHmSWd7p7Ji1o4y1mqfCc3FBeFvpnxPYmP6p4lgoOIm13Uv9RG6QzU67uLeooYibVX2sS9lN_DU0fz6klY7FD4UyghLW6PrU45q6n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247180" cy="336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2064" y="323904"/>
            <a:ext cx="3798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Зона групповой, индивидуальной деятельности и цифровой грамотности, презентационной деятельности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2709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4" name="Picture 8" descr="http://images.myshared.ru/9/950274/slide_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811758" cy="21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01.alicdn.com/kf/HTB152IirOCYBuNkSnaVq6AMsVXaq/200101397/HTB152IirOCYBuNkSnaVq6AMsVXa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7009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obr.edurm.ru/images/123/2/b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3994" y="1052736"/>
            <a:ext cx="3596564" cy="202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avatars.mds.yandex.net/get-zen_doc/1137439/pub_5ac20621bcf1bce1c578b415_5ac209ab4bf161f67593e08c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249192" cy="29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251937"/>
            <a:ext cx="3948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Зона автоматизации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691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Ожидаемые результаты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8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модулей </a:t>
            </a: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Медиамир</a:t>
            </a: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8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Краудсорсинг</a:t>
            </a: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</a:t>
            </a:r>
            <a:r>
              <a:rPr lang="ru-RU" sz="80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Platform</a:t>
            </a: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as</a:t>
            </a: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a </a:t>
            </a:r>
            <a:r>
              <a:rPr lang="ru-RU" sz="80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Service</a:t>
            </a: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"Электронная библиотека" </a:t>
            </a:r>
          </a:p>
          <a:p>
            <a:pPr lvl="0">
              <a:lnSpc>
                <a:spcPct val="120000"/>
              </a:lnSpc>
            </a:pP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ормативно-методическая база </a:t>
            </a: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развития МИЦ</a:t>
            </a:r>
          </a:p>
          <a:p>
            <a:pPr lvl="0">
              <a:lnSpc>
                <a:spcPct val="120000"/>
              </a:lnSpc>
            </a:pPr>
            <a:r>
              <a:rPr lang="ru-RU" sz="8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Пакет </a:t>
            </a: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дополнительных общеразвивающих программ по студиям и </a:t>
            </a:r>
            <a:r>
              <a:rPr lang="ru-RU" sz="8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модулям</a:t>
            </a:r>
          </a:p>
          <a:p>
            <a:pPr lvl="0">
              <a:lnSpc>
                <a:spcPct val="120000"/>
              </a:lnSpc>
            </a:pPr>
            <a:r>
              <a:rPr lang="ru-RU" sz="8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Апробация новых форм онлайн-обучения для обучающихся и учителей</a:t>
            </a:r>
            <a:endParaRPr lang="ru-RU" sz="8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8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сайта МИЦ</a:t>
            </a:r>
          </a:p>
          <a:p>
            <a:pPr lvl="0">
              <a:lnSpc>
                <a:spcPct val="120000"/>
              </a:lnSpc>
            </a:pPr>
            <a:r>
              <a:rPr lang="ru-RU" sz="8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Развивитие</a:t>
            </a:r>
            <a:r>
              <a:rPr lang="ru-RU" sz="8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дистанционного обучения </a:t>
            </a:r>
          </a:p>
          <a:p>
            <a:pPr lvl="0">
              <a:lnSpc>
                <a:spcPct val="120000"/>
              </a:lnSpc>
            </a:pPr>
            <a:r>
              <a:rPr lang="ru-RU" sz="8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Разработка </a:t>
            </a: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внедрение  образовательной программы «Читать? Читать. Читать</a:t>
            </a:r>
            <a:r>
              <a:rPr lang="ru-RU" sz="8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!»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sz="8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Электронный </a:t>
            </a:r>
            <a:r>
              <a:rPr lang="ru-RU" sz="8000" dirty="0">
                <a:latin typeface="Times New Roman" pitchFamily="18" charset="0"/>
                <a:ea typeface="Times New Roman"/>
                <a:cs typeface="Times New Roman" pitchFamily="18" charset="0"/>
              </a:rPr>
              <a:t>сборник по теме проекта. </a:t>
            </a:r>
            <a:endParaRPr lang="ru-RU" sz="8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sz="800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Презентация по теме проекта на муниципальном, краевом и всероссийском уровнях</a:t>
            </a:r>
            <a:endParaRPr lang="ru-RU" sz="8000" dirty="0">
              <a:latin typeface="Times New Roman" pitchFamily="18" charset="0"/>
              <a:ea typeface="Arial Unicode MS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21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204864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9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Постановка проблемы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7056784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Непрерывно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развиваюшееся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цифровое общество и человек в его условиях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достижение высокого уровня информационной культуры участников образовательного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процесса, развитие мыслящей и деятельной личности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цифровых комплексов функционирования системы для участников образовательного процесса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5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Механизмы реализации проекта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2060848"/>
            <a:ext cx="2448272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Учёт </a:t>
            </a:r>
          </a:p>
          <a:p>
            <a:pPr algn="ctr"/>
            <a:r>
              <a:rPr lang="ru-RU" sz="2400" dirty="0"/>
              <a:t>в</a:t>
            </a:r>
            <a:r>
              <a:rPr lang="ru-RU" sz="2400" dirty="0" smtClean="0"/>
              <a:t>озможностей</a:t>
            </a:r>
          </a:p>
          <a:p>
            <a:pPr algn="ctr"/>
            <a:r>
              <a:rPr lang="ru-RU" sz="2400" dirty="0" smtClean="0"/>
              <a:t>школы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2060848"/>
            <a:ext cx="2304256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</a:t>
            </a:r>
          </a:p>
          <a:p>
            <a:pPr algn="ctr"/>
            <a:r>
              <a:rPr lang="ru-RU" dirty="0" smtClean="0"/>
              <a:t> планов</a:t>
            </a:r>
          </a:p>
          <a:p>
            <a:pPr algn="ctr"/>
            <a:r>
              <a:rPr lang="ru-RU" dirty="0" smtClean="0"/>
              <a:t> цифрового</a:t>
            </a:r>
          </a:p>
          <a:p>
            <a:pPr algn="ctr"/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2060848"/>
            <a:ext cx="2160240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цифрового обучения</a:t>
            </a:r>
            <a:endParaRPr lang="ru-RU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755576" y="5085184"/>
            <a:ext cx="7776864" cy="484632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media.istockphoto.com/photos/global-network-picture-id1728477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174" y="2256042"/>
            <a:ext cx="1381218" cy="100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s.co/cliparts/dc4/o8n/dc4o8nK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948" y="2277066"/>
            <a:ext cx="1368152" cy="10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cad-design.ru/images/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270604"/>
            <a:ext cx="1368152" cy="97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24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Новизна и актуальность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модулей для интеграции библиотеки в образовательное пространство «Мультимедийный информационный центр»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обучающихся в мир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2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Создание условий для развития интеллектуальной   культуры,  медиа- и  информационной грамотности всех участников образовательного процесса через проектирование модели деятельности информационного  мультимедийного центра как </a:t>
            </a:r>
            <a:r>
              <a:rPr lang="ru-RU" dirty="0" err="1">
                <a:latin typeface="Times New Roman"/>
                <a:ea typeface="Times New Roman"/>
              </a:rPr>
              <a:t>надпредметного</a:t>
            </a:r>
            <a:r>
              <a:rPr lang="ru-RU" dirty="0">
                <a:latin typeface="Times New Roman"/>
                <a:ea typeface="Times New Roman"/>
              </a:rPr>
              <a:t> ядра Цифрового  информационного пространства.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34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Задачи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модули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Краудсорсинг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"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Platform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as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a </a:t>
            </a:r>
            <a:r>
              <a:rPr lang="ru-RU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Service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"Электронная библиотека" 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нормативно-методическую базу развития МИЦ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пакет дополнительных общеразвивающих программ по студиям и модулям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Спроектировать формы онлайн обучения на различных электронных платформах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9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Задачи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340768"/>
            <a:ext cx="6635080" cy="45259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сайта МИЦ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Обеспечить доступ всех участников образовательного процесса к образовательных интернет-платформам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дистанционное обучение через проведение видео-семинаров, веб-занятий, электронных учебных курсов</a:t>
            </a:r>
          </a:p>
          <a:p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Разработка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внедрение  образовательной программы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«Читать? Читать. Читать!»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8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Направление деятельности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37685"/>
            <a:ext cx="1936790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Нормативно-технический</a:t>
            </a:r>
          </a:p>
          <a:p>
            <a:pPr algn="ctr"/>
            <a:r>
              <a:rPr lang="ru-RU" dirty="0" smtClean="0"/>
              <a:t>блок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437686"/>
            <a:ext cx="1944216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Содержательный блок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437684"/>
            <a:ext cx="2016224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Кадровый блок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2800378" y="3795253"/>
            <a:ext cx="648072" cy="561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6116" y="3787827"/>
            <a:ext cx="79208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2352084"/>
            <a:ext cx="1936790" cy="38852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Нормативно-</a:t>
            </a:r>
          </a:p>
          <a:p>
            <a:pPr algn="ctr"/>
            <a:r>
              <a:rPr lang="ru-RU" dirty="0" smtClean="0"/>
              <a:t>Правовой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Техническое</a:t>
            </a:r>
          </a:p>
          <a:p>
            <a:pPr algn="ctr"/>
            <a:r>
              <a:rPr lang="ru-RU" dirty="0" smtClean="0"/>
              <a:t>обеспечение;:</a:t>
            </a:r>
          </a:p>
          <a:p>
            <a:pPr algn="ctr"/>
            <a:r>
              <a:rPr lang="ru-RU" dirty="0" smtClean="0"/>
              <a:t>АИС «Аверс.</a:t>
            </a:r>
          </a:p>
          <a:p>
            <a:pPr algn="ctr"/>
            <a:r>
              <a:rPr lang="ru-RU" dirty="0" smtClean="0"/>
              <a:t>Библиотека»,</a:t>
            </a:r>
          </a:p>
          <a:p>
            <a:pPr algn="ctr"/>
            <a:r>
              <a:rPr lang="ru-RU" dirty="0" smtClean="0"/>
              <a:t>Модули цифровой грамотности и цифровых  мастерских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2367672"/>
            <a:ext cx="1944216" cy="3869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Образовательные и воспитательные модули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Образовательные платформы и технологии, цифровые мастерские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352084"/>
            <a:ext cx="2016224" cy="38852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Команда проекта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Команда сетевого пространства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44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https://funart.pro/uploads/posts/2020-03/1584646035_15-p-foni-dlya-prezentatsii-na-sportivnie-tem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627784" y="2492896"/>
            <a:ext cx="3888432" cy="172819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Структура МИЦ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43608" y="4005064"/>
            <a:ext cx="3002632" cy="17281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Модуль «Электронная библиотека»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449667" y="3861048"/>
            <a:ext cx="2880320" cy="17281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Модуль «</a:t>
            </a:r>
            <a:r>
              <a:rPr lang="ru-RU" dirty="0" err="1" smtClean="0"/>
              <a:t>Медиамир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92080" y="1052736"/>
            <a:ext cx="3009745" cy="16561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Модуль </a:t>
            </a:r>
            <a:r>
              <a:rPr lang="ru-RU" dirty="0">
                <a:latin typeface="Times New Roman"/>
                <a:ea typeface="Times New Roman"/>
              </a:rPr>
              <a:t>"</a:t>
            </a:r>
            <a:r>
              <a:rPr lang="ru-RU" dirty="0" err="1">
                <a:latin typeface="Times New Roman"/>
                <a:ea typeface="Times New Roman"/>
              </a:rPr>
              <a:t>Platform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as</a:t>
            </a:r>
            <a:r>
              <a:rPr lang="ru-RU" dirty="0">
                <a:latin typeface="Times New Roman"/>
                <a:ea typeface="Times New Roman"/>
              </a:rPr>
              <a:t> a </a:t>
            </a:r>
            <a:r>
              <a:rPr lang="ru-RU" dirty="0" err="1">
                <a:latin typeface="Times New Roman"/>
                <a:ea typeface="Times New Roman"/>
              </a:rPr>
              <a:t>Service</a:t>
            </a:r>
            <a:r>
              <a:rPr lang="ru-RU" dirty="0">
                <a:latin typeface="Times New Roman"/>
                <a:ea typeface="Times New Roman"/>
              </a:rPr>
              <a:t>" </a:t>
            </a:r>
            <a:r>
              <a:rPr lang="ru-RU" dirty="0" smtClean="0">
                <a:latin typeface="Times New Roman"/>
                <a:ea typeface="Times New Roman"/>
              </a:rPr>
              <a:t>(</a:t>
            </a:r>
            <a:r>
              <a:rPr lang="ru-RU" dirty="0" smtClean="0"/>
              <a:t>дистанционное обучение)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73421" y="1052736"/>
            <a:ext cx="3168352" cy="16561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Модуль "</a:t>
            </a:r>
            <a:r>
              <a:rPr lang="ru-RU" dirty="0" err="1" smtClean="0">
                <a:latin typeface="Times New Roman"/>
                <a:ea typeface="Times New Roman"/>
              </a:rPr>
              <a:t>Краудсорсинг</a:t>
            </a:r>
            <a:r>
              <a:rPr lang="ru-RU" dirty="0">
                <a:latin typeface="Times New Roman"/>
                <a:ea typeface="Times New Roman"/>
              </a:rPr>
              <a:t>" (информационный мир)</a:t>
            </a:r>
            <a:endParaRPr lang="ru-RU" dirty="0"/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8028384" y="2420888"/>
            <a:ext cx="731520" cy="1800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5400000">
            <a:off x="4175956" y="5085184"/>
            <a:ext cx="792088" cy="1800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10800000">
            <a:off x="368112" y="2362233"/>
            <a:ext cx="731520" cy="1800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16200000">
            <a:off x="4314252" y="-102396"/>
            <a:ext cx="731520" cy="1800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7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406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МБОУ «Юрлинская средняя школа им. Л. Барышева»</vt:lpstr>
      <vt:lpstr>Постановка проблемы</vt:lpstr>
      <vt:lpstr>Механизмы реализации проекта</vt:lpstr>
      <vt:lpstr>Новизна и актуальность</vt:lpstr>
      <vt:lpstr>Цель </vt:lpstr>
      <vt:lpstr>Задачи </vt:lpstr>
      <vt:lpstr>Задачи </vt:lpstr>
      <vt:lpstr>Направление деятельности</vt:lpstr>
      <vt:lpstr>Слайд 9</vt:lpstr>
      <vt:lpstr>Целевая аудитория</vt:lpstr>
      <vt:lpstr>Организация пространства</vt:lpstr>
      <vt:lpstr>Слайд 12</vt:lpstr>
      <vt:lpstr>Слайд 13</vt:lpstr>
      <vt:lpstr>Ожидаемые результаты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Acer</cp:lastModifiedBy>
  <cp:revision>16</cp:revision>
  <dcterms:created xsi:type="dcterms:W3CDTF">2020-06-03T11:43:09Z</dcterms:created>
  <dcterms:modified xsi:type="dcterms:W3CDTF">2020-06-05T08:24:53Z</dcterms:modified>
</cp:coreProperties>
</file>