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6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B6B862-E31B-48BD-A61C-51F6F436C6CB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6EF9CC8-D83A-4CEC-AB81-858A3BE72E7F}">
      <dgm:prSet phldrT="[Текст]" custT="1"/>
      <dgm:spPr/>
      <dgm:t>
        <a:bodyPr/>
        <a:lstStyle/>
        <a:p>
          <a:r>
            <a:rPr lang="ru-RU" sz="2000" b="1" dirty="0" smtClean="0"/>
            <a:t>Разработка нормативной базы:</a:t>
          </a:r>
          <a:endParaRPr lang="ru-RU" sz="2000" b="1" dirty="0"/>
        </a:p>
      </dgm:t>
    </dgm:pt>
    <dgm:pt modelId="{7E15341A-65E3-46E4-9C95-0DCAB5B5F4CA}" type="parTrans" cxnId="{E40C3A24-7FFF-45EE-B86E-895092F94421}">
      <dgm:prSet/>
      <dgm:spPr/>
      <dgm:t>
        <a:bodyPr/>
        <a:lstStyle/>
        <a:p>
          <a:endParaRPr lang="ru-RU"/>
        </a:p>
      </dgm:t>
    </dgm:pt>
    <dgm:pt modelId="{155B5C05-0B25-4E62-BCA3-85A2A3884207}" type="sibTrans" cxnId="{E40C3A24-7FFF-45EE-B86E-895092F94421}">
      <dgm:prSet/>
      <dgm:spPr/>
      <dgm:t>
        <a:bodyPr/>
        <a:lstStyle/>
        <a:p>
          <a:endParaRPr lang="ru-RU"/>
        </a:p>
      </dgm:t>
    </dgm:pt>
    <dgm:pt modelId="{6C6C8638-39CA-47A6-BAA8-EC43F259716B}">
      <dgm:prSet phldrT="[Текст]" custT="1"/>
      <dgm:spPr/>
      <dgm:t>
        <a:bodyPr/>
        <a:lstStyle/>
        <a:p>
          <a:pPr algn="just"/>
          <a:r>
            <a:rPr lang="ru-RU" sz="1800" b="1" dirty="0" smtClean="0"/>
            <a:t>       Положение о конкурсе                                                                       Приказ  директора</a:t>
          </a:r>
          <a:endParaRPr lang="ru-RU" sz="1800" b="1" dirty="0"/>
        </a:p>
      </dgm:t>
    </dgm:pt>
    <dgm:pt modelId="{74F220B1-8A9E-4A9E-B91B-745F8C63A461}" type="parTrans" cxnId="{AD34A641-1B5E-4C09-8C42-5D205CFFB131}">
      <dgm:prSet/>
      <dgm:spPr/>
      <dgm:t>
        <a:bodyPr/>
        <a:lstStyle/>
        <a:p>
          <a:endParaRPr lang="ru-RU"/>
        </a:p>
      </dgm:t>
    </dgm:pt>
    <dgm:pt modelId="{54E7103C-BCF2-4D9E-80DE-66E193F4EBF0}" type="sibTrans" cxnId="{AD34A641-1B5E-4C09-8C42-5D205CFFB131}">
      <dgm:prSet/>
      <dgm:spPr/>
      <dgm:t>
        <a:bodyPr/>
        <a:lstStyle/>
        <a:p>
          <a:endParaRPr lang="ru-RU"/>
        </a:p>
      </dgm:t>
    </dgm:pt>
    <dgm:pt modelId="{61B372A9-6167-409C-8C4F-BA9C5CFC3E80}">
      <dgm:prSet phldrT="[Текст]" custT="1"/>
      <dgm:spPr/>
      <dgm:t>
        <a:bodyPr/>
        <a:lstStyle/>
        <a:p>
          <a:r>
            <a:rPr lang="ru-RU" sz="2000" b="1" dirty="0" smtClean="0"/>
            <a:t>Торжественное открытие конкурса</a:t>
          </a:r>
          <a:endParaRPr lang="ru-RU" sz="2000" dirty="0"/>
        </a:p>
      </dgm:t>
    </dgm:pt>
    <dgm:pt modelId="{F69F7052-6852-4C5D-B8AB-DDBDEFB44C4A}" type="parTrans" cxnId="{A3BD1CBD-8828-449B-9E00-D0F8042FB468}">
      <dgm:prSet/>
      <dgm:spPr/>
      <dgm:t>
        <a:bodyPr/>
        <a:lstStyle/>
        <a:p>
          <a:endParaRPr lang="ru-RU"/>
        </a:p>
      </dgm:t>
    </dgm:pt>
    <dgm:pt modelId="{1461A0DB-09AF-4CE5-BA72-3BB4A1FE4FE7}" type="sibTrans" cxnId="{A3BD1CBD-8828-449B-9E00-D0F8042FB468}">
      <dgm:prSet/>
      <dgm:spPr/>
      <dgm:t>
        <a:bodyPr/>
        <a:lstStyle/>
        <a:p>
          <a:endParaRPr lang="ru-RU"/>
        </a:p>
      </dgm:t>
    </dgm:pt>
    <dgm:pt modelId="{E911510D-41F6-4AF3-93B9-64472C53FDD5}">
      <dgm:prSet phldrT="[Текст]" custT="1"/>
      <dgm:spPr/>
      <dgm:t>
        <a:bodyPr/>
        <a:lstStyle/>
        <a:p>
          <a:r>
            <a:rPr lang="ru-RU" sz="2000" b="1" dirty="0" smtClean="0"/>
            <a:t>Конкурсные испытания</a:t>
          </a:r>
          <a:endParaRPr lang="ru-RU" sz="2000" dirty="0"/>
        </a:p>
      </dgm:t>
    </dgm:pt>
    <dgm:pt modelId="{CB52CABD-03F0-4FE3-96FB-52BA34617A9A}" type="parTrans" cxnId="{6E1E2ADF-41F3-46EA-8C2F-466467A5543A}">
      <dgm:prSet/>
      <dgm:spPr/>
      <dgm:t>
        <a:bodyPr/>
        <a:lstStyle/>
        <a:p>
          <a:endParaRPr lang="ru-RU"/>
        </a:p>
      </dgm:t>
    </dgm:pt>
    <dgm:pt modelId="{1376F01C-316E-4F32-9587-A17DDD0BBA08}" type="sibTrans" cxnId="{6E1E2ADF-41F3-46EA-8C2F-466467A5543A}">
      <dgm:prSet/>
      <dgm:spPr/>
      <dgm:t>
        <a:bodyPr/>
        <a:lstStyle/>
        <a:p>
          <a:endParaRPr lang="ru-RU"/>
        </a:p>
      </dgm:t>
    </dgm:pt>
    <dgm:pt modelId="{AC8D7AA9-C8BB-408A-B7E2-ECB781E21DF6}">
      <dgm:prSet phldrT="[Текст]" custT="1"/>
      <dgm:spPr/>
      <dgm:t>
        <a:bodyPr/>
        <a:lstStyle/>
        <a:p>
          <a:pPr algn="ctr"/>
          <a:endParaRPr lang="ru-RU" sz="1600" dirty="0" smtClean="0"/>
        </a:p>
        <a:p>
          <a:pPr algn="ctr"/>
          <a:r>
            <a:rPr lang="ru-RU" sz="1600" b="1" dirty="0" smtClean="0"/>
            <a:t>Инвариантные:</a:t>
          </a:r>
        </a:p>
        <a:p>
          <a:pPr algn="l"/>
          <a:r>
            <a:rPr lang="ru-RU" sz="1600" b="1" dirty="0" smtClean="0"/>
            <a:t>- </a:t>
          </a:r>
          <a:r>
            <a:rPr lang="ru-RU" sz="1600" b="1" dirty="0" err="1" smtClean="0"/>
            <a:t>Самопрезентация</a:t>
          </a:r>
          <a:endParaRPr lang="ru-RU" sz="1600" b="1" dirty="0" smtClean="0"/>
        </a:p>
        <a:p>
          <a:pPr algn="l"/>
          <a:r>
            <a:rPr lang="ru-RU" sz="1600" b="1" dirty="0" smtClean="0"/>
            <a:t>- Учебное занятие</a:t>
          </a:r>
        </a:p>
        <a:p>
          <a:pPr algn="l"/>
          <a:r>
            <a:rPr lang="ru-RU" sz="1600" b="1" dirty="0" smtClean="0"/>
            <a:t>- Мастер-класс</a:t>
          </a:r>
        </a:p>
        <a:p>
          <a:pPr algn="ctr"/>
          <a:endParaRPr lang="ru-RU" sz="1600" dirty="0"/>
        </a:p>
      </dgm:t>
    </dgm:pt>
    <dgm:pt modelId="{168C7C65-630C-4858-8F90-6924F2C9F9FB}" type="parTrans" cxnId="{E3EDB2A3-1848-4059-99E4-95C87BAC0615}">
      <dgm:prSet/>
      <dgm:spPr/>
      <dgm:t>
        <a:bodyPr/>
        <a:lstStyle/>
        <a:p>
          <a:endParaRPr lang="ru-RU"/>
        </a:p>
      </dgm:t>
    </dgm:pt>
    <dgm:pt modelId="{89BA6B1C-31FD-4B0F-BF14-30212AB41702}" type="sibTrans" cxnId="{E3EDB2A3-1848-4059-99E4-95C87BAC0615}">
      <dgm:prSet/>
      <dgm:spPr/>
      <dgm:t>
        <a:bodyPr/>
        <a:lstStyle/>
        <a:p>
          <a:endParaRPr lang="ru-RU"/>
        </a:p>
      </dgm:t>
    </dgm:pt>
    <dgm:pt modelId="{07223B25-1881-4454-9521-63FC822644CA}">
      <dgm:prSet custT="1"/>
      <dgm:spPr/>
      <dgm:t>
        <a:bodyPr/>
        <a:lstStyle/>
        <a:p>
          <a:r>
            <a:rPr lang="ru-RU" sz="2000" b="1" dirty="0" smtClean="0"/>
            <a:t>Торжественное закрытие конкурса</a:t>
          </a:r>
          <a:endParaRPr lang="ru-RU" sz="2000" b="1" dirty="0"/>
        </a:p>
      </dgm:t>
    </dgm:pt>
    <dgm:pt modelId="{5C22541C-9B37-4100-923A-4D211AD08D89}" type="parTrans" cxnId="{E047EC00-E170-445B-8C6A-559AFEDF43E7}">
      <dgm:prSet/>
      <dgm:spPr/>
      <dgm:t>
        <a:bodyPr/>
        <a:lstStyle/>
        <a:p>
          <a:endParaRPr lang="ru-RU"/>
        </a:p>
      </dgm:t>
    </dgm:pt>
    <dgm:pt modelId="{DB30CAE2-6234-404F-8723-E93F15C07806}" type="sibTrans" cxnId="{E047EC00-E170-445B-8C6A-559AFEDF43E7}">
      <dgm:prSet/>
      <dgm:spPr/>
      <dgm:t>
        <a:bodyPr/>
        <a:lstStyle/>
        <a:p>
          <a:endParaRPr lang="ru-RU"/>
        </a:p>
      </dgm:t>
    </dgm:pt>
    <dgm:pt modelId="{80B14D69-406C-476F-90DC-FC733755FB39}">
      <dgm:prSet custT="1"/>
      <dgm:spPr/>
      <dgm:t>
        <a:bodyPr/>
        <a:lstStyle/>
        <a:p>
          <a:pPr algn="ctr"/>
          <a:r>
            <a:rPr lang="ru-RU" sz="1600" b="1" dirty="0" smtClean="0"/>
            <a:t>Вариативные:</a:t>
          </a:r>
        </a:p>
        <a:p>
          <a:pPr algn="l"/>
          <a:r>
            <a:rPr lang="ru-RU" sz="1600" b="1" dirty="0" smtClean="0"/>
            <a:t>- Презентация программы</a:t>
          </a:r>
        </a:p>
        <a:p>
          <a:pPr algn="l"/>
          <a:r>
            <a:rPr lang="ru-RU" sz="1600" b="1" dirty="0" smtClean="0"/>
            <a:t>- Защита проекта</a:t>
          </a:r>
        </a:p>
        <a:p>
          <a:pPr algn="l"/>
          <a:r>
            <a:rPr lang="ru-RU" sz="1600" b="1" dirty="0" smtClean="0"/>
            <a:t>- Круглый стол и др.</a:t>
          </a:r>
          <a:endParaRPr lang="ru-RU" sz="1600" dirty="0"/>
        </a:p>
      </dgm:t>
    </dgm:pt>
    <dgm:pt modelId="{C6B5CC34-0E60-4779-8B36-729D0C7CE397}" type="parTrans" cxnId="{35FDF23A-A4E3-468C-A7DE-54A26D3A4878}">
      <dgm:prSet/>
      <dgm:spPr/>
      <dgm:t>
        <a:bodyPr/>
        <a:lstStyle/>
        <a:p>
          <a:endParaRPr lang="ru-RU"/>
        </a:p>
      </dgm:t>
    </dgm:pt>
    <dgm:pt modelId="{29EB4840-DD6B-4824-862C-A449EE45566E}" type="sibTrans" cxnId="{35FDF23A-A4E3-468C-A7DE-54A26D3A4878}">
      <dgm:prSet/>
      <dgm:spPr/>
      <dgm:t>
        <a:bodyPr/>
        <a:lstStyle/>
        <a:p>
          <a:endParaRPr lang="ru-RU"/>
        </a:p>
      </dgm:t>
    </dgm:pt>
    <dgm:pt modelId="{DDDED969-C7D6-4045-85F3-D04F18CBE4AD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effectLst/>
            </a:rPr>
            <a:t>Работа жюри, определение победителя и призёров конкурса</a:t>
          </a:r>
        </a:p>
        <a:p>
          <a:r>
            <a:rPr lang="ru-RU" sz="2000" b="1" dirty="0" smtClean="0">
              <a:effectLst/>
            </a:rPr>
            <a:t>Разработка нормативной базы:</a:t>
          </a:r>
          <a:endParaRPr lang="ru-RU" sz="2000" b="1" dirty="0">
            <a:effectLst/>
          </a:endParaRPr>
        </a:p>
      </dgm:t>
    </dgm:pt>
    <dgm:pt modelId="{E834C4CD-C052-481F-A58E-A5E439FE48F0}" type="sibTrans" cxnId="{E60887FE-C50C-418C-BEED-0B72889A5DB9}">
      <dgm:prSet/>
      <dgm:spPr/>
      <dgm:t>
        <a:bodyPr/>
        <a:lstStyle/>
        <a:p>
          <a:endParaRPr lang="ru-RU"/>
        </a:p>
      </dgm:t>
    </dgm:pt>
    <dgm:pt modelId="{6FBB9D67-610F-47A0-9CB3-8E9EC8C0C9DB}" type="parTrans" cxnId="{E60887FE-C50C-418C-BEED-0B72889A5DB9}">
      <dgm:prSet/>
      <dgm:spPr/>
      <dgm:t>
        <a:bodyPr/>
        <a:lstStyle/>
        <a:p>
          <a:endParaRPr lang="ru-RU"/>
        </a:p>
      </dgm:t>
    </dgm:pt>
    <dgm:pt modelId="{621EA16C-495E-4348-B5D5-7F377975D1D0}">
      <dgm:prSet custT="1"/>
      <dgm:spPr/>
      <dgm:t>
        <a:bodyPr/>
        <a:lstStyle/>
        <a:p>
          <a:r>
            <a:rPr lang="ru-RU" sz="1800" b="1" dirty="0" smtClean="0"/>
            <a:t>Протокол жюри	</a:t>
          </a:r>
          <a:endParaRPr lang="ru-RU" sz="1800" b="1" dirty="0"/>
        </a:p>
      </dgm:t>
    </dgm:pt>
    <dgm:pt modelId="{76F49685-7DF0-4DAC-A88D-AC203C3DDF86}" type="parTrans" cxnId="{FA816079-AA10-476A-BC38-96AEE3D11FD3}">
      <dgm:prSet/>
      <dgm:spPr/>
      <dgm:t>
        <a:bodyPr/>
        <a:lstStyle/>
        <a:p>
          <a:endParaRPr lang="ru-RU"/>
        </a:p>
      </dgm:t>
    </dgm:pt>
    <dgm:pt modelId="{DFD3EB17-9DF3-4C8B-8705-F67A91B4FB4D}" type="sibTrans" cxnId="{FA816079-AA10-476A-BC38-96AEE3D11FD3}">
      <dgm:prSet/>
      <dgm:spPr/>
      <dgm:t>
        <a:bodyPr/>
        <a:lstStyle/>
        <a:p>
          <a:endParaRPr lang="ru-RU"/>
        </a:p>
      </dgm:t>
    </dgm:pt>
    <dgm:pt modelId="{E1BCB197-4BC0-425E-B54A-4EA3733E9832}">
      <dgm:prSet custT="1"/>
      <dgm:spPr/>
      <dgm:t>
        <a:bodyPr/>
        <a:lstStyle/>
        <a:p>
          <a:r>
            <a:rPr lang="ru-RU" sz="1800" b="1" dirty="0" smtClean="0"/>
            <a:t>Приказ директора</a:t>
          </a:r>
          <a:endParaRPr lang="ru-RU" sz="1800" b="1" dirty="0"/>
        </a:p>
      </dgm:t>
    </dgm:pt>
    <dgm:pt modelId="{C956EEF4-A7CF-43C6-99FF-EA85BA8D184A}" type="parTrans" cxnId="{964D86D6-E184-4A14-AD97-B0189022E593}">
      <dgm:prSet/>
      <dgm:spPr/>
      <dgm:t>
        <a:bodyPr/>
        <a:lstStyle/>
        <a:p>
          <a:endParaRPr lang="ru-RU"/>
        </a:p>
      </dgm:t>
    </dgm:pt>
    <dgm:pt modelId="{65393172-5763-473F-A793-033BC4165241}" type="sibTrans" cxnId="{964D86D6-E184-4A14-AD97-B0189022E593}">
      <dgm:prSet/>
      <dgm:spPr/>
      <dgm:t>
        <a:bodyPr/>
        <a:lstStyle/>
        <a:p>
          <a:endParaRPr lang="ru-RU"/>
        </a:p>
      </dgm:t>
    </dgm:pt>
    <dgm:pt modelId="{C2436B1A-5027-45B2-83DB-B1F2370449E6}" type="pres">
      <dgm:prSet presAssocID="{0DB6B862-E31B-48BD-A61C-51F6F436C6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FFB9E5-80E2-49A6-BD4D-80072136E57F}" type="pres">
      <dgm:prSet presAssocID="{07223B25-1881-4454-9521-63FC822644CA}" presName="boxAndChildren" presStyleCnt="0"/>
      <dgm:spPr/>
    </dgm:pt>
    <dgm:pt modelId="{A5C352D7-F6CA-4F05-8500-302D384E3DF5}" type="pres">
      <dgm:prSet presAssocID="{07223B25-1881-4454-9521-63FC822644CA}" presName="parentTextBox" presStyleLbl="node1" presStyleIdx="0" presStyleCnt="5" custScaleY="83072"/>
      <dgm:spPr/>
      <dgm:t>
        <a:bodyPr/>
        <a:lstStyle/>
        <a:p>
          <a:endParaRPr lang="ru-RU"/>
        </a:p>
      </dgm:t>
    </dgm:pt>
    <dgm:pt modelId="{B3D9FFF1-ECEE-439E-A673-E7C51B446A20}" type="pres">
      <dgm:prSet presAssocID="{E834C4CD-C052-481F-A58E-A5E439FE48F0}" presName="sp" presStyleCnt="0"/>
      <dgm:spPr/>
    </dgm:pt>
    <dgm:pt modelId="{BFE9BF76-4E4E-4148-BC60-10D72405A60F}" type="pres">
      <dgm:prSet presAssocID="{DDDED969-C7D6-4045-85F3-D04F18CBE4AD}" presName="arrowAndChildren" presStyleCnt="0"/>
      <dgm:spPr/>
    </dgm:pt>
    <dgm:pt modelId="{C7686DF7-B5A8-4C2B-8064-88EEDE8C5E8D}" type="pres">
      <dgm:prSet presAssocID="{DDDED969-C7D6-4045-85F3-D04F18CBE4AD}" presName="parentTextArrow" presStyleLbl="node1" presStyleIdx="0" presStyleCnt="5" custScaleY="63381" custLinFactNeighborX="305" custLinFactNeighborY="-10416"/>
      <dgm:spPr/>
      <dgm:t>
        <a:bodyPr/>
        <a:lstStyle/>
        <a:p>
          <a:endParaRPr lang="ru-RU"/>
        </a:p>
      </dgm:t>
    </dgm:pt>
    <dgm:pt modelId="{4876B7B4-9E46-48B0-870D-80AD8291389D}" type="pres">
      <dgm:prSet presAssocID="{DDDED969-C7D6-4045-85F3-D04F18CBE4AD}" presName="arrow" presStyleLbl="node1" presStyleIdx="1" presStyleCnt="5" custScaleY="135882"/>
      <dgm:spPr/>
      <dgm:t>
        <a:bodyPr/>
        <a:lstStyle/>
        <a:p>
          <a:endParaRPr lang="ru-RU"/>
        </a:p>
      </dgm:t>
    </dgm:pt>
    <dgm:pt modelId="{1FAD75B7-FCF1-49AC-AC9D-59331797DC46}" type="pres">
      <dgm:prSet presAssocID="{DDDED969-C7D6-4045-85F3-D04F18CBE4AD}" presName="descendantArrow" presStyleCnt="0"/>
      <dgm:spPr/>
    </dgm:pt>
    <dgm:pt modelId="{B3B12115-0161-433C-A71A-33D954730852}" type="pres">
      <dgm:prSet presAssocID="{621EA16C-495E-4348-B5D5-7F377975D1D0}" presName="childTextArrow" presStyleLbl="fgAccFollowNode1" presStyleIdx="0" presStyleCnt="5" custLinFactNeighborY="47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D2A3D5-FA18-42CB-8915-507EF9072688}" type="pres">
      <dgm:prSet presAssocID="{E1BCB197-4BC0-425E-B54A-4EA3733E9832}" presName="childTextArrow" presStyleLbl="fgAccFollowNode1" presStyleIdx="1" presStyleCnt="5" custLinFactNeighborX="0" custLinFactNeighborY="47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04B03-BD9D-493D-B3AE-40F6CF7E156B}" type="pres">
      <dgm:prSet presAssocID="{1376F01C-316E-4F32-9587-A17DDD0BBA08}" presName="sp" presStyleCnt="0"/>
      <dgm:spPr/>
    </dgm:pt>
    <dgm:pt modelId="{5A195926-1503-446B-9DB0-6A210C10FFB3}" type="pres">
      <dgm:prSet presAssocID="{E911510D-41F6-4AF3-93B9-64472C53FDD5}" presName="arrowAndChildren" presStyleCnt="0"/>
      <dgm:spPr/>
    </dgm:pt>
    <dgm:pt modelId="{6F46E78C-EEA4-4FFF-8FEF-554D344462CD}" type="pres">
      <dgm:prSet presAssocID="{E911510D-41F6-4AF3-93B9-64472C53FDD5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A4521A25-6918-4984-AF48-2C0E91397E09}" type="pres">
      <dgm:prSet presAssocID="{E911510D-41F6-4AF3-93B9-64472C53FDD5}" presName="arrow" presStyleLbl="node1" presStyleIdx="2" presStyleCnt="5" custScaleX="100000" custScaleY="131358" custLinFactNeighborY="-4132"/>
      <dgm:spPr/>
      <dgm:t>
        <a:bodyPr/>
        <a:lstStyle/>
        <a:p>
          <a:endParaRPr lang="ru-RU"/>
        </a:p>
      </dgm:t>
    </dgm:pt>
    <dgm:pt modelId="{F3EDB9F4-3A45-44AC-B081-E7770121DE2E}" type="pres">
      <dgm:prSet presAssocID="{E911510D-41F6-4AF3-93B9-64472C53FDD5}" presName="descendantArrow" presStyleCnt="0"/>
      <dgm:spPr/>
    </dgm:pt>
    <dgm:pt modelId="{317383DD-4DDF-4E24-A792-EB23495C4562}" type="pres">
      <dgm:prSet presAssocID="{AC8D7AA9-C8BB-408A-B7E2-ECB781E21DF6}" presName="childTextArrow" presStyleLbl="fgAccFollowNode1" presStyleIdx="2" presStyleCnt="5" custScaleX="77140" custScaleY="263849" custLinFactNeighborX="-1947" custLinFactNeighborY="42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852E17-08C5-4412-AD52-CB5C5C687A91}" type="pres">
      <dgm:prSet presAssocID="{80B14D69-406C-476F-90DC-FC733755FB39}" presName="childTextArrow" presStyleLbl="fgAccFollowNode1" presStyleIdx="3" presStyleCnt="5" custScaleX="84324" custScaleY="270251" custLinFactNeighborX="25" custLinFactNeighborY="454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99CD00-2F0B-4B13-8565-73CC055BEC1E}" type="pres">
      <dgm:prSet presAssocID="{1461A0DB-09AF-4CE5-BA72-3BB4A1FE4FE7}" presName="sp" presStyleCnt="0"/>
      <dgm:spPr/>
    </dgm:pt>
    <dgm:pt modelId="{DFE9C38D-A766-4970-8127-71474E22B450}" type="pres">
      <dgm:prSet presAssocID="{61B372A9-6167-409C-8C4F-BA9C5CFC3E80}" presName="arrowAndChildren" presStyleCnt="0"/>
      <dgm:spPr/>
    </dgm:pt>
    <dgm:pt modelId="{552812EA-D092-4892-9801-79D1B889ABB4}" type="pres">
      <dgm:prSet presAssocID="{61B372A9-6167-409C-8C4F-BA9C5CFC3E80}" presName="parentTextArrow" presStyleLbl="node1" presStyleIdx="3" presStyleCnt="5" custScaleX="100000" custScaleY="37268"/>
      <dgm:spPr/>
      <dgm:t>
        <a:bodyPr/>
        <a:lstStyle/>
        <a:p>
          <a:endParaRPr lang="ru-RU"/>
        </a:p>
      </dgm:t>
    </dgm:pt>
    <dgm:pt modelId="{452D216B-6A87-4244-86E7-67DA9647CFEE}" type="pres">
      <dgm:prSet presAssocID="{155B5C05-0B25-4E62-BCA3-85A2A3884207}" presName="sp" presStyleCnt="0"/>
      <dgm:spPr/>
    </dgm:pt>
    <dgm:pt modelId="{4BA5A826-47A7-4E5F-A435-B7C1F901386F}" type="pres">
      <dgm:prSet presAssocID="{A6EF9CC8-D83A-4CEC-AB81-858A3BE72E7F}" presName="arrowAndChildren" presStyleCnt="0"/>
      <dgm:spPr/>
    </dgm:pt>
    <dgm:pt modelId="{CADFBC64-68A5-4BD2-9CFD-03CE5A148F50}" type="pres">
      <dgm:prSet presAssocID="{A6EF9CC8-D83A-4CEC-AB81-858A3BE72E7F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CEC06F88-FB0E-4C63-AD1B-CF59A92B5DE5}" type="pres">
      <dgm:prSet presAssocID="{A6EF9CC8-D83A-4CEC-AB81-858A3BE72E7F}" presName="arrow" presStyleLbl="node1" presStyleIdx="4" presStyleCnt="5" custScaleY="114084" custLinFactNeighborX="-19600" custLinFactNeighborY="-51"/>
      <dgm:spPr/>
      <dgm:t>
        <a:bodyPr/>
        <a:lstStyle/>
        <a:p>
          <a:endParaRPr lang="ru-RU"/>
        </a:p>
      </dgm:t>
    </dgm:pt>
    <dgm:pt modelId="{62E7607F-E1BE-42D7-BB8B-BB7F0D5C1BA3}" type="pres">
      <dgm:prSet presAssocID="{A6EF9CC8-D83A-4CEC-AB81-858A3BE72E7F}" presName="descendantArrow" presStyleCnt="0"/>
      <dgm:spPr/>
    </dgm:pt>
    <dgm:pt modelId="{F0DA1FCA-9902-4862-9525-437A08B5EFBD}" type="pres">
      <dgm:prSet presAssocID="{6C6C8638-39CA-47A6-BAA8-EC43F259716B}" presName="childTextArrow" presStyleLbl="fgAccFollowNode1" presStyleIdx="4" presStyleCnt="5" custScaleY="112952" custLinFactNeighborY="378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83A41D-D8D7-4426-B107-8C4B2AB6A5F4}" type="presOf" srcId="{61B372A9-6167-409C-8C4F-BA9C5CFC3E80}" destId="{552812EA-D092-4892-9801-79D1B889ABB4}" srcOrd="0" destOrd="0" presId="urn:microsoft.com/office/officeart/2005/8/layout/process4"/>
    <dgm:cxn modelId="{E060CA32-9F3A-4BCF-93F9-29E6CA0AE1C4}" type="presOf" srcId="{E911510D-41F6-4AF3-93B9-64472C53FDD5}" destId="{6F46E78C-EEA4-4FFF-8FEF-554D344462CD}" srcOrd="0" destOrd="0" presId="urn:microsoft.com/office/officeart/2005/8/layout/process4"/>
    <dgm:cxn modelId="{BD359E86-AAF9-4FD5-9345-F138DCEBAF24}" type="presOf" srcId="{E911510D-41F6-4AF3-93B9-64472C53FDD5}" destId="{A4521A25-6918-4984-AF48-2C0E91397E09}" srcOrd="1" destOrd="0" presId="urn:microsoft.com/office/officeart/2005/8/layout/process4"/>
    <dgm:cxn modelId="{AAF6D549-DA65-440F-B7E9-105F36A53649}" type="presOf" srcId="{A6EF9CC8-D83A-4CEC-AB81-858A3BE72E7F}" destId="{CADFBC64-68A5-4BD2-9CFD-03CE5A148F50}" srcOrd="0" destOrd="0" presId="urn:microsoft.com/office/officeart/2005/8/layout/process4"/>
    <dgm:cxn modelId="{35FDF23A-A4E3-468C-A7DE-54A26D3A4878}" srcId="{E911510D-41F6-4AF3-93B9-64472C53FDD5}" destId="{80B14D69-406C-476F-90DC-FC733755FB39}" srcOrd="1" destOrd="0" parTransId="{C6B5CC34-0E60-4779-8B36-729D0C7CE397}" sibTransId="{29EB4840-DD6B-4824-862C-A449EE45566E}"/>
    <dgm:cxn modelId="{D38A8076-8AEE-4F3D-B642-18ED4EBE53EA}" type="presOf" srcId="{6C6C8638-39CA-47A6-BAA8-EC43F259716B}" destId="{F0DA1FCA-9902-4862-9525-437A08B5EFBD}" srcOrd="0" destOrd="0" presId="urn:microsoft.com/office/officeart/2005/8/layout/process4"/>
    <dgm:cxn modelId="{E40C3A24-7FFF-45EE-B86E-895092F94421}" srcId="{0DB6B862-E31B-48BD-A61C-51F6F436C6CB}" destId="{A6EF9CC8-D83A-4CEC-AB81-858A3BE72E7F}" srcOrd="0" destOrd="0" parTransId="{7E15341A-65E3-46E4-9C95-0DCAB5B5F4CA}" sibTransId="{155B5C05-0B25-4E62-BCA3-85A2A3884207}"/>
    <dgm:cxn modelId="{75E102DC-7E0E-4793-B70A-E42A93D00855}" type="presOf" srcId="{E1BCB197-4BC0-425E-B54A-4EA3733E9832}" destId="{C2D2A3D5-FA18-42CB-8915-507EF9072688}" srcOrd="0" destOrd="0" presId="urn:microsoft.com/office/officeart/2005/8/layout/process4"/>
    <dgm:cxn modelId="{FA816079-AA10-476A-BC38-96AEE3D11FD3}" srcId="{DDDED969-C7D6-4045-85F3-D04F18CBE4AD}" destId="{621EA16C-495E-4348-B5D5-7F377975D1D0}" srcOrd="0" destOrd="0" parTransId="{76F49685-7DF0-4DAC-A88D-AC203C3DDF86}" sibTransId="{DFD3EB17-9DF3-4C8B-8705-F67A91B4FB4D}"/>
    <dgm:cxn modelId="{4FA892AF-913E-434A-A93C-D6DA9E903295}" type="presOf" srcId="{A6EF9CC8-D83A-4CEC-AB81-858A3BE72E7F}" destId="{CEC06F88-FB0E-4C63-AD1B-CF59A92B5DE5}" srcOrd="1" destOrd="0" presId="urn:microsoft.com/office/officeart/2005/8/layout/process4"/>
    <dgm:cxn modelId="{77BD2BEA-4749-4AB3-9F38-8E72D762C0C9}" type="presOf" srcId="{DDDED969-C7D6-4045-85F3-D04F18CBE4AD}" destId="{C7686DF7-B5A8-4C2B-8064-88EEDE8C5E8D}" srcOrd="0" destOrd="0" presId="urn:microsoft.com/office/officeart/2005/8/layout/process4"/>
    <dgm:cxn modelId="{E3EDB2A3-1848-4059-99E4-95C87BAC0615}" srcId="{E911510D-41F6-4AF3-93B9-64472C53FDD5}" destId="{AC8D7AA9-C8BB-408A-B7E2-ECB781E21DF6}" srcOrd="0" destOrd="0" parTransId="{168C7C65-630C-4858-8F90-6924F2C9F9FB}" sibTransId="{89BA6B1C-31FD-4B0F-BF14-30212AB41702}"/>
    <dgm:cxn modelId="{E60887FE-C50C-418C-BEED-0B72889A5DB9}" srcId="{0DB6B862-E31B-48BD-A61C-51F6F436C6CB}" destId="{DDDED969-C7D6-4045-85F3-D04F18CBE4AD}" srcOrd="3" destOrd="0" parTransId="{6FBB9D67-610F-47A0-9CB3-8E9EC8C0C9DB}" sibTransId="{E834C4CD-C052-481F-A58E-A5E439FE48F0}"/>
    <dgm:cxn modelId="{7F72EA61-E8DF-413F-B24C-2F80AC7C4A51}" type="presOf" srcId="{DDDED969-C7D6-4045-85F3-D04F18CBE4AD}" destId="{4876B7B4-9E46-48B0-870D-80AD8291389D}" srcOrd="1" destOrd="0" presId="urn:microsoft.com/office/officeart/2005/8/layout/process4"/>
    <dgm:cxn modelId="{21C7D7DC-FCE8-4826-8FB0-1B9B65931EF8}" type="presOf" srcId="{07223B25-1881-4454-9521-63FC822644CA}" destId="{A5C352D7-F6CA-4F05-8500-302D384E3DF5}" srcOrd="0" destOrd="0" presId="urn:microsoft.com/office/officeart/2005/8/layout/process4"/>
    <dgm:cxn modelId="{6E1E2ADF-41F3-46EA-8C2F-466467A5543A}" srcId="{0DB6B862-E31B-48BD-A61C-51F6F436C6CB}" destId="{E911510D-41F6-4AF3-93B9-64472C53FDD5}" srcOrd="2" destOrd="0" parTransId="{CB52CABD-03F0-4FE3-96FB-52BA34617A9A}" sibTransId="{1376F01C-316E-4F32-9587-A17DDD0BBA08}"/>
    <dgm:cxn modelId="{A3BD1CBD-8828-449B-9E00-D0F8042FB468}" srcId="{0DB6B862-E31B-48BD-A61C-51F6F436C6CB}" destId="{61B372A9-6167-409C-8C4F-BA9C5CFC3E80}" srcOrd="1" destOrd="0" parTransId="{F69F7052-6852-4C5D-B8AB-DDBDEFB44C4A}" sibTransId="{1461A0DB-09AF-4CE5-BA72-3BB4A1FE4FE7}"/>
    <dgm:cxn modelId="{ED609D51-755A-4D70-9A8C-ED44B17BB625}" type="presOf" srcId="{AC8D7AA9-C8BB-408A-B7E2-ECB781E21DF6}" destId="{317383DD-4DDF-4E24-A792-EB23495C4562}" srcOrd="0" destOrd="0" presId="urn:microsoft.com/office/officeart/2005/8/layout/process4"/>
    <dgm:cxn modelId="{633D6F0F-0450-4F6C-9FDC-8074F87CF874}" type="presOf" srcId="{0DB6B862-E31B-48BD-A61C-51F6F436C6CB}" destId="{C2436B1A-5027-45B2-83DB-B1F2370449E6}" srcOrd="0" destOrd="0" presId="urn:microsoft.com/office/officeart/2005/8/layout/process4"/>
    <dgm:cxn modelId="{E047EC00-E170-445B-8C6A-559AFEDF43E7}" srcId="{0DB6B862-E31B-48BD-A61C-51F6F436C6CB}" destId="{07223B25-1881-4454-9521-63FC822644CA}" srcOrd="4" destOrd="0" parTransId="{5C22541C-9B37-4100-923A-4D211AD08D89}" sibTransId="{DB30CAE2-6234-404F-8723-E93F15C07806}"/>
    <dgm:cxn modelId="{80A96477-D3E8-4067-B303-9B47FCF40EE1}" type="presOf" srcId="{621EA16C-495E-4348-B5D5-7F377975D1D0}" destId="{B3B12115-0161-433C-A71A-33D954730852}" srcOrd="0" destOrd="0" presId="urn:microsoft.com/office/officeart/2005/8/layout/process4"/>
    <dgm:cxn modelId="{964D86D6-E184-4A14-AD97-B0189022E593}" srcId="{DDDED969-C7D6-4045-85F3-D04F18CBE4AD}" destId="{E1BCB197-4BC0-425E-B54A-4EA3733E9832}" srcOrd="1" destOrd="0" parTransId="{C956EEF4-A7CF-43C6-99FF-EA85BA8D184A}" sibTransId="{65393172-5763-473F-A793-033BC4165241}"/>
    <dgm:cxn modelId="{AD34A641-1B5E-4C09-8C42-5D205CFFB131}" srcId="{A6EF9CC8-D83A-4CEC-AB81-858A3BE72E7F}" destId="{6C6C8638-39CA-47A6-BAA8-EC43F259716B}" srcOrd="0" destOrd="0" parTransId="{74F220B1-8A9E-4A9E-B91B-745F8C63A461}" sibTransId="{54E7103C-BCF2-4D9E-80DE-66E193F4EBF0}"/>
    <dgm:cxn modelId="{B76518BE-B892-4808-B822-F1C4C6934550}" type="presOf" srcId="{80B14D69-406C-476F-90DC-FC733755FB39}" destId="{ED852E17-08C5-4412-AD52-CB5C5C687A91}" srcOrd="0" destOrd="0" presId="urn:microsoft.com/office/officeart/2005/8/layout/process4"/>
    <dgm:cxn modelId="{72E90751-727B-4D46-AC87-8A42618F6DD7}" type="presParOf" srcId="{C2436B1A-5027-45B2-83DB-B1F2370449E6}" destId="{A5FFB9E5-80E2-49A6-BD4D-80072136E57F}" srcOrd="0" destOrd="0" presId="urn:microsoft.com/office/officeart/2005/8/layout/process4"/>
    <dgm:cxn modelId="{B7D6F29E-3ADE-47DA-A79B-76BACBF45897}" type="presParOf" srcId="{A5FFB9E5-80E2-49A6-BD4D-80072136E57F}" destId="{A5C352D7-F6CA-4F05-8500-302D384E3DF5}" srcOrd="0" destOrd="0" presId="urn:microsoft.com/office/officeart/2005/8/layout/process4"/>
    <dgm:cxn modelId="{CD7E4097-A952-4501-BBA8-F540DAF93383}" type="presParOf" srcId="{C2436B1A-5027-45B2-83DB-B1F2370449E6}" destId="{B3D9FFF1-ECEE-439E-A673-E7C51B446A20}" srcOrd="1" destOrd="0" presId="urn:microsoft.com/office/officeart/2005/8/layout/process4"/>
    <dgm:cxn modelId="{230D657C-0B39-4A2D-86C8-7A5BC1441045}" type="presParOf" srcId="{C2436B1A-5027-45B2-83DB-B1F2370449E6}" destId="{BFE9BF76-4E4E-4148-BC60-10D72405A60F}" srcOrd="2" destOrd="0" presId="urn:microsoft.com/office/officeart/2005/8/layout/process4"/>
    <dgm:cxn modelId="{2A034A91-3DF1-499F-B50A-102673ADE706}" type="presParOf" srcId="{BFE9BF76-4E4E-4148-BC60-10D72405A60F}" destId="{C7686DF7-B5A8-4C2B-8064-88EEDE8C5E8D}" srcOrd="0" destOrd="0" presId="urn:microsoft.com/office/officeart/2005/8/layout/process4"/>
    <dgm:cxn modelId="{A70180CE-E1A7-4E26-8B94-9BAEC1D4D3D2}" type="presParOf" srcId="{BFE9BF76-4E4E-4148-BC60-10D72405A60F}" destId="{4876B7B4-9E46-48B0-870D-80AD8291389D}" srcOrd="1" destOrd="0" presId="urn:microsoft.com/office/officeart/2005/8/layout/process4"/>
    <dgm:cxn modelId="{DCBD77B3-29E3-4D4C-ACCE-AB1173DBF424}" type="presParOf" srcId="{BFE9BF76-4E4E-4148-BC60-10D72405A60F}" destId="{1FAD75B7-FCF1-49AC-AC9D-59331797DC46}" srcOrd="2" destOrd="0" presId="urn:microsoft.com/office/officeart/2005/8/layout/process4"/>
    <dgm:cxn modelId="{AF6AD338-8129-4B9E-8709-278A8C133771}" type="presParOf" srcId="{1FAD75B7-FCF1-49AC-AC9D-59331797DC46}" destId="{B3B12115-0161-433C-A71A-33D954730852}" srcOrd="0" destOrd="0" presId="urn:microsoft.com/office/officeart/2005/8/layout/process4"/>
    <dgm:cxn modelId="{86C87B00-9012-4F4A-A028-E3507D73C759}" type="presParOf" srcId="{1FAD75B7-FCF1-49AC-AC9D-59331797DC46}" destId="{C2D2A3D5-FA18-42CB-8915-507EF9072688}" srcOrd="1" destOrd="0" presId="urn:microsoft.com/office/officeart/2005/8/layout/process4"/>
    <dgm:cxn modelId="{EFF9DBF0-23CE-433D-A26A-E865A657351D}" type="presParOf" srcId="{C2436B1A-5027-45B2-83DB-B1F2370449E6}" destId="{3D504B03-BD9D-493D-B3AE-40F6CF7E156B}" srcOrd="3" destOrd="0" presId="urn:microsoft.com/office/officeart/2005/8/layout/process4"/>
    <dgm:cxn modelId="{FFCE82EB-515A-4AC4-8A6C-361F15524A4A}" type="presParOf" srcId="{C2436B1A-5027-45B2-83DB-B1F2370449E6}" destId="{5A195926-1503-446B-9DB0-6A210C10FFB3}" srcOrd="4" destOrd="0" presId="urn:microsoft.com/office/officeart/2005/8/layout/process4"/>
    <dgm:cxn modelId="{85967DA6-3362-4847-A342-2C47C9830029}" type="presParOf" srcId="{5A195926-1503-446B-9DB0-6A210C10FFB3}" destId="{6F46E78C-EEA4-4FFF-8FEF-554D344462CD}" srcOrd="0" destOrd="0" presId="urn:microsoft.com/office/officeart/2005/8/layout/process4"/>
    <dgm:cxn modelId="{50639C0D-07EC-4808-8CD5-68986CCB10E7}" type="presParOf" srcId="{5A195926-1503-446B-9DB0-6A210C10FFB3}" destId="{A4521A25-6918-4984-AF48-2C0E91397E09}" srcOrd="1" destOrd="0" presId="urn:microsoft.com/office/officeart/2005/8/layout/process4"/>
    <dgm:cxn modelId="{657590F0-5992-4BB4-8282-F044BB8EFA58}" type="presParOf" srcId="{5A195926-1503-446B-9DB0-6A210C10FFB3}" destId="{F3EDB9F4-3A45-44AC-B081-E7770121DE2E}" srcOrd="2" destOrd="0" presId="urn:microsoft.com/office/officeart/2005/8/layout/process4"/>
    <dgm:cxn modelId="{6C94FE1A-2BB4-4CB5-840E-4F28C7C93210}" type="presParOf" srcId="{F3EDB9F4-3A45-44AC-B081-E7770121DE2E}" destId="{317383DD-4DDF-4E24-A792-EB23495C4562}" srcOrd="0" destOrd="0" presId="urn:microsoft.com/office/officeart/2005/8/layout/process4"/>
    <dgm:cxn modelId="{68F1A1C3-04DA-4427-8BB4-0AC6C206C31D}" type="presParOf" srcId="{F3EDB9F4-3A45-44AC-B081-E7770121DE2E}" destId="{ED852E17-08C5-4412-AD52-CB5C5C687A91}" srcOrd="1" destOrd="0" presId="urn:microsoft.com/office/officeart/2005/8/layout/process4"/>
    <dgm:cxn modelId="{72598EC3-3919-42D3-B94F-55DBD88C6A58}" type="presParOf" srcId="{C2436B1A-5027-45B2-83DB-B1F2370449E6}" destId="{4D99CD00-2F0B-4B13-8565-73CC055BEC1E}" srcOrd="5" destOrd="0" presId="urn:microsoft.com/office/officeart/2005/8/layout/process4"/>
    <dgm:cxn modelId="{60C959F3-FCBA-4D20-9E82-EA40DB6D2118}" type="presParOf" srcId="{C2436B1A-5027-45B2-83DB-B1F2370449E6}" destId="{DFE9C38D-A766-4970-8127-71474E22B450}" srcOrd="6" destOrd="0" presId="urn:microsoft.com/office/officeart/2005/8/layout/process4"/>
    <dgm:cxn modelId="{F11D5580-5C4C-45A9-9969-C94A8477891D}" type="presParOf" srcId="{DFE9C38D-A766-4970-8127-71474E22B450}" destId="{552812EA-D092-4892-9801-79D1B889ABB4}" srcOrd="0" destOrd="0" presId="urn:microsoft.com/office/officeart/2005/8/layout/process4"/>
    <dgm:cxn modelId="{44638E6C-E244-48D7-992D-A485B4874999}" type="presParOf" srcId="{C2436B1A-5027-45B2-83DB-B1F2370449E6}" destId="{452D216B-6A87-4244-86E7-67DA9647CFEE}" srcOrd="7" destOrd="0" presId="urn:microsoft.com/office/officeart/2005/8/layout/process4"/>
    <dgm:cxn modelId="{99BDDD42-FD67-44B5-94E2-0759487F5308}" type="presParOf" srcId="{C2436B1A-5027-45B2-83DB-B1F2370449E6}" destId="{4BA5A826-47A7-4E5F-A435-B7C1F901386F}" srcOrd="8" destOrd="0" presId="urn:microsoft.com/office/officeart/2005/8/layout/process4"/>
    <dgm:cxn modelId="{0AF6A62F-22B7-48ED-ACFD-730F87309755}" type="presParOf" srcId="{4BA5A826-47A7-4E5F-A435-B7C1F901386F}" destId="{CADFBC64-68A5-4BD2-9CFD-03CE5A148F50}" srcOrd="0" destOrd="0" presId="urn:microsoft.com/office/officeart/2005/8/layout/process4"/>
    <dgm:cxn modelId="{20BC2F2F-6FBF-43AE-90AF-38B8B1BBE3E2}" type="presParOf" srcId="{4BA5A826-47A7-4E5F-A435-B7C1F901386F}" destId="{CEC06F88-FB0E-4C63-AD1B-CF59A92B5DE5}" srcOrd="1" destOrd="0" presId="urn:microsoft.com/office/officeart/2005/8/layout/process4"/>
    <dgm:cxn modelId="{0453DF53-B114-4258-A319-800375329680}" type="presParOf" srcId="{4BA5A826-47A7-4E5F-A435-B7C1F901386F}" destId="{62E7607F-E1BE-42D7-BB8B-BB7F0D5C1BA3}" srcOrd="2" destOrd="0" presId="urn:microsoft.com/office/officeart/2005/8/layout/process4"/>
    <dgm:cxn modelId="{4C013E38-2A46-471C-8ACF-81979E3C6299}" type="presParOf" srcId="{62E7607F-E1BE-42D7-BB8B-BB7F0D5C1BA3}" destId="{F0DA1FCA-9902-4862-9525-437A08B5EFB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0F49A1-4B7D-486F-A6CC-B2A7BC982D47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3EFCEC7-EBFC-4062-9295-30BA5779991F}">
      <dgm:prSet phldrT="[Текст]"/>
      <dgm:spPr/>
      <dgm:t>
        <a:bodyPr/>
        <a:lstStyle/>
        <a:p>
          <a:r>
            <a:rPr lang="ru-RU" dirty="0" smtClean="0"/>
            <a:t>Система стимулирования</a:t>
          </a:r>
          <a:endParaRPr lang="ru-RU" dirty="0"/>
        </a:p>
      </dgm:t>
    </dgm:pt>
    <dgm:pt modelId="{CAFCD1F9-3216-4475-A6B0-027B54FCCD1D}" type="parTrans" cxnId="{E0E45965-35C8-430C-8FFF-A78DAEE4757E}">
      <dgm:prSet/>
      <dgm:spPr/>
      <dgm:t>
        <a:bodyPr/>
        <a:lstStyle/>
        <a:p>
          <a:endParaRPr lang="ru-RU"/>
        </a:p>
      </dgm:t>
    </dgm:pt>
    <dgm:pt modelId="{5733C300-C614-4265-96D0-3C6C092AA67D}" type="sibTrans" cxnId="{E0E45965-35C8-430C-8FFF-A78DAEE4757E}">
      <dgm:prSet/>
      <dgm:spPr/>
      <dgm:t>
        <a:bodyPr/>
        <a:lstStyle/>
        <a:p>
          <a:endParaRPr lang="ru-RU"/>
        </a:p>
      </dgm:t>
    </dgm:pt>
    <dgm:pt modelId="{8EB3473B-132F-4EC5-9EF7-18D538B69089}">
      <dgm:prSet phldrT="[Текст]"/>
      <dgm:spPr/>
      <dgm:t>
        <a:bodyPr/>
        <a:lstStyle/>
        <a:p>
          <a:r>
            <a:rPr lang="ru-RU" dirty="0" smtClean="0"/>
            <a:t>Возможность аттестации на квалификационные категории</a:t>
          </a:r>
          <a:endParaRPr lang="ru-RU" dirty="0"/>
        </a:p>
      </dgm:t>
    </dgm:pt>
    <dgm:pt modelId="{9827C881-4028-4EF7-990B-91BBB3314422}" type="parTrans" cxnId="{3771630A-0CAD-4881-983E-0F362A8E3E65}">
      <dgm:prSet/>
      <dgm:spPr/>
      <dgm:t>
        <a:bodyPr/>
        <a:lstStyle/>
        <a:p>
          <a:endParaRPr lang="ru-RU"/>
        </a:p>
      </dgm:t>
    </dgm:pt>
    <dgm:pt modelId="{91E398A0-A526-4CF6-9360-60105B26B674}" type="sibTrans" cxnId="{3771630A-0CAD-4881-983E-0F362A8E3E65}">
      <dgm:prSet/>
      <dgm:spPr/>
      <dgm:t>
        <a:bodyPr/>
        <a:lstStyle/>
        <a:p>
          <a:endParaRPr lang="ru-RU"/>
        </a:p>
      </dgm:t>
    </dgm:pt>
    <dgm:pt modelId="{BE929A39-DBC2-4FDE-AAD8-547D9EF6B16B}">
      <dgm:prSet phldrT="[Текст]"/>
      <dgm:spPr/>
      <dgm:t>
        <a:bodyPr/>
        <a:lstStyle/>
        <a:p>
          <a:r>
            <a:rPr lang="ru-RU" dirty="0" smtClean="0"/>
            <a:t>Призовой фонд конкурса</a:t>
          </a:r>
          <a:endParaRPr lang="ru-RU" dirty="0"/>
        </a:p>
      </dgm:t>
    </dgm:pt>
    <dgm:pt modelId="{DA71E518-C68D-4763-B2D0-82333A234C81}" type="parTrans" cxnId="{B627C381-889F-47BF-BBE3-5B28D76216B9}">
      <dgm:prSet/>
      <dgm:spPr/>
      <dgm:t>
        <a:bodyPr/>
        <a:lstStyle/>
        <a:p>
          <a:endParaRPr lang="ru-RU"/>
        </a:p>
      </dgm:t>
    </dgm:pt>
    <dgm:pt modelId="{15DFF18E-CC92-41B0-BF78-E36371C4845A}" type="sibTrans" cxnId="{B627C381-889F-47BF-BBE3-5B28D76216B9}">
      <dgm:prSet/>
      <dgm:spPr/>
      <dgm:t>
        <a:bodyPr/>
        <a:lstStyle/>
        <a:p>
          <a:endParaRPr lang="ru-RU"/>
        </a:p>
      </dgm:t>
    </dgm:pt>
    <dgm:pt modelId="{B6848011-F38B-4EB0-A17D-21EB2D336D55}">
      <dgm:prSet phldrT="[Текст]"/>
      <dgm:spPr/>
      <dgm:t>
        <a:bodyPr/>
        <a:lstStyle/>
        <a:p>
          <a:r>
            <a:rPr lang="ru-RU" dirty="0" smtClean="0"/>
            <a:t>Самовыражение      и опыт </a:t>
          </a:r>
          <a:endParaRPr lang="ru-RU" dirty="0"/>
        </a:p>
      </dgm:t>
    </dgm:pt>
    <dgm:pt modelId="{28EF72B1-B55A-4321-B3BE-E48DDEB99E22}" type="parTrans" cxnId="{2E1C5A7D-BBE5-4414-9615-06AD79DB045E}">
      <dgm:prSet/>
      <dgm:spPr/>
      <dgm:t>
        <a:bodyPr/>
        <a:lstStyle/>
        <a:p>
          <a:endParaRPr lang="ru-RU"/>
        </a:p>
      </dgm:t>
    </dgm:pt>
    <dgm:pt modelId="{CD3DE160-934B-4B43-8478-F8425ADC9BA0}" type="sibTrans" cxnId="{2E1C5A7D-BBE5-4414-9615-06AD79DB045E}">
      <dgm:prSet/>
      <dgm:spPr/>
      <dgm:t>
        <a:bodyPr/>
        <a:lstStyle/>
        <a:p>
          <a:endParaRPr lang="ru-RU"/>
        </a:p>
      </dgm:t>
    </dgm:pt>
    <dgm:pt modelId="{47D7EC54-0AE9-4615-B5B6-89A79B760A6B}">
      <dgm:prSet phldrT="[Текст]"/>
      <dgm:spPr/>
      <dgm:t>
        <a:bodyPr/>
        <a:lstStyle/>
        <a:p>
          <a:r>
            <a:rPr lang="ru-RU" dirty="0" smtClean="0"/>
            <a:t>Работа в команде</a:t>
          </a:r>
          <a:endParaRPr lang="ru-RU" dirty="0"/>
        </a:p>
      </dgm:t>
    </dgm:pt>
    <dgm:pt modelId="{340408D5-ECE2-4D10-8490-15FB3A194BBA}" type="parTrans" cxnId="{4AB8F135-E575-43D8-93B8-F0330793089F}">
      <dgm:prSet/>
      <dgm:spPr/>
      <dgm:t>
        <a:bodyPr/>
        <a:lstStyle/>
        <a:p>
          <a:endParaRPr lang="ru-RU"/>
        </a:p>
      </dgm:t>
    </dgm:pt>
    <dgm:pt modelId="{38DCA679-FE8A-4BD2-9283-46A0F18F7549}" type="sibTrans" cxnId="{4AB8F135-E575-43D8-93B8-F0330793089F}">
      <dgm:prSet/>
      <dgm:spPr/>
      <dgm:t>
        <a:bodyPr/>
        <a:lstStyle/>
        <a:p>
          <a:endParaRPr lang="ru-RU"/>
        </a:p>
      </dgm:t>
    </dgm:pt>
    <dgm:pt modelId="{F88689C8-C970-4E7E-AC48-798416A0BC43}">
      <dgm:prSet/>
      <dgm:spPr/>
      <dgm:t>
        <a:bodyPr/>
        <a:lstStyle/>
        <a:p>
          <a:r>
            <a:rPr lang="ru-RU" dirty="0" smtClean="0"/>
            <a:t>Признание коллег</a:t>
          </a:r>
          <a:endParaRPr lang="ru-RU" dirty="0"/>
        </a:p>
      </dgm:t>
    </dgm:pt>
    <dgm:pt modelId="{10CBCC11-8004-49F8-9150-9BB17C0DBE2E}" type="parTrans" cxnId="{FFE42C59-9EB6-4D6A-8E7F-576CF7D89B8E}">
      <dgm:prSet/>
      <dgm:spPr/>
      <dgm:t>
        <a:bodyPr/>
        <a:lstStyle/>
        <a:p>
          <a:endParaRPr lang="ru-RU"/>
        </a:p>
      </dgm:t>
    </dgm:pt>
    <dgm:pt modelId="{A9CE293D-A507-4D49-A455-A6DA0E5A1A7B}" type="sibTrans" cxnId="{FFE42C59-9EB6-4D6A-8E7F-576CF7D89B8E}">
      <dgm:prSet/>
      <dgm:spPr/>
      <dgm:t>
        <a:bodyPr/>
        <a:lstStyle/>
        <a:p>
          <a:endParaRPr lang="ru-RU"/>
        </a:p>
      </dgm:t>
    </dgm:pt>
    <dgm:pt modelId="{B765319A-D673-4699-AD40-3D637629545F}" type="pres">
      <dgm:prSet presAssocID="{430F49A1-4B7D-486F-A6CC-B2A7BC982D4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7BF9A8-94D2-41A3-8992-FB82869DC3C0}" type="pres">
      <dgm:prSet presAssocID="{33EFCEC7-EBFC-4062-9295-30BA5779991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E1A864-419E-4B75-9D85-D7DAEB432CA3}" type="pres">
      <dgm:prSet presAssocID="{5733C300-C614-4265-96D0-3C6C092AA67D}" presName="sibTrans" presStyleCnt="0"/>
      <dgm:spPr/>
    </dgm:pt>
    <dgm:pt modelId="{F05D41E5-7ED3-4B89-92FF-BBA10CC41AC1}" type="pres">
      <dgm:prSet presAssocID="{8EB3473B-132F-4EC5-9EF7-18D538B6908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FB490-C784-4215-B337-EB7CD77E0501}" type="pres">
      <dgm:prSet presAssocID="{91E398A0-A526-4CF6-9360-60105B26B674}" presName="sibTrans" presStyleCnt="0"/>
      <dgm:spPr/>
    </dgm:pt>
    <dgm:pt modelId="{53725CFA-C355-4699-AF88-1F85FF02AFF3}" type="pres">
      <dgm:prSet presAssocID="{BE929A39-DBC2-4FDE-AAD8-547D9EF6B16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5CCF6B-ED89-48BA-AB34-269C5DE7A62E}" type="pres">
      <dgm:prSet presAssocID="{15DFF18E-CC92-41B0-BF78-E36371C4845A}" presName="sibTrans" presStyleCnt="0"/>
      <dgm:spPr/>
    </dgm:pt>
    <dgm:pt modelId="{C7DEFB80-5824-476B-9615-EFD72D46F735}" type="pres">
      <dgm:prSet presAssocID="{B6848011-F38B-4EB0-A17D-21EB2D336D5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8D500-FF1D-4C52-AA8D-E87B5EF65E90}" type="pres">
      <dgm:prSet presAssocID="{CD3DE160-934B-4B43-8478-F8425ADC9BA0}" presName="sibTrans" presStyleCnt="0"/>
      <dgm:spPr/>
    </dgm:pt>
    <dgm:pt modelId="{354CF335-B100-40BA-B341-32EAF78859C7}" type="pres">
      <dgm:prSet presAssocID="{47D7EC54-0AE9-4615-B5B6-89A79B760A6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EA80B-9854-45E6-B7D7-3BFEB76D65DE}" type="pres">
      <dgm:prSet presAssocID="{38DCA679-FE8A-4BD2-9283-46A0F18F7549}" presName="sibTrans" presStyleCnt="0"/>
      <dgm:spPr/>
    </dgm:pt>
    <dgm:pt modelId="{FA65BF60-D83F-45AF-8489-A25F9F650B5A}" type="pres">
      <dgm:prSet presAssocID="{F88689C8-C970-4E7E-AC48-798416A0BC4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D6D06F-A371-4A84-A63B-7DC214355DF6}" type="presOf" srcId="{BE929A39-DBC2-4FDE-AAD8-547D9EF6B16B}" destId="{53725CFA-C355-4699-AF88-1F85FF02AFF3}" srcOrd="0" destOrd="0" presId="urn:microsoft.com/office/officeart/2005/8/layout/default"/>
    <dgm:cxn modelId="{950C5D55-EDDF-4C22-922B-8DCB816CD630}" type="presOf" srcId="{8EB3473B-132F-4EC5-9EF7-18D538B69089}" destId="{F05D41E5-7ED3-4B89-92FF-BBA10CC41AC1}" srcOrd="0" destOrd="0" presId="urn:microsoft.com/office/officeart/2005/8/layout/default"/>
    <dgm:cxn modelId="{C1D08BB9-885B-4FEA-A608-7A2075443772}" type="presOf" srcId="{47D7EC54-0AE9-4615-B5B6-89A79B760A6B}" destId="{354CF335-B100-40BA-B341-32EAF78859C7}" srcOrd="0" destOrd="0" presId="urn:microsoft.com/office/officeart/2005/8/layout/default"/>
    <dgm:cxn modelId="{4AB8F135-E575-43D8-93B8-F0330793089F}" srcId="{430F49A1-4B7D-486F-A6CC-B2A7BC982D47}" destId="{47D7EC54-0AE9-4615-B5B6-89A79B760A6B}" srcOrd="4" destOrd="0" parTransId="{340408D5-ECE2-4D10-8490-15FB3A194BBA}" sibTransId="{38DCA679-FE8A-4BD2-9283-46A0F18F7549}"/>
    <dgm:cxn modelId="{4BC1C2C5-4237-4090-A2FA-02F770B835F0}" type="presOf" srcId="{33EFCEC7-EBFC-4062-9295-30BA5779991F}" destId="{C57BF9A8-94D2-41A3-8992-FB82869DC3C0}" srcOrd="0" destOrd="0" presId="urn:microsoft.com/office/officeart/2005/8/layout/default"/>
    <dgm:cxn modelId="{A7DA7882-23FC-4D95-AD13-1F83F1387A0C}" type="presOf" srcId="{B6848011-F38B-4EB0-A17D-21EB2D336D55}" destId="{C7DEFB80-5824-476B-9615-EFD72D46F735}" srcOrd="0" destOrd="0" presId="urn:microsoft.com/office/officeart/2005/8/layout/default"/>
    <dgm:cxn modelId="{B627C381-889F-47BF-BBE3-5B28D76216B9}" srcId="{430F49A1-4B7D-486F-A6CC-B2A7BC982D47}" destId="{BE929A39-DBC2-4FDE-AAD8-547D9EF6B16B}" srcOrd="2" destOrd="0" parTransId="{DA71E518-C68D-4763-B2D0-82333A234C81}" sibTransId="{15DFF18E-CC92-41B0-BF78-E36371C4845A}"/>
    <dgm:cxn modelId="{51E38DB5-FCC9-44BE-8DD4-1E180D732DEC}" type="presOf" srcId="{F88689C8-C970-4E7E-AC48-798416A0BC43}" destId="{FA65BF60-D83F-45AF-8489-A25F9F650B5A}" srcOrd="0" destOrd="0" presId="urn:microsoft.com/office/officeart/2005/8/layout/default"/>
    <dgm:cxn modelId="{E0E45965-35C8-430C-8FFF-A78DAEE4757E}" srcId="{430F49A1-4B7D-486F-A6CC-B2A7BC982D47}" destId="{33EFCEC7-EBFC-4062-9295-30BA5779991F}" srcOrd="0" destOrd="0" parTransId="{CAFCD1F9-3216-4475-A6B0-027B54FCCD1D}" sibTransId="{5733C300-C614-4265-96D0-3C6C092AA67D}"/>
    <dgm:cxn modelId="{2E1C5A7D-BBE5-4414-9615-06AD79DB045E}" srcId="{430F49A1-4B7D-486F-A6CC-B2A7BC982D47}" destId="{B6848011-F38B-4EB0-A17D-21EB2D336D55}" srcOrd="3" destOrd="0" parTransId="{28EF72B1-B55A-4321-B3BE-E48DDEB99E22}" sibTransId="{CD3DE160-934B-4B43-8478-F8425ADC9BA0}"/>
    <dgm:cxn modelId="{FFE42C59-9EB6-4D6A-8E7F-576CF7D89B8E}" srcId="{430F49A1-4B7D-486F-A6CC-B2A7BC982D47}" destId="{F88689C8-C970-4E7E-AC48-798416A0BC43}" srcOrd="5" destOrd="0" parTransId="{10CBCC11-8004-49F8-9150-9BB17C0DBE2E}" sibTransId="{A9CE293D-A507-4D49-A455-A6DA0E5A1A7B}"/>
    <dgm:cxn modelId="{3771630A-0CAD-4881-983E-0F362A8E3E65}" srcId="{430F49A1-4B7D-486F-A6CC-B2A7BC982D47}" destId="{8EB3473B-132F-4EC5-9EF7-18D538B69089}" srcOrd="1" destOrd="0" parTransId="{9827C881-4028-4EF7-990B-91BBB3314422}" sibTransId="{91E398A0-A526-4CF6-9360-60105B26B674}"/>
    <dgm:cxn modelId="{00C81D1F-7FBF-4540-B117-EFBF748EBD5D}" type="presOf" srcId="{430F49A1-4B7D-486F-A6CC-B2A7BC982D47}" destId="{B765319A-D673-4699-AD40-3D637629545F}" srcOrd="0" destOrd="0" presId="urn:microsoft.com/office/officeart/2005/8/layout/default"/>
    <dgm:cxn modelId="{C970933D-C6EB-46AB-AF4F-70446543A777}" type="presParOf" srcId="{B765319A-D673-4699-AD40-3D637629545F}" destId="{C57BF9A8-94D2-41A3-8992-FB82869DC3C0}" srcOrd="0" destOrd="0" presId="urn:microsoft.com/office/officeart/2005/8/layout/default"/>
    <dgm:cxn modelId="{3D510490-9523-4E1F-819D-9BF5561E33D0}" type="presParOf" srcId="{B765319A-D673-4699-AD40-3D637629545F}" destId="{FCE1A864-419E-4B75-9D85-D7DAEB432CA3}" srcOrd="1" destOrd="0" presId="urn:microsoft.com/office/officeart/2005/8/layout/default"/>
    <dgm:cxn modelId="{9BEFD54C-D08F-46E0-A3BC-A90187D21A87}" type="presParOf" srcId="{B765319A-D673-4699-AD40-3D637629545F}" destId="{F05D41E5-7ED3-4B89-92FF-BBA10CC41AC1}" srcOrd="2" destOrd="0" presId="urn:microsoft.com/office/officeart/2005/8/layout/default"/>
    <dgm:cxn modelId="{076CB504-C8F6-41FC-BDB6-D566D7670F9A}" type="presParOf" srcId="{B765319A-D673-4699-AD40-3D637629545F}" destId="{3A6FB490-C784-4215-B337-EB7CD77E0501}" srcOrd="3" destOrd="0" presId="urn:microsoft.com/office/officeart/2005/8/layout/default"/>
    <dgm:cxn modelId="{D1CCD047-099B-4B87-9D38-AF2F8A811EAA}" type="presParOf" srcId="{B765319A-D673-4699-AD40-3D637629545F}" destId="{53725CFA-C355-4699-AF88-1F85FF02AFF3}" srcOrd="4" destOrd="0" presId="urn:microsoft.com/office/officeart/2005/8/layout/default"/>
    <dgm:cxn modelId="{9BFAA5F2-39F3-45BD-9F4C-57586BF2994C}" type="presParOf" srcId="{B765319A-D673-4699-AD40-3D637629545F}" destId="{FF5CCF6B-ED89-48BA-AB34-269C5DE7A62E}" srcOrd="5" destOrd="0" presId="urn:microsoft.com/office/officeart/2005/8/layout/default"/>
    <dgm:cxn modelId="{B74FFFA0-C3F6-40E8-80CD-A0E67EA3738C}" type="presParOf" srcId="{B765319A-D673-4699-AD40-3D637629545F}" destId="{C7DEFB80-5824-476B-9615-EFD72D46F735}" srcOrd="6" destOrd="0" presId="urn:microsoft.com/office/officeart/2005/8/layout/default"/>
    <dgm:cxn modelId="{353A9A84-CC2F-4C7F-B318-97F6C1325858}" type="presParOf" srcId="{B765319A-D673-4699-AD40-3D637629545F}" destId="{AE58D500-FF1D-4C52-AA8D-E87B5EF65E90}" srcOrd="7" destOrd="0" presId="urn:microsoft.com/office/officeart/2005/8/layout/default"/>
    <dgm:cxn modelId="{FF146F1F-CC16-45D5-9407-127D33115594}" type="presParOf" srcId="{B765319A-D673-4699-AD40-3D637629545F}" destId="{354CF335-B100-40BA-B341-32EAF78859C7}" srcOrd="8" destOrd="0" presId="urn:microsoft.com/office/officeart/2005/8/layout/default"/>
    <dgm:cxn modelId="{AB7CEA49-2F62-4BFF-9DC1-127CF24DF8C8}" type="presParOf" srcId="{B765319A-D673-4699-AD40-3D637629545F}" destId="{E65EA80B-9854-45E6-B7D7-3BFEB76D65DE}" srcOrd="9" destOrd="0" presId="urn:microsoft.com/office/officeart/2005/8/layout/default"/>
    <dgm:cxn modelId="{85C0222F-D8D4-4101-A74B-2A3283D6F9FB}" type="presParOf" srcId="{B765319A-D673-4699-AD40-3D637629545F}" destId="{FA65BF60-D83F-45AF-8489-A25F9F650B5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4E90E6-C837-4DF9-B06C-46ABA1FF97B4}" type="doc">
      <dgm:prSet loTypeId="urn:microsoft.com/office/officeart/2005/8/layout/default" loCatId="list" qsTypeId="urn:microsoft.com/office/officeart/2005/8/quickstyle/simple5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2FF3F1EE-62CA-4129-BDCB-A84516FA96A5}">
      <dgm:prSet phldrT="[Текст]" custT="1"/>
      <dgm:spPr/>
      <dgm:t>
        <a:bodyPr/>
        <a:lstStyle/>
        <a:p>
          <a:r>
            <a:rPr lang="ru-RU" sz="9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Конкурс – это праздник!</a:t>
          </a:r>
          <a:endParaRPr lang="ru-RU" sz="9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23F3E01-5383-4B00-B695-991C1D245C71}" type="parTrans" cxnId="{3A1A511F-02B6-4F01-9FCC-94E9BE5DC1B2}">
      <dgm:prSet/>
      <dgm:spPr/>
      <dgm:t>
        <a:bodyPr/>
        <a:lstStyle/>
        <a:p>
          <a:endParaRPr lang="ru-RU" sz="3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55F925-9096-48E8-BAA6-53FC2C898388}" type="sibTrans" cxnId="{3A1A511F-02B6-4F01-9FCC-94E9BE5DC1B2}">
      <dgm:prSet/>
      <dgm:spPr/>
      <dgm:t>
        <a:bodyPr/>
        <a:lstStyle/>
        <a:p>
          <a:endParaRPr lang="ru-RU" sz="3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78DF06-BEC7-41CE-B6F2-F50A599AEA59}" type="pres">
      <dgm:prSet presAssocID="{D74E90E6-C837-4DF9-B06C-46ABA1FF97B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A5796D-79B5-46D9-A0E3-AD57E3AE25D6}" type="pres">
      <dgm:prSet presAssocID="{2FF3F1EE-62CA-4129-BDCB-A84516FA96A5}" presName="node" presStyleLbl="node1" presStyleIdx="0" presStyleCnt="1" custScaleX="100000" custScaleY="91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93278C-7770-4D11-90D0-801DC392412C}" type="presOf" srcId="{D74E90E6-C837-4DF9-B06C-46ABA1FF97B4}" destId="{8F78DF06-BEC7-41CE-B6F2-F50A599AEA59}" srcOrd="0" destOrd="0" presId="urn:microsoft.com/office/officeart/2005/8/layout/default"/>
    <dgm:cxn modelId="{3A1A511F-02B6-4F01-9FCC-94E9BE5DC1B2}" srcId="{D74E90E6-C837-4DF9-B06C-46ABA1FF97B4}" destId="{2FF3F1EE-62CA-4129-BDCB-A84516FA96A5}" srcOrd="0" destOrd="0" parTransId="{423F3E01-5383-4B00-B695-991C1D245C71}" sibTransId="{3F55F925-9096-48E8-BAA6-53FC2C898388}"/>
    <dgm:cxn modelId="{0AEE11AD-A316-4878-AB26-2AD56BA78AD3}" type="presOf" srcId="{2FF3F1EE-62CA-4129-BDCB-A84516FA96A5}" destId="{32A5796D-79B5-46D9-A0E3-AD57E3AE25D6}" srcOrd="0" destOrd="0" presId="urn:microsoft.com/office/officeart/2005/8/layout/default"/>
    <dgm:cxn modelId="{D3F1C9B9-5F81-4A7E-BF2B-6F8ED9A53BA4}" type="presParOf" srcId="{8F78DF06-BEC7-41CE-B6F2-F50A599AEA59}" destId="{32A5796D-79B5-46D9-A0E3-AD57E3AE25D6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A76200-74BA-40D8-8B9E-1FAADB99CBF3}" type="doc">
      <dgm:prSet loTypeId="urn:microsoft.com/office/officeart/2005/8/layout/l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8DEC5F4-7DEB-4BAE-B347-0A9AAAA4AEEA}">
      <dgm:prSet phldrT="[Текст]" custT="1"/>
      <dgm:spPr/>
      <dgm:t>
        <a:bodyPr/>
        <a:lstStyle/>
        <a:p>
          <a:r>
            <a:rPr lang="ru-RU" sz="1800" b="1" dirty="0" smtClean="0"/>
            <a:t>Разработка нормативной базы</a:t>
          </a:r>
          <a:endParaRPr lang="ru-RU" sz="1800" b="1" dirty="0"/>
        </a:p>
      </dgm:t>
    </dgm:pt>
    <dgm:pt modelId="{BDC502CC-1CD0-4036-94B9-0FCFE1DE6BF5}" type="parTrans" cxnId="{01AA8E93-3327-4ECE-ABCB-0F8FCAB0D7F3}">
      <dgm:prSet/>
      <dgm:spPr/>
      <dgm:t>
        <a:bodyPr/>
        <a:lstStyle/>
        <a:p>
          <a:endParaRPr lang="ru-RU"/>
        </a:p>
      </dgm:t>
    </dgm:pt>
    <dgm:pt modelId="{A04EA50D-5689-4C37-8B64-E0FEDFE37A80}" type="sibTrans" cxnId="{01AA8E93-3327-4ECE-ABCB-0F8FCAB0D7F3}">
      <dgm:prSet/>
      <dgm:spPr/>
      <dgm:t>
        <a:bodyPr/>
        <a:lstStyle/>
        <a:p>
          <a:endParaRPr lang="ru-RU"/>
        </a:p>
      </dgm:t>
    </dgm:pt>
    <dgm:pt modelId="{E3F7186F-0962-4A21-A4FF-C07D67C892F9}">
      <dgm:prSet phldrT="[Текст]" custT="1"/>
      <dgm:spPr/>
      <dgm:t>
        <a:bodyPr/>
        <a:lstStyle/>
        <a:p>
          <a:r>
            <a:rPr lang="ru-RU" sz="1600" b="1" dirty="0" smtClean="0"/>
            <a:t>Приказ директора о создании ВТК</a:t>
          </a:r>
          <a:endParaRPr lang="ru-RU" sz="1600" b="1" dirty="0"/>
        </a:p>
      </dgm:t>
    </dgm:pt>
    <dgm:pt modelId="{036096AE-D59B-4D71-A9FE-829CCF29DFDB}" type="parTrans" cxnId="{57FE13CC-A863-4CA4-8FF5-21A95090B078}">
      <dgm:prSet/>
      <dgm:spPr/>
      <dgm:t>
        <a:bodyPr/>
        <a:lstStyle/>
        <a:p>
          <a:endParaRPr lang="ru-RU"/>
        </a:p>
      </dgm:t>
    </dgm:pt>
    <dgm:pt modelId="{630E498D-D52C-439C-9861-03EFB09B29D3}" type="sibTrans" cxnId="{57FE13CC-A863-4CA4-8FF5-21A95090B078}">
      <dgm:prSet/>
      <dgm:spPr/>
      <dgm:t>
        <a:bodyPr/>
        <a:lstStyle/>
        <a:p>
          <a:endParaRPr lang="ru-RU"/>
        </a:p>
      </dgm:t>
    </dgm:pt>
    <dgm:pt modelId="{2B024205-5952-4380-BAE1-36813FDB5B99}">
      <dgm:prSet phldrT="[Текст]" custT="1"/>
      <dgm:spPr/>
      <dgm:t>
        <a:bodyPr/>
        <a:lstStyle/>
        <a:p>
          <a:r>
            <a:rPr lang="ru-RU" sz="1500" b="1" dirty="0" smtClean="0"/>
            <a:t>Состав ВТК:</a:t>
          </a:r>
        </a:p>
        <a:p>
          <a:r>
            <a:rPr lang="ru-RU" sz="1500" b="1" dirty="0" smtClean="0"/>
            <a:t>- заместители директора по УМР и ВР</a:t>
          </a:r>
        </a:p>
        <a:p>
          <a:r>
            <a:rPr lang="ru-RU" sz="1500" b="1" dirty="0" smtClean="0"/>
            <a:t>- победители и призёры конкурсов</a:t>
          </a:r>
        </a:p>
        <a:p>
          <a:r>
            <a:rPr lang="ru-RU" sz="1500" b="1" dirty="0" smtClean="0"/>
            <a:t>- все желающие </a:t>
          </a:r>
          <a:endParaRPr lang="ru-RU" sz="1500" b="1" dirty="0"/>
        </a:p>
      </dgm:t>
    </dgm:pt>
    <dgm:pt modelId="{046E6C66-87CB-4130-BC00-33610E37EFBC}" type="parTrans" cxnId="{51D496A5-D153-41C5-9A6B-C7F0B1873AF1}">
      <dgm:prSet/>
      <dgm:spPr/>
      <dgm:t>
        <a:bodyPr/>
        <a:lstStyle/>
        <a:p>
          <a:endParaRPr lang="ru-RU"/>
        </a:p>
      </dgm:t>
    </dgm:pt>
    <dgm:pt modelId="{C06473DB-8B38-4492-A280-89EAFD66A1BF}" type="sibTrans" cxnId="{51D496A5-D153-41C5-9A6B-C7F0B1873AF1}">
      <dgm:prSet/>
      <dgm:spPr/>
      <dgm:t>
        <a:bodyPr/>
        <a:lstStyle/>
        <a:p>
          <a:endParaRPr lang="ru-RU"/>
        </a:p>
      </dgm:t>
    </dgm:pt>
    <dgm:pt modelId="{D931C846-7D69-48FB-9B55-0CF410E172FD}">
      <dgm:prSet phldrT="[Текст]" custT="1"/>
      <dgm:spPr/>
      <dgm:t>
        <a:bodyPr/>
        <a:lstStyle/>
        <a:p>
          <a:r>
            <a:rPr lang="ru-RU" sz="1800" b="1" dirty="0" smtClean="0"/>
            <a:t>Работа ВТК</a:t>
          </a:r>
          <a:endParaRPr lang="ru-RU" sz="1800" b="1" dirty="0"/>
        </a:p>
      </dgm:t>
    </dgm:pt>
    <dgm:pt modelId="{49CB9913-2E60-4E7A-BF8D-2F5D25C693FA}" type="parTrans" cxnId="{45085B0D-313A-488C-9493-40CFEB87501F}">
      <dgm:prSet/>
      <dgm:spPr/>
      <dgm:t>
        <a:bodyPr/>
        <a:lstStyle/>
        <a:p>
          <a:endParaRPr lang="ru-RU"/>
        </a:p>
      </dgm:t>
    </dgm:pt>
    <dgm:pt modelId="{8FB6B6AB-CDAF-4C17-997D-956F8313B560}" type="sibTrans" cxnId="{45085B0D-313A-488C-9493-40CFEB87501F}">
      <dgm:prSet/>
      <dgm:spPr/>
      <dgm:t>
        <a:bodyPr/>
        <a:lstStyle/>
        <a:p>
          <a:endParaRPr lang="ru-RU"/>
        </a:p>
      </dgm:t>
    </dgm:pt>
    <dgm:pt modelId="{0AB8D89F-40F9-47A5-AF71-543FC3BDDA6E}">
      <dgm:prSet phldrT="[Текст]" custT="1"/>
      <dgm:spPr/>
      <dgm:t>
        <a:bodyPr/>
        <a:lstStyle/>
        <a:p>
          <a:r>
            <a:rPr lang="ru-RU" sz="1600" b="1" dirty="0" smtClean="0"/>
            <a:t>Подготовка к заочному этапу конкурса</a:t>
          </a:r>
          <a:endParaRPr lang="ru-RU" sz="1600" b="1" dirty="0"/>
        </a:p>
      </dgm:t>
    </dgm:pt>
    <dgm:pt modelId="{BE5C4009-B7D9-4923-AB09-135CB4484CFB}" type="parTrans" cxnId="{B37FF837-B6E7-4411-94B5-309B27CB1082}">
      <dgm:prSet/>
      <dgm:spPr/>
      <dgm:t>
        <a:bodyPr/>
        <a:lstStyle/>
        <a:p>
          <a:endParaRPr lang="ru-RU"/>
        </a:p>
      </dgm:t>
    </dgm:pt>
    <dgm:pt modelId="{0494CA43-1EBC-408D-9AFB-15571B994859}" type="sibTrans" cxnId="{B37FF837-B6E7-4411-94B5-309B27CB1082}">
      <dgm:prSet/>
      <dgm:spPr/>
      <dgm:t>
        <a:bodyPr/>
        <a:lstStyle/>
        <a:p>
          <a:endParaRPr lang="ru-RU"/>
        </a:p>
      </dgm:t>
    </dgm:pt>
    <dgm:pt modelId="{71FC65CE-0FDC-4C80-9755-84184AA4EBE8}">
      <dgm:prSet phldrT="[Текст]" custT="1"/>
      <dgm:spPr/>
      <dgm:t>
        <a:bodyPr/>
        <a:lstStyle/>
        <a:p>
          <a:r>
            <a:rPr lang="ru-RU" sz="1400" b="1" dirty="0" smtClean="0"/>
            <a:t>Эффекты: </a:t>
          </a:r>
        </a:p>
        <a:p>
          <a:r>
            <a:rPr lang="ru-RU" sz="1400" b="1" dirty="0" smtClean="0"/>
            <a:t>- профессиональный рост</a:t>
          </a:r>
        </a:p>
        <a:p>
          <a:r>
            <a:rPr lang="ru-RU" sz="1400" b="1" dirty="0" smtClean="0"/>
            <a:t>- пакет методических разработок</a:t>
          </a:r>
        </a:p>
        <a:p>
          <a:r>
            <a:rPr lang="ru-RU" sz="1400" b="1" dirty="0" smtClean="0"/>
            <a:t>- возможность трансляции опыта</a:t>
          </a:r>
        </a:p>
      </dgm:t>
    </dgm:pt>
    <dgm:pt modelId="{454995B3-3E43-47C2-82DB-D0B3370474EC}" type="sibTrans" cxnId="{55CDBB1C-E97B-4E4A-BD81-17EDC7C0AE4B}">
      <dgm:prSet/>
      <dgm:spPr/>
      <dgm:t>
        <a:bodyPr/>
        <a:lstStyle/>
        <a:p>
          <a:endParaRPr lang="ru-RU"/>
        </a:p>
      </dgm:t>
    </dgm:pt>
    <dgm:pt modelId="{2FFA81E5-8D86-4118-8579-20120274F703}" type="parTrans" cxnId="{55CDBB1C-E97B-4E4A-BD81-17EDC7C0AE4B}">
      <dgm:prSet/>
      <dgm:spPr/>
      <dgm:t>
        <a:bodyPr/>
        <a:lstStyle/>
        <a:p>
          <a:endParaRPr lang="ru-RU"/>
        </a:p>
      </dgm:t>
    </dgm:pt>
    <dgm:pt modelId="{C6860169-F777-4AE3-A10B-1E5B3DDAD01F}">
      <dgm:prSet/>
      <dgm:spPr/>
      <dgm:t>
        <a:bodyPr/>
        <a:lstStyle/>
        <a:p>
          <a:endParaRPr lang="ru-RU" dirty="0"/>
        </a:p>
      </dgm:t>
    </dgm:pt>
    <dgm:pt modelId="{10217D8D-18DB-48E5-876A-F10C4AB12D65}" type="parTrans" cxnId="{AE0E798B-9786-403A-938F-A7B5516862F4}">
      <dgm:prSet/>
      <dgm:spPr/>
      <dgm:t>
        <a:bodyPr/>
        <a:lstStyle/>
        <a:p>
          <a:endParaRPr lang="ru-RU"/>
        </a:p>
      </dgm:t>
    </dgm:pt>
    <dgm:pt modelId="{9CEEF177-7EB1-4BFE-B1B1-F385988DEFD4}" type="sibTrans" cxnId="{AE0E798B-9786-403A-938F-A7B5516862F4}">
      <dgm:prSet/>
      <dgm:spPr/>
      <dgm:t>
        <a:bodyPr/>
        <a:lstStyle/>
        <a:p>
          <a:endParaRPr lang="ru-RU"/>
        </a:p>
      </dgm:t>
    </dgm:pt>
    <dgm:pt modelId="{7F2CA118-3993-4A8C-B2EF-F0AF7EFC3013}">
      <dgm:prSet/>
      <dgm:spPr/>
      <dgm:t>
        <a:bodyPr/>
        <a:lstStyle/>
        <a:p>
          <a:endParaRPr lang="ru-RU"/>
        </a:p>
      </dgm:t>
    </dgm:pt>
    <dgm:pt modelId="{9C10EDF5-A8C0-431D-AEFC-DA49259F80C9}" type="parTrans" cxnId="{BF124A52-E1C2-42CE-8711-229C9E289E11}">
      <dgm:prSet/>
      <dgm:spPr/>
      <dgm:t>
        <a:bodyPr/>
        <a:lstStyle/>
        <a:p>
          <a:endParaRPr lang="ru-RU"/>
        </a:p>
      </dgm:t>
    </dgm:pt>
    <dgm:pt modelId="{A68A5B07-FBFF-4E2F-99E6-423BC994A0D9}" type="sibTrans" cxnId="{BF124A52-E1C2-42CE-8711-229C9E289E11}">
      <dgm:prSet/>
      <dgm:spPr/>
      <dgm:t>
        <a:bodyPr/>
        <a:lstStyle/>
        <a:p>
          <a:endParaRPr lang="ru-RU"/>
        </a:p>
      </dgm:t>
    </dgm:pt>
    <dgm:pt modelId="{488067E8-9110-4657-A869-8AF1A0041196}">
      <dgm:prSet phldrT="[Текст]" custT="1"/>
      <dgm:spPr/>
      <dgm:t>
        <a:bodyPr/>
        <a:lstStyle/>
        <a:p>
          <a:r>
            <a:rPr lang="ru-RU" sz="1600" b="1" dirty="0" smtClean="0"/>
            <a:t>Формы:</a:t>
          </a:r>
        </a:p>
        <a:p>
          <a:r>
            <a:rPr lang="ru-RU" sz="1600" b="1" dirty="0" smtClean="0"/>
            <a:t>- мозговой штурм    -</a:t>
          </a:r>
          <a:r>
            <a:rPr lang="ru-RU" sz="1600" b="1" dirty="0" err="1" smtClean="0"/>
            <a:t>форсайт</a:t>
          </a:r>
          <a:r>
            <a:rPr lang="ru-RU" sz="1600" b="1" dirty="0" smtClean="0"/>
            <a:t>-сессия</a:t>
          </a:r>
        </a:p>
        <a:p>
          <a:r>
            <a:rPr lang="ru-RU" sz="1600" b="1" dirty="0" smtClean="0"/>
            <a:t>- моделирование     - тренинг</a:t>
          </a:r>
        </a:p>
        <a:p>
          <a:r>
            <a:rPr lang="ru-RU" sz="1600" b="1" dirty="0" smtClean="0"/>
            <a:t>- проектирование     - репетиция</a:t>
          </a:r>
          <a:endParaRPr lang="ru-RU" sz="1600" b="1" dirty="0"/>
        </a:p>
      </dgm:t>
    </dgm:pt>
    <dgm:pt modelId="{406F5EDD-6D59-439E-8FCB-FD7D543F08F7}" type="sibTrans" cxnId="{694D26FC-6C3E-4797-A43A-D02B731C02A2}">
      <dgm:prSet/>
      <dgm:spPr/>
      <dgm:t>
        <a:bodyPr/>
        <a:lstStyle/>
        <a:p>
          <a:endParaRPr lang="ru-RU"/>
        </a:p>
      </dgm:t>
    </dgm:pt>
    <dgm:pt modelId="{860F3042-31B7-433D-A682-62E60FAC94FE}" type="parTrans" cxnId="{694D26FC-6C3E-4797-A43A-D02B731C02A2}">
      <dgm:prSet/>
      <dgm:spPr/>
      <dgm:t>
        <a:bodyPr/>
        <a:lstStyle/>
        <a:p>
          <a:endParaRPr lang="ru-RU"/>
        </a:p>
      </dgm:t>
    </dgm:pt>
    <dgm:pt modelId="{B99C547F-EDD9-4582-A59B-352497F27E84}">
      <dgm:prSet phldrT="[Текст]" custT="1"/>
      <dgm:spPr/>
      <dgm:t>
        <a:bodyPr/>
        <a:lstStyle/>
        <a:p>
          <a:r>
            <a:rPr lang="ru-RU" sz="1600" b="1" dirty="0" smtClean="0"/>
            <a:t>Подготовка к очному этапу</a:t>
          </a:r>
          <a:endParaRPr lang="ru-RU" sz="1600" b="1" dirty="0"/>
        </a:p>
      </dgm:t>
    </dgm:pt>
    <dgm:pt modelId="{6FDE8541-8F6E-4B0E-8734-59A111634785}" type="sibTrans" cxnId="{FA934F71-A723-456B-896C-305CAE7BAE12}">
      <dgm:prSet/>
      <dgm:spPr/>
      <dgm:t>
        <a:bodyPr/>
        <a:lstStyle/>
        <a:p>
          <a:endParaRPr lang="ru-RU"/>
        </a:p>
      </dgm:t>
    </dgm:pt>
    <dgm:pt modelId="{FF9A9A59-9BED-40DE-86B0-5220756D5C7B}" type="parTrans" cxnId="{FA934F71-A723-456B-896C-305CAE7BAE12}">
      <dgm:prSet/>
      <dgm:spPr/>
      <dgm:t>
        <a:bodyPr/>
        <a:lstStyle/>
        <a:p>
          <a:endParaRPr lang="ru-RU"/>
        </a:p>
      </dgm:t>
    </dgm:pt>
    <dgm:pt modelId="{1FD52102-D5D7-43C6-937B-6A19D3BE5803}">
      <dgm:prSet phldrT="[Текст]" custT="1"/>
      <dgm:spPr/>
      <dgm:t>
        <a:bodyPr/>
        <a:lstStyle/>
        <a:p>
          <a:r>
            <a:rPr lang="ru-RU" sz="1800" b="1" dirty="0" smtClean="0"/>
            <a:t>Работа ВТК</a:t>
          </a:r>
          <a:endParaRPr lang="ru-RU" sz="1800" b="1" dirty="0"/>
        </a:p>
      </dgm:t>
    </dgm:pt>
    <dgm:pt modelId="{C12ADB64-1129-4CE4-8823-2F3311725DDA}" type="sibTrans" cxnId="{03C4A44A-0AC2-420E-AA66-FB0242CADDC8}">
      <dgm:prSet/>
      <dgm:spPr/>
      <dgm:t>
        <a:bodyPr/>
        <a:lstStyle/>
        <a:p>
          <a:endParaRPr lang="ru-RU"/>
        </a:p>
      </dgm:t>
    </dgm:pt>
    <dgm:pt modelId="{E869AB66-D2B2-4691-B176-3E9D9569FFFE}" type="parTrans" cxnId="{03C4A44A-0AC2-420E-AA66-FB0242CADDC8}">
      <dgm:prSet/>
      <dgm:spPr/>
      <dgm:t>
        <a:bodyPr/>
        <a:lstStyle/>
        <a:p>
          <a:endParaRPr lang="ru-RU"/>
        </a:p>
      </dgm:t>
    </dgm:pt>
    <dgm:pt modelId="{B6EEB1B3-30A9-42D7-8419-882A7F97D065}">
      <dgm:prSet custT="1"/>
      <dgm:spPr/>
      <dgm:t>
        <a:bodyPr/>
        <a:lstStyle/>
        <a:p>
          <a:endParaRPr lang="ru-RU" sz="1600" dirty="0"/>
        </a:p>
      </dgm:t>
    </dgm:pt>
    <dgm:pt modelId="{698F577E-5D34-4914-A6BA-69A72539C317}" type="sibTrans" cxnId="{0FE8DF13-24F1-43CE-8F2C-0D3E551040CE}">
      <dgm:prSet/>
      <dgm:spPr/>
      <dgm:t>
        <a:bodyPr/>
        <a:lstStyle/>
        <a:p>
          <a:endParaRPr lang="ru-RU"/>
        </a:p>
      </dgm:t>
    </dgm:pt>
    <dgm:pt modelId="{A8DCC9F4-EA9B-4836-91C4-F16A6863CE52}" type="parTrans" cxnId="{0FE8DF13-24F1-43CE-8F2C-0D3E551040CE}">
      <dgm:prSet/>
      <dgm:spPr/>
      <dgm:t>
        <a:bodyPr/>
        <a:lstStyle/>
        <a:p>
          <a:endParaRPr lang="ru-RU"/>
        </a:p>
      </dgm:t>
    </dgm:pt>
    <dgm:pt modelId="{F03F47B1-25A1-4BCA-AD63-F0AF1001FC79}" type="pres">
      <dgm:prSet presAssocID="{85A76200-74BA-40D8-8B9E-1FAADB99CBF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42D3C0-C4ED-45EC-895C-11C855F7977C}" type="pres">
      <dgm:prSet presAssocID="{B8DEC5F4-7DEB-4BAE-B347-0A9AAAA4AEEA}" presName="horFlow" presStyleCnt="0"/>
      <dgm:spPr/>
    </dgm:pt>
    <dgm:pt modelId="{7130883A-1460-4A05-BC15-D3DE84BAD702}" type="pres">
      <dgm:prSet presAssocID="{B8DEC5F4-7DEB-4BAE-B347-0A9AAAA4AEEA}" presName="bigChev" presStyleLbl="node1" presStyleIdx="0" presStyleCnt="3" custScaleX="291209" custScaleY="317721" custLinFactY="-60116" custLinFactNeighborX="4411" custLinFactNeighborY="-100000"/>
      <dgm:spPr/>
      <dgm:t>
        <a:bodyPr/>
        <a:lstStyle/>
        <a:p>
          <a:endParaRPr lang="ru-RU"/>
        </a:p>
      </dgm:t>
    </dgm:pt>
    <dgm:pt modelId="{1F4A7634-6A5A-4324-A217-15306CB6A258}" type="pres">
      <dgm:prSet presAssocID="{036096AE-D59B-4D71-A9FE-829CCF29DFDB}" presName="parTrans" presStyleCnt="0"/>
      <dgm:spPr/>
    </dgm:pt>
    <dgm:pt modelId="{CD28C54D-BE9C-4739-BB70-2555D412B349}" type="pres">
      <dgm:prSet presAssocID="{E3F7186F-0962-4A21-A4FF-C07D67C892F9}" presName="node" presStyleLbl="alignAccFollowNode1" presStyleIdx="0" presStyleCnt="6" custScaleX="258606" custScaleY="251106" custLinFactY="-79795" custLinFactNeighborX="3074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075DDF-8D98-43AB-9E02-4DB7CB8A776C}" type="pres">
      <dgm:prSet presAssocID="{630E498D-D52C-439C-9861-03EFB09B29D3}" presName="sibTrans" presStyleCnt="0"/>
      <dgm:spPr/>
    </dgm:pt>
    <dgm:pt modelId="{D8154764-E2D6-4BEE-84A0-4745DAECA9B1}" type="pres">
      <dgm:prSet presAssocID="{2B024205-5952-4380-BAE1-36813FDB5B99}" presName="node" presStyleLbl="alignAccFollowNode1" presStyleIdx="1" presStyleCnt="6" custScaleX="554702" custScaleY="526031" custLinFactY="-82598" custLinFactNeighborX="4708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52310-7AB6-49BC-BA17-8C78163B0B37}" type="pres">
      <dgm:prSet presAssocID="{B8DEC5F4-7DEB-4BAE-B347-0A9AAAA4AEEA}" presName="vSp" presStyleCnt="0"/>
      <dgm:spPr/>
    </dgm:pt>
    <dgm:pt modelId="{4CEA541A-CBED-43C6-8974-9E22709FB84A}" type="pres">
      <dgm:prSet presAssocID="{D931C846-7D69-48FB-9B55-0CF410E172FD}" presName="horFlow" presStyleCnt="0"/>
      <dgm:spPr/>
    </dgm:pt>
    <dgm:pt modelId="{1E8A93F6-4273-42F8-8DAA-6414F9825FA9}" type="pres">
      <dgm:prSet presAssocID="{D931C846-7D69-48FB-9B55-0CF410E172FD}" presName="bigChev" presStyleLbl="node1" presStyleIdx="1" presStyleCnt="3" custScaleX="191787" custScaleY="211134" custLinFactNeighborX="4448" custLinFactNeighborY="-99988"/>
      <dgm:spPr/>
      <dgm:t>
        <a:bodyPr/>
        <a:lstStyle/>
        <a:p>
          <a:endParaRPr lang="ru-RU"/>
        </a:p>
      </dgm:t>
    </dgm:pt>
    <dgm:pt modelId="{72AD5231-8697-4C3F-B547-69EA32E68960}" type="pres">
      <dgm:prSet presAssocID="{BE5C4009-B7D9-4923-AB09-135CB4484CFB}" presName="parTrans" presStyleCnt="0"/>
      <dgm:spPr/>
    </dgm:pt>
    <dgm:pt modelId="{8F4E6C24-D6AF-48C3-8346-DDE1A4FE06E8}" type="pres">
      <dgm:prSet presAssocID="{0AB8D89F-40F9-47A5-AF71-543FC3BDDA6E}" presName="node" presStyleLbl="alignAccFollowNode1" presStyleIdx="2" presStyleCnt="6" custScaleX="260519" custScaleY="299838" custLinFactY="-13590" custLinFactNeighborX="-55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C8FBB-98A5-427C-BB37-823A50432CD8}" type="pres">
      <dgm:prSet presAssocID="{0494CA43-1EBC-408D-9AFB-15571B994859}" presName="sibTrans" presStyleCnt="0"/>
      <dgm:spPr/>
    </dgm:pt>
    <dgm:pt modelId="{7DAEB98A-53D6-449F-BCC6-0492460AE98F}" type="pres">
      <dgm:prSet presAssocID="{71FC65CE-0FDC-4C80-9755-84184AA4EBE8}" presName="node" presStyleLbl="alignAccFollowNode1" presStyleIdx="3" presStyleCnt="6" custScaleX="625246" custScaleY="435691" custLinFactY="-12969" custLinFactNeighborX="2799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41E370-4AC6-4F72-9B16-2619A4F213DD}" type="pres">
      <dgm:prSet presAssocID="{D931C846-7D69-48FB-9B55-0CF410E172FD}" presName="vSp" presStyleCnt="0"/>
      <dgm:spPr/>
    </dgm:pt>
    <dgm:pt modelId="{A064CC58-AA61-4F20-BAA3-BC21DB93B275}" type="pres">
      <dgm:prSet presAssocID="{1FD52102-D5D7-43C6-937B-6A19D3BE5803}" presName="horFlow" presStyleCnt="0"/>
      <dgm:spPr/>
    </dgm:pt>
    <dgm:pt modelId="{4D77361F-64A7-4D84-B9B3-0BC72FCE60A0}" type="pres">
      <dgm:prSet presAssocID="{1FD52102-D5D7-43C6-937B-6A19D3BE5803}" presName="bigChev" presStyleLbl="node1" presStyleIdx="2" presStyleCnt="3" custScaleX="194025" custScaleY="222801"/>
      <dgm:spPr/>
      <dgm:t>
        <a:bodyPr/>
        <a:lstStyle/>
        <a:p>
          <a:endParaRPr lang="ru-RU"/>
        </a:p>
      </dgm:t>
    </dgm:pt>
    <dgm:pt modelId="{3AF1E6A6-A835-4D3C-A607-C017F2FC52FD}" type="pres">
      <dgm:prSet presAssocID="{FF9A9A59-9BED-40DE-86B0-5220756D5C7B}" presName="parTrans" presStyleCnt="0"/>
      <dgm:spPr/>
    </dgm:pt>
    <dgm:pt modelId="{5E64D498-43FB-47ED-94F8-27DCD95CB948}" type="pres">
      <dgm:prSet presAssocID="{B99C547F-EDD9-4582-A59B-352497F27E84}" presName="node" presStyleLbl="alignAccFollowNode1" presStyleIdx="4" presStyleCnt="6" custScaleX="298166" custScaleY="388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D30638-11B5-4C14-B4B9-F1ECB5EA069B}" type="pres">
      <dgm:prSet presAssocID="{6FDE8541-8F6E-4B0E-8734-59A111634785}" presName="sibTrans" presStyleCnt="0"/>
      <dgm:spPr/>
    </dgm:pt>
    <dgm:pt modelId="{5C75E98A-547F-4D2D-9C5D-8FF084C294F0}" type="pres">
      <dgm:prSet presAssocID="{488067E8-9110-4657-A869-8AF1A0041196}" presName="node" presStyleLbl="alignAccFollowNode1" presStyleIdx="5" presStyleCnt="6" custScaleX="611265" custScaleY="371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085B0D-313A-488C-9493-40CFEB87501F}" srcId="{85A76200-74BA-40D8-8B9E-1FAADB99CBF3}" destId="{D931C846-7D69-48FB-9B55-0CF410E172FD}" srcOrd="1" destOrd="0" parTransId="{49CB9913-2E60-4E7A-BF8D-2F5D25C693FA}" sibTransId="{8FB6B6AB-CDAF-4C17-997D-956F8313B560}"/>
    <dgm:cxn modelId="{A375C1D7-A8C4-46C4-8E12-F62B6AE10D05}" type="presOf" srcId="{C6860169-F777-4AE3-A10B-1E5B3DDAD01F}" destId="{D8154764-E2D6-4BEE-84A0-4745DAECA9B1}" srcOrd="0" destOrd="1" presId="urn:microsoft.com/office/officeart/2005/8/layout/lProcess3"/>
    <dgm:cxn modelId="{01AA8E93-3327-4ECE-ABCB-0F8FCAB0D7F3}" srcId="{85A76200-74BA-40D8-8B9E-1FAADB99CBF3}" destId="{B8DEC5F4-7DEB-4BAE-B347-0A9AAAA4AEEA}" srcOrd="0" destOrd="0" parTransId="{BDC502CC-1CD0-4036-94B9-0FCFE1DE6BF5}" sibTransId="{A04EA50D-5689-4C37-8B64-E0FEDFE37A80}"/>
    <dgm:cxn modelId="{F310BBBB-89CF-41EB-AF5B-8E3B134A003E}" type="presOf" srcId="{2B024205-5952-4380-BAE1-36813FDB5B99}" destId="{D8154764-E2D6-4BEE-84A0-4745DAECA9B1}" srcOrd="0" destOrd="0" presId="urn:microsoft.com/office/officeart/2005/8/layout/lProcess3"/>
    <dgm:cxn modelId="{03C4A44A-0AC2-420E-AA66-FB0242CADDC8}" srcId="{85A76200-74BA-40D8-8B9E-1FAADB99CBF3}" destId="{1FD52102-D5D7-43C6-937B-6A19D3BE5803}" srcOrd="2" destOrd="0" parTransId="{E869AB66-D2B2-4691-B176-3E9D9569FFFE}" sibTransId="{C12ADB64-1129-4CE4-8823-2F3311725DDA}"/>
    <dgm:cxn modelId="{153B19A7-426B-4759-98B2-550946C8D19F}" type="presOf" srcId="{B6EEB1B3-30A9-42D7-8419-882A7F97D065}" destId="{5C75E98A-547F-4D2D-9C5D-8FF084C294F0}" srcOrd="0" destOrd="1" presId="urn:microsoft.com/office/officeart/2005/8/layout/lProcess3"/>
    <dgm:cxn modelId="{57FE13CC-A863-4CA4-8FF5-21A95090B078}" srcId="{B8DEC5F4-7DEB-4BAE-B347-0A9AAAA4AEEA}" destId="{E3F7186F-0962-4A21-A4FF-C07D67C892F9}" srcOrd="0" destOrd="0" parTransId="{036096AE-D59B-4D71-A9FE-829CCF29DFDB}" sibTransId="{630E498D-D52C-439C-9861-03EFB09B29D3}"/>
    <dgm:cxn modelId="{136F0429-B7FB-4D73-BE5C-FEDB3817A476}" type="presOf" srcId="{85A76200-74BA-40D8-8B9E-1FAADB99CBF3}" destId="{F03F47B1-25A1-4BCA-AD63-F0AF1001FC79}" srcOrd="0" destOrd="0" presId="urn:microsoft.com/office/officeart/2005/8/layout/lProcess3"/>
    <dgm:cxn modelId="{19EF29CD-6DFC-4348-92D8-25ED1C602435}" type="presOf" srcId="{E3F7186F-0962-4A21-A4FF-C07D67C892F9}" destId="{CD28C54D-BE9C-4739-BB70-2555D412B349}" srcOrd="0" destOrd="0" presId="urn:microsoft.com/office/officeart/2005/8/layout/lProcess3"/>
    <dgm:cxn modelId="{51D496A5-D153-41C5-9A6B-C7F0B1873AF1}" srcId="{B8DEC5F4-7DEB-4BAE-B347-0A9AAAA4AEEA}" destId="{2B024205-5952-4380-BAE1-36813FDB5B99}" srcOrd="1" destOrd="0" parTransId="{046E6C66-87CB-4130-BC00-33610E37EFBC}" sibTransId="{C06473DB-8B38-4492-A280-89EAFD66A1BF}"/>
    <dgm:cxn modelId="{34FCFF36-39FA-42FD-85BF-0B5F00810535}" type="presOf" srcId="{0AB8D89F-40F9-47A5-AF71-543FC3BDDA6E}" destId="{8F4E6C24-D6AF-48C3-8346-DDE1A4FE06E8}" srcOrd="0" destOrd="0" presId="urn:microsoft.com/office/officeart/2005/8/layout/lProcess3"/>
    <dgm:cxn modelId="{7BD3B326-7B93-4B67-8A27-C07FB279F46C}" type="presOf" srcId="{1FD52102-D5D7-43C6-937B-6A19D3BE5803}" destId="{4D77361F-64A7-4D84-B9B3-0BC72FCE60A0}" srcOrd="0" destOrd="0" presId="urn:microsoft.com/office/officeart/2005/8/layout/lProcess3"/>
    <dgm:cxn modelId="{9285D8BB-0299-40BA-868F-C0ED093E31D8}" type="presOf" srcId="{B99C547F-EDD9-4582-A59B-352497F27E84}" destId="{5E64D498-43FB-47ED-94F8-27DCD95CB948}" srcOrd="0" destOrd="0" presId="urn:microsoft.com/office/officeart/2005/8/layout/lProcess3"/>
    <dgm:cxn modelId="{0FE8DF13-24F1-43CE-8F2C-0D3E551040CE}" srcId="{488067E8-9110-4657-A869-8AF1A0041196}" destId="{B6EEB1B3-30A9-42D7-8419-882A7F97D065}" srcOrd="0" destOrd="0" parTransId="{A8DCC9F4-EA9B-4836-91C4-F16A6863CE52}" sibTransId="{698F577E-5D34-4914-A6BA-69A72539C317}"/>
    <dgm:cxn modelId="{B37FF837-B6E7-4411-94B5-309B27CB1082}" srcId="{D931C846-7D69-48FB-9B55-0CF410E172FD}" destId="{0AB8D89F-40F9-47A5-AF71-543FC3BDDA6E}" srcOrd="0" destOrd="0" parTransId="{BE5C4009-B7D9-4923-AB09-135CB4484CFB}" sibTransId="{0494CA43-1EBC-408D-9AFB-15571B994859}"/>
    <dgm:cxn modelId="{694D26FC-6C3E-4797-A43A-D02B731C02A2}" srcId="{1FD52102-D5D7-43C6-937B-6A19D3BE5803}" destId="{488067E8-9110-4657-A869-8AF1A0041196}" srcOrd="1" destOrd="0" parTransId="{860F3042-31B7-433D-A682-62E60FAC94FE}" sibTransId="{406F5EDD-6D59-439E-8FCB-FD7D543F08F7}"/>
    <dgm:cxn modelId="{55CDBB1C-E97B-4E4A-BD81-17EDC7C0AE4B}" srcId="{D931C846-7D69-48FB-9B55-0CF410E172FD}" destId="{71FC65CE-0FDC-4C80-9755-84184AA4EBE8}" srcOrd="1" destOrd="0" parTransId="{2FFA81E5-8D86-4118-8579-20120274F703}" sibTransId="{454995B3-3E43-47C2-82DB-D0B3370474EC}"/>
    <dgm:cxn modelId="{A302A4E3-C354-4801-BF1A-324A362EFFC3}" type="presOf" srcId="{7F2CA118-3993-4A8C-B2EF-F0AF7EFC3013}" destId="{7DAEB98A-53D6-449F-BCC6-0492460AE98F}" srcOrd="0" destOrd="1" presId="urn:microsoft.com/office/officeart/2005/8/layout/lProcess3"/>
    <dgm:cxn modelId="{BF124A52-E1C2-42CE-8711-229C9E289E11}" srcId="{71FC65CE-0FDC-4C80-9755-84184AA4EBE8}" destId="{7F2CA118-3993-4A8C-B2EF-F0AF7EFC3013}" srcOrd="0" destOrd="0" parTransId="{9C10EDF5-A8C0-431D-AEFC-DA49259F80C9}" sibTransId="{A68A5B07-FBFF-4E2F-99E6-423BC994A0D9}"/>
    <dgm:cxn modelId="{66E917BE-C20E-452F-A9BE-D8322D89FBCB}" type="presOf" srcId="{D931C846-7D69-48FB-9B55-0CF410E172FD}" destId="{1E8A93F6-4273-42F8-8DAA-6414F9825FA9}" srcOrd="0" destOrd="0" presId="urn:microsoft.com/office/officeart/2005/8/layout/lProcess3"/>
    <dgm:cxn modelId="{FA934F71-A723-456B-896C-305CAE7BAE12}" srcId="{1FD52102-D5D7-43C6-937B-6A19D3BE5803}" destId="{B99C547F-EDD9-4582-A59B-352497F27E84}" srcOrd="0" destOrd="0" parTransId="{FF9A9A59-9BED-40DE-86B0-5220756D5C7B}" sibTransId="{6FDE8541-8F6E-4B0E-8734-59A111634785}"/>
    <dgm:cxn modelId="{F3A880C5-D87D-460F-8180-5D48A999BD62}" type="presOf" srcId="{B8DEC5F4-7DEB-4BAE-B347-0A9AAAA4AEEA}" destId="{7130883A-1460-4A05-BC15-D3DE84BAD702}" srcOrd="0" destOrd="0" presId="urn:microsoft.com/office/officeart/2005/8/layout/lProcess3"/>
    <dgm:cxn modelId="{FAD287DB-5A63-4441-AF93-CBE63013ADE0}" type="presOf" srcId="{71FC65CE-0FDC-4C80-9755-84184AA4EBE8}" destId="{7DAEB98A-53D6-449F-BCC6-0492460AE98F}" srcOrd="0" destOrd="0" presId="urn:microsoft.com/office/officeart/2005/8/layout/lProcess3"/>
    <dgm:cxn modelId="{A78AFBBF-9233-4A40-AC7C-4F45AC78909B}" type="presOf" srcId="{488067E8-9110-4657-A869-8AF1A0041196}" destId="{5C75E98A-547F-4D2D-9C5D-8FF084C294F0}" srcOrd="0" destOrd="0" presId="urn:microsoft.com/office/officeart/2005/8/layout/lProcess3"/>
    <dgm:cxn modelId="{AE0E798B-9786-403A-938F-A7B5516862F4}" srcId="{2B024205-5952-4380-BAE1-36813FDB5B99}" destId="{C6860169-F777-4AE3-A10B-1E5B3DDAD01F}" srcOrd="0" destOrd="0" parTransId="{10217D8D-18DB-48E5-876A-F10C4AB12D65}" sibTransId="{9CEEF177-7EB1-4BFE-B1B1-F385988DEFD4}"/>
    <dgm:cxn modelId="{DF2FFF39-7A75-4A69-8A99-CC9A8817DC87}" type="presParOf" srcId="{F03F47B1-25A1-4BCA-AD63-F0AF1001FC79}" destId="{8542D3C0-C4ED-45EC-895C-11C855F7977C}" srcOrd="0" destOrd="0" presId="urn:microsoft.com/office/officeart/2005/8/layout/lProcess3"/>
    <dgm:cxn modelId="{AF6E69BC-E3F1-4710-8EFB-7F32F5B922D3}" type="presParOf" srcId="{8542D3C0-C4ED-45EC-895C-11C855F7977C}" destId="{7130883A-1460-4A05-BC15-D3DE84BAD702}" srcOrd="0" destOrd="0" presId="urn:microsoft.com/office/officeart/2005/8/layout/lProcess3"/>
    <dgm:cxn modelId="{5777806C-7BA9-4C1F-B1EA-34A3D200341D}" type="presParOf" srcId="{8542D3C0-C4ED-45EC-895C-11C855F7977C}" destId="{1F4A7634-6A5A-4324-A217-15306CB6A258}" srcOrd="1" destOrd="0" presId="urn:microsoft.com/office/officeart/2005/8/layout/lProcess3"/>
    <dgm:cxn modelId="{AADB16CE-4630-4364-861A-5314AE432B83}" type="presParOf" srcId="{8542D3C0-C4ED-45EC-895C-11C855F7977C}" destId="{CD28C54D-BE9C-4739-BB70-2555D412B349}" srcOrd="2" destOrd="0" presId="urn:microsoft.com/office/officeart/2005/8/layout/lProcess3"/>
    <dgm:cxn modelId="{70C430C0-A6BE-416F-9381-A0F195C573CA}" type="presParOf" srcId="{8542D3C0-C4ED-45EC-895C-11C855F7977C}" destId="{A9075DDF-8D98-43AB-9E02-4DB7CB8A776C}" srcOrd="3" destOrd="0" presId="urn:microsoft.com/office/officeart/2005/8/layout/lProcess3"/>
    <dgm:cxn modelId="{CA87A34D-B895-4834-A01B-A34547FC668E}" type="presParOf" srcId="{8542D3C0-C4ED-45EC-895C-11C855F7977C}" destId="{D8154764-E2D6-4BEE-84A0-4745DAECA9B1}" srcOrd="4" destOrd="0" presId="urn:microsoft.com/office/officeart/2005/8/layout/lProcess3"/>
    <dgm:cxn modelId="{3752F874-40E5-4654-A3DE-B3C9627BCF39}" type="presParOf" srcId="{F03F47B1-25A1-4BCA-AD63-F0AF1001FC79}" destId="{07552310-7AB6-49BC-BA17-8C78163B0B37}" srcOrd="1" destOrd="0" presId="urn:microsoft.com/office/officeart/2005/8/layout/lProcess3"/>
    <dgm:cxn modelId="{7DEEE502-CD83-4C0C-9DAA-B5C7CC7FC993}" type="presParOf" srcId="{F03F47B1-25A1-4BCA-AD63-F0AF1001FC79}" destId="{4CEA541A-CBED-43C6-8974-9E22709FB84A}" srcOrd="2" destOrd="0" presId="urn:microsoft.com/office/officeart/2005/8/layout/lProcess3"/>
    <dgm:cxn modelId="{8736E59F-74A7-4CD1-A574-87C53325D585}" type="presParOf" srcId="{4CEA541A-CBED-43C6-8974-9E22709FB84A}" destId="{1E8A93F6-4273-42F8-8DAA-6414F9825FA9}" srcOrd="0" destOrd="0" presId="urn:microsoft.com/office/officeart/2005/8/layout/lProcess3"/>
    <dgm:cxn modelId="{A2DE4055-F9CA-4DA6-93FA-76A2F74F9297}" type="presParOf" srcId="{4CEA541A-CBED-43C6-8974-9E22709FB84A}" destId="{72AD5231-8697-4C3F-B547-69EA32E68960}" srcOrd="1" destOrd="0" presId="urn:microsoft.com/office/officeart/2005/8/layout/lProcess3"/>
    <dgm:cxn modelId="{9EC9E3BD-55B8-41DA-B8F8-DBA516F68F2C}" type="presParOf" srcId="{4CEA541A-CBED-43C6-8974-9E22709FB84A}" destId="{8F4E6C24-D6AF-48C3-8346-DDE1A4FE06E8}" srcOrd="2" destOrd="0" presId="urn:microsoft.com/office/officeart/2005/8/layout/lProcess3"/>
    <dgm:cxn modelId="{FE1C1308-BF23-4FB2-BBDC-D571A8E985BD}" type="presParOf" srcId="{4CEA541A-CBED-43C6-8974-9E22709FB84A}" destId="{12BC8FBB-98A5-427C-BB37-823A50432CD8}" srcOrd="3" destOrd="0" presId="urn:microsoft.com/office/officeart/2005/8/layout/lProcess3"/>
    <dgm:cxn modelId="{A31CD4B5-80A7-47D9-9F4B-AA486224B20E}" type="presParOf" srcId="{4CEA541A-CBED-43C6-8974-9E22709FB84A}" destId="{7DAEB98A-53D6-449F-BCC6-0492460AE98F}" srcOrd="4" destOrd="0" presId="urn:microsoft.com/office/officeart/2005/8/layout/lProcess3"/>
    <dgm:cxn modelId="{A44130AA-6383-4561-BCE0-03F96C7F3572}" type="presParOf" srcId="{F03F47B1-25A1-4BCA-AD63-F0AF1001FC79}" destId="{F941E370-4AC6-4F72-9B16-2619A4F213DD}" srcOrd="3" destOrd="0" presId="urn:microsoft.com/office/officeart/2005/8/layout/lProcess3"/>
    <dgm:cxn modelId="{597030D2-D054-4002-A62B-D2226D8CC2C6}" type="presParOf" srcId="{F03F47B1-25A1-4BCA-AD63-F0AF1001FC79}" destId="{A064CC58-AA61-4F20-BAA3-BC21DB93B275}" srcOrd="4" destOrd="0" presId="urn:microsoft.com/office/officeart/2005/8/layout/lProcess3"/>
    <dgm:cxn modelId="{F4472B46-5028-4674-A9A2-F406CACA0AB7}" type="presParOf" srcId="{A064CC58-AA61-4F20-BAA3-BC21DB93B275}" destId="{4D77361F-64A7-4D84-B9B3-0BC72FCE60A0}" srcOrd="0" destOrd="0" presId="urn:microsoft.com/office/officeart/2005/8/layout/lProcess3"/>
    <dgm:cxn modelId="{4C83AAB8-64B8-46C7-81B4-95B78852D1A2}" type="presParOf" srcId="{A064CC58-AA61-4F20-BAA3-BC21DB93B275}" destId="{3AF1E6A6-A835-4D3C-A607-C017F2FC52FD}" srcOrd="1" destOrd="0" presId="urn:microsoft.com/office/officeart/2005/8/layout/lProcess3"/>
    <dgm:cxn modelId="{1F025A43-1D66-4A71-BFE0-F63868959F0A}" type="presParOf" srcId="{A064CC58-AA61-4F20-BAA3-BC21DB93B275}" destId="{5E64D498-43FB-47ED-94F8-27DCD95CB948}" srcOrd="2" destOrd="0" presId="urn:microsoft.com/office/officeart/2005/8/layout/lProcess3"/>
    <dgm:cxn modelId="{894C2E0F-63E7-4176-BEE5-DF3BE087CF1F}" type="presParOf" srcId="{A064CC58-AA61-4F20-BAA3-BC21DB93B275}" destId="{77D30638-11B5-4C14-B4B9-F1ECB5EA069B}" srcOrd="3" destOrd="0" presId="urn:microsoft.com/office/officeart/2005/8/layout/lProcess3"/>
    <dgm:cxn modelId="{E9C110B2-BFF5-4E17-AF7D-E7E6856772A4}" type="presParOf" srcId="{A064CC58-AA61-4F20-BAA3-BC21DB93B275}" destId="{5C75E98A-547F-4D2D-9C5D-8FF084C294F0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4293ED-208C-489E-BB6C-02A078DACF2A}" type="doc">
      <dgm:prSet loTypeId="urn:microsoft.com/office/officeart/2005/8/layout/default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A46DB341-AA19-40D8-A748-0200ACBB9A2A}">
      <dgm:prSet phldrT="[Текст]" custT="1"/>
      <dgm:spPr/>
      <dgm:t>
        <a:bodyPr/>
        <a:lstStyle/>
        <a:p>
          <a:r>
            <a:rPr lang="ru-RU" sz="9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Конкурсант –               наше всё!</a:t>
          </a:r>
          <a:endParaRPr lang="ru-RU" sz="9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A1B70E3-3BA1-4B5D-A4A6-DB7AB343A723}" type="sibTrans" cxnId="{5184DCCD-98F6-4ABD-BCAC-6A9885CAE3DC}">
      <dgm:prSet/>
      <dgm:spPr/>
      <dgm:t>
        <a:bodyPr/>
        <a:lstStyle/>
        <a:p>
          <a:endParaRPr lang="ru-RU"/>
        </a:p>
      </dgm:t>
    </dgm:pt>
    <dgm:pt modelId="{772D8D28-5574-4C54-AE60-3EAAC41FF91E}" type="parTrans" cxnId="{5184DCCD-98F6-4ABD-BCAC-6A9885CAE3DC}">
      <dgm:prSet/>
      <dgm:spPr/>
      <dgm:t>
        <a:bodyPr/>
        <a:lstStyle/>
        <a:p>
          <a:endParaRPr lang="ru-RU"/>
        </a:p>
      </dgm:t>
    </dgm:pt>
    <dgm:pt modelId="{B4577FC1-D6A3-4DF1-9A2D-5E2F9917E405}" type="pres">
      <dgm:prSet presAssocID="{CF4293ED-208C-489E-BB6C-02A078DACF2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8B9A76-3B41-4854-9A8D-A66B59E2E50F}" type="pres">
      <dgm:prSet presAssocID="{A46DB341-AA19-40D8-A748-0200ACBB9A2A}" presName="node" presStyleLbl="node1" presStyleIdx="0" presStyleCnt="1" custScaleX="100000" custScaleY="91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84DCCD-98F6-4ABD-BCAC-6A9885CAE3DC}" srcId="{CF4293ED-208C-489E-BB6C-02A078DACF2A}" destId="{A46DB341-AA19-40D8-A748-0200ACBB9A2A}" srcOrd="0" destOrd="0" parTransId="{772D8D28-5574-4C54-AE60-3EAAC41FF91E}" sibTransId="{EA1B70E3-3BA1-4B5D-A4A6-DB7AB343A723}"/>
    <dgm:cxn modelId="{BD49F4B9-464E-4545-BF20-0E59CF65BDD6}" type="presOf" srcId="{CF4293ED-208C-489E-BB6C-02A078DACF2A}" destId="{B4577FC1-D6A3-4DF1-9A2D-5E2F9917E405}" srcOrd="0" destOrd="0" presId="urn:microsoft.com/office/officeart/2005/8/layout/default"/>
    <dgm:cxn modelId="{8B5CFFBD-4F3D-468F-99B0-507843680E89}" type="presOf" srcId="{A46DB341-AA19-40D8-A748-0200ACBB9A2A}" destId="{348B9A76-3B41-4854-9A8D-A66B59E2E50F}" srcOrd="0" destOrd="0" presId="urn:microsoft.com/office/officeart/2005/8/layout/default"/>
    <dgm:cxn modelId="{75F7D803-D104-483E-A4F0-B94A1C1C2944}" type="presParOf" srcId="{B4577FC1-D6A3-4DF1-9A2D-5E2F9917E405}" destId="{348B9A76-3B41-4854-9A8D-A66B59E2E50F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68B3A5-FFD4-4378-87FB-18BF69FEB972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DCF588D-9E11-4C84-B0A4-5E525DE2CB0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Круглый стол по итогам конкурса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5624155E-A28D-4E1C-BB78-25791342F46D}" type="parTrans" cxnId="{31328ED0-85EA-4FA4-BDDB-23741D255CFC}">
      <dgm:prSet/>
      <dgm:spPr/>
      <dgm:t>
        <a:bodyPr/>
        <a:lstStyle/>
        <a:p>
          <a:endParaRPr lang="ru-RU"/>
        </a:p>
      </dgm:t>
    </dgm:pt>
    <dgm:pt modelId="{C3079487-5A7A-45C8-91B6-E84ABC9AB883}" type="sibTrans" cxnId="{31328ED0-85EA-4FA4-BDDB-23741D255CFC}">
      <dgm:prSet/>
      <dgm:spPr/>
      <dgm:t>
        <a:bodyPr/>
        <a:lstStyle/>
        <a:p>
          <a:endParaRPr lang="ru-RU"/>
        </a:p>
      </dgm:t>
    </dgm:pt>
    <dgm:pt modelId="{43E452F8-41DF-4ECA-8EDC-99FAE8D2B4A3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Подготовка к следующему этапу конкурса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05C06277-6FA4-4D57-838D-28DA2E50A09F}" type="parTrans" cxnId="{62FAD959-3A8C-46DD-A53F-482AD27D13CD}">
      <dgm:prSet/>
      <dgm:spPr/>
      <dgm:t>
        <a:bodyPr/>
        <a:lstStyle/>
        <a:p>
          <a:endParaRPr lang="ru-RU"/>
        </a:p>
      </dgm:t>
    </dgm:pt>
    <dgm:pt modelId="{C2B8FD9A-5ED1-41AF-8122-4D0F71F6DDBA}" type="sibTrans" cxnId="{62FAD959-3A8C-46DD-A53F-482AD27D13CD}">
      <dgm:prSet/>
      <dgm:spPr/>
      <dgm:t>
        <a:bodyPr/>
        <a:lstStyle/>
        <a:p>
          <a:endParaRPr lang="ru-RU"/>
        </a:p>
      </dgm:t>
    </dgm:pt>
    <dgm:pt modelId="{D6554FE5-F116-4008-8F65-CD644E4721DA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Приказ директора о поощрении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E3DD8C80-4FAD-4195-848C-4857B1BE2D9B}" type="sibTrans" cxnId="{207EC416-B31B-452A-BBD3-391460E82F7F}">
      <dgm:prSet/>
      <dgm:spPr/>
      <dgm:t>
        <a:bodyPr/>
        <a:lstStyle/>
        <a:p>
          <a:endParaRPr lang="ru-RU"/>
        </a:p>
      </dgm:t>
    </dgm:pt>
    <dgm:pt modelId="{3BE62AD2-1EEB-4D4B-A731-A9D2CF5076CF}" type="parTrans" cxnId="{207EC416-B31B-452A-BBD3-391460E82F7F}">
      <dgm:prSet/>
      <dgm:spPr/>
      <dgm:t>
        <a:bodyPr/>
        <a:lstStyle/>
        <a:p>
          <a:endParaRPr lang="ru-RU"/>
        </a:p>
      </dgm:t>
    </dgm:pt>
    <dgm:pt modelId="{82610883-7D27-4237-8FEB-C287F8EC192F}" type="pres">
      <dgm:prSet presAssocID="{CD68B3A5-FFD4-4378-87FB-18BF69FEB972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A206A88-2164-415C-9A9C-CF170988CF3C}" type="pres">
      <dgm:prSet presAssocID="{3DCF588D-9E11-4C84-B0A4-5E525DE2CB02}" presName="Accent1" presStyleCnt="0"/>
      <dgm:spPr/>
    </dgm:pt>
    <dgm:pt modelId="{BDC2FC90-792A-42EF-BBC8-9A4B0C9B1712}" type="pres">
      <dgm:prSet presAssocID="{3DCF588D-9E11-4C84-B0A4-5E525DE2CB02}" presName="Accent" presStyleLbl="node1" presStyleIdx="0" presStyleCnt="3" custScaleX="204268"/>
      <dgm:spPr/>
    </dgm:pt>
    <dgm:pt modelId="{E27BAD89-DACA-4A92-8E50-106A40A849FC}" type="pres">
      <dgm:prSet presAssocID="{3DCF588D-9E11-4C84-B0A4-5E525DE2CB02}" presName="Parent1" presStyleLbl="revTx" presStyleIdx="0" presStyleCnt="3" custScaleX="219247" custScaleY="94270" custLinFactNeighborX="745" custLinFactNeighborY="-2314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4374E6-A54E-4654-A98D-471FB8A1C124}" type="pres">
      <dgm:prSet presAssocID="{D6554FE5-F116-4008-8F65-CD644E4721DA}" presName="Accent2" presStyleCnt="0"/>
      <dgm:spPr/>
    </dgm:pt>
    <dgm:pt modelId="{D96DE515-A32C-436B-B14D-1EE18F721E01}" type="pres">
      <dgm:prSet presAssocID="{D6554FE5-F116-4008-8F65-CD644E4721DA}" presName="Accent" presStyleLbl="node1" presStyleIdx="1" presStyleCnt="3" custScaleX="228532"/>
      <dgm:spPr/>
    </dgm:pt>
    <dgm:pt modelId="{E9E98A57-FAC1-4097-B703-B892DC5261B3}" type="pres">
      <dgm:prSet presAssocID="{D6554FE5-F116-4008-8F65-CD644E4721DA}" presName="Parent2" presStyleLbl="revTx" presStyleIdx="1" presStyleCnt="3" custScaleX="2314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D9A2C5-A9A3-4910-9939-67C8B0940064}" type="pres">
      <dgm:prSet presAssocID="{43E452F8-41DF-4ECA-8EDC-99FAE8D2B4A3}" presName="Accent3" presStyleCnt="0"/>
      <dgm:spPr/>
    </dgm:pt>
    <dgm:pt modelId="{9ADD2F94-AB44-414E-A023-DFC2B30D5C7C}" type="pres">
      <dgm:prSet presAssocID="{43E452F8-41DF-4ECA-8EDC-99FAE8D2B4A3}" presName="Accent" presStyleLbl="node1" presStyleIdx="2" presStyleCnt="3" custScaleX="249264"/>
      <dgm:spPr/>
    </dgm:pt>
    <dgm:pt modelId="{571AA361-81A8-452B-8648-4AAEF4622AE3}" type="pres">
      <dgm:prSet presAssocID="{43E452F8-41DF-4ECA-8EDC-99FAE8D2B4A3}" presName="Parent3" presStyleLbl="revTx" presStyleIdx="2" presStyleCnt="3" custScaleX="257620" custScaleY="128148" custLinFactNeighborX="9984" custLinFactNeighborY="2129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FAD959-3A8C-46DD-A53F-482AD27D13CD}" srcId="{CD68B3A5-FFD4-4378-87FB-18BF69FEB972}" destId="{43E452F8-41DF-4ECA-8EDC-99FAE8D2B4A3}" srcOrd="2" destOrd="0" parTransId="{05C06277-6FA4-4D57-838D-28DA2E50A09F}" sibTransId="{C2B8FD9A-5ED1-41AF-8122-4D0F71F6DDBA}"/>
    <dgm:cxn modelId="{8D6D53DC-64AA-46DA-ACA3-0F551A48DDF8}" type="presOf" srcId="{43E452F8-41DF-4ECA-8EDC-99FAE8D2B4A3}" destId="{571AA361-81A8-452B-8648-4AAEF4622AE3}" srcOrd="0" destOrd="0" presId="urn:microsoft.com/office/officeart/2009/layout/CircleArrowProcess"/>
    <dgm:cxn modelId="{207EC416-B31B-452A-BBD3-391460E82F7F}" srcId="{CD68B3A5-FFD4-4378-87FB-18BF69FEB972}" destId="{D6554FE5-F116-4008-8F65-CD644E4721DA}" srcOrd="1" destOrd="0" parTransId="{3BE62AD2-1EEB-4D4B-A731-A9D2CF5076CF}" sibTransId="{E3DD8C80-4FAD-4195-848C-4857B1BE2D9B}"/>
    <dgm:cxn modelId="{2A160AEB-88FA-44B3-9B46-6708C3C8D4FA}" type="presOf" srcId="{CD68B3A5-FFD4-4378-87FB-18BF69FEB972}" destId="{82610883-7D27-4237-8FEB-C287F8EC192F}" srcOrd="0" destOrd="0" presId="urn:microsoft.com/office/officeart/2009/layout/CircleArrowProcess"/>
    <dgm:cxn modelId="{2867C894-E848-4C5F-8F83-50F6883CF449}" type="presOf" srcId="{D6554FE5-F116-4008-8F65-CD644E4721DA}" destId="{E9E98A57-FAC1-4097-B703-B892DC5261B3}" srcOrd="0" destOrd="0" presId="urn:microsoft.com/office/officeart/2009/layout/CircleArrowProcess"/>
    <dgm:cxn modelId="{48C58909-1755-46C2-9ADE-6BDDD067873B}" type="presOf" srcId="{3DCF588D-9E11-4C84-B0A4-5E525DE2CB02}" destId="{E27BAD89-DACA-4A92-8E50-106A40A849FC}" srcOrd="0" destOrd="0" presId="urn:microsoft.com/office/officeart/2009/layout/CircleArrowProcess"/>
    <dgm:cxn modelId="{31328ED0-85EA-4FA4-BDDB-23741D255CFC}" srcId="{CD68B3A5-FFD4-4378-87FB-18BF69FEB972}" destId="{3DCF588D-9E11-4C84-B0A4-5E525DE2CB02}" srcOrd="0" destOrd="0" parTransId="{5624155E-A28D-4E1C-BB78-25791342F46D}" sibTransId="{C3079487-5A7A-45C8-91B6-E84ABC9AB883}"/>
    <dgm:cxn modelId="{769FB32A-069E-4F90-8BB2-1EAC1930C734}" type="presParOf" srcId="{82610883-7D27-4237-8FEB-C287F8EC192F}" destId="{DA206A88-2164-415C-9A9C-CF170988CF3C}" srcOrd="0" destOrd="0" presId="urn:microsoft.com/office/officeart/2009/layout/CircleArrowProcess"/>
    <dgm:cxn modelId="{287AB277-8FDE-49BF-8225-4EDC4D46EC71}" type="presParOf" srcId="{DA206A88-2164-415C-9A9C-CF170988CF3C}" destId="{BDC2FC90-792A-42EF-BBC8-9A4B0C9B1712}" srcOrd="0" destOrd="0" presId="urn:microsoft.com/office/officeart/2009/layout/CircleArrowProcess"/>
    <dgm:cxn modelId="{1BFAC392-9C4C-4755-905B-FE3452FBF6A7}" type="presParOf" srcId="{82610883-7D27-4237-8FEB-C287F8EC192F}" destId="{E27BAD89-DACA-4A92-8E50-106A40A849FC}" srcOrd="1" destOrd="0" presId="urn:microsoft.com/office/officeart/2009/layout/CircleArrowProcess"/>
    <dgm:cxn modelId="{4547C929-B61F-4D1E-8578-7492A860C861}" type="presParOf" srcId="{82610883-7D27-4237-8FEB-C287F8EC192F}" destId="{9D4374E6-A54E-4654-A98D-471FB8A1C124}" srcOrd="2" destOrd="0" presId="urn:microsoft.com/office/officeart/2009/layout/CircleArrowProcess"/>
    <dgm:cxn modelId="{8672DAAA-0DBB-4B67-97C3-DA496570FB31}" type="presParOf" srcId="{9D4374E6-A54E-4654-A98D-471FB8A1C124}" destId="{D96DE515-A32C-436B-B14D-1EE18F721E01}" srcOrd="0" destOrd="0" presId="urn:microsoft.com/office/officeart/2009/layout/CircleArrowProcess"/>
    <dgm:cxn modelId="{1D88E71A-3C70-4A7D-91A8-869B441B4F68}" type="presParOf" srcId="{82610883-7D27-4237-8FEB-C287F8EC192F}" destId="{E9E98A57-FAC1-4097-B703-B892DC5261B3}" srcOrd="3" destOrd="0" presId="urn:microsoft.com/office/officeart/2009/layout/CircleArrowProcess"/>
    <dgm:cxn modelId="{78130175-A723-45B6-ACB5-97A15FB90AA4}" type="presParOf" srcId="{82610883-7D27-4237-8FEB-C287F8EC192F}" destId="{4BD9A2C5-A9A3-4910-9939-67C8B0940064}" srcOrd="4" destOrd="0" presId="urn:microsoft.com/office/officeart/2009/layout/CircleArrowProcess"/>
    <dgm:cxn modelId="{B2EF45E8-79BD-485C-B01E-0A1B39291FB8}" type="presParOf" srcId="{4BD9A2C5-A9A3-4910-9939-67C8B0940064}" destId="{9ADD2F94-AB44-414E-A023-DFC2B30D5C7C}" srcOrd="0" destOrd="0" presId="urn:microsoft.com/office/officeart/2009/layout/CircleArrowProcess"/>
    <dgm:cxn modelId="{C1C167E8-6194-4570-B470-56634EA4EC86}" type="presParOf" srcId="{82610883-7D27-4237-8FEB-C287F8EC192F}" destId="{571AA361-81A8-452B-8648-4AAEF4622AE3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74E90E6-C837-4DF9-B06C-46ABA1FF97B4}" type="doc">
      <dgm:prSet loTypeId="urn:microsoft.com/office/officeart/2005/8/layout/default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FF3F1EE-62CA-4129-BDCB-A84516FA96A5}">
      <dgm:prSet phldrT="[Текст]" custT="1"/>
      <dgm:spPr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5400000" scaled="1"/>
          <a:tileRect/>
        </a:gradFill>
      </dgm:spPr>
      <dgm:t>
        <a:bodyPr/>
        <a:lstStyle/>
        <a:p>
          <a:r>
            <a:rPr lang="ru-RU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Мнение жюри важно, НО…</a:t>
          </a:r>
        </a:p>
        <a:p>
          <a:r>
            <a:rPr lang="ru-RU" sz="8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ГЛАВНОЕ – </a:t>
          </a:r>
        </a:p>
        <a:p>
          <a:r>
            <a:rPr lang="ru-RU" sz="8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ВЕРА В СЕБЯ!</a:t>
          </a:r>
          <a:endParaRPr lang="ru-RU" sz="8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23F3E01-5383-4B00-B695-991C1D245C71}" type="parTrans" cxnId="{3A1A511F-02B6-4F01-9FCC-94E9BE5DC1B2}">
      <dgm:prSet/>
      <dgm:spPr/>
      <dgm:t>
        <a:bodyPr/>
        <a:lstStyle/>
        <a:p>
          <a:endParaRPr lang="ru-RU" sz="3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55F925-9096-48E8-BAA6-53FC2C898388}" type="sibTrans" cxnId="{3A1A511F-02B6-4F01-9FCC-94E9BE5DC1B2}">
      <dgm:prSet/>
      <dgm:spPr/>
      <dgm:t>
        <a:bodyPr/>
        <a:lstStyle/>
        <a:p>
          <a:endParaRPr lang="ru-RU" sz="3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78DF06-BEC7-41CE-B6F2-F50A599AEA59}" type="pres">
      <dgm:prSet presAssocID="{D74E90E6-C837-4DF9-B06C-46ABA1FF97B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A5796D-79B5-46D9-A0E3-AD57E3AE25D6}" type="pres">
      <dgm:prSet presAssocID="{2FF3F1EE-62CA-4129-BDCB-A84516FA96A5}" presName="node" presStyleLbl="node1" presStyleIdx="0" presStyleCnt="1" custScaleX="100000" custScaleY="118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268B84-75D0-4345-850C-D64F66EF2BDB}" type="presOf" srcId="{2FF3F1EE-62CA-4129-BDCB-A84516FA96A5}" destId="{32A5796D-79B5-46D9-A0E3-AD57E3AE25D6}" srcOrd="0" destOrd="0" presId="urn:microsoft.com/office/officeart/2005/8/layout/default"/>
    <dgm:cxn modelId="{3A1A511F-02B6-4F01-9FCC-94E9BE5DC1B2}" srcId="{D74E90E6-C837-4DF9-B06C-46ABA1FF97B4}" destId="{2FF3F1EE-62CA-4129-BDCB-A84516FA96A5}" srcOrd="0" destOrd="0" parTransId="{423F3E01-5383-4B00-B695-991C1D245C71}" sibTransId="{3F55F925-9096-48E8-BAA6-53FC2C898388}"/>
    <dgm:cxn modelId="{E7E35A8F-B858-49E1-A4EE-DD98ED8EAF82}" type="presOf" srcId="{D74E90E6-C837-4DF9-B06C-46ABA1FF97B4}" destId="{8F78DF06-BEC7-41CE-B6F2-F50A599AEA59}" srcOrd="0" destOrd="0" presId="urn:microsoft.com/office/officeart/2005/8/layout/default"/>
    <dgm:cxn modelId="{3F771DA5-05FE-46E8-974A-B9602F4DEF4A}" type="presParOf" srcId="{8F78DF06-BEC7-41CE-B6F2-F50A599AEA59}" destId="{32A5796D-79B5-46D9-A0E3-AD57E3AE25D6}" srcOrd="0" destOrd="0" presId="urn:microsoft.com/office/officeart/2005/8/layout/default"/>
  </dgm:cxnLst>
  <dgm:bg>
    <a:solidFill>
      <a:srgbClr val="FF000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5A76200-74BA-40D8-8B9E-1FAADB99CBF3}" type="doc">
      <dgm:prSet loTypeId="urn:microsoft.com/office/officeart/2005/8/layout/l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8DEC5F4-7DEB-4BAE-B347-0A9AAAA4AEEA}">
      <dgm:prSet phldrT="[Текст]" custT="1"/>
      <dgm:spPr/>
      <dgm:t>
        <a:bodyPr/>
        <a:lstStyle/>
        <a:p>
          <a:r>
            <a:rPr lang="ru-RU" sz="1800" b="1" dirty="0" smtClean="0"/>
            <a:t>Разработка нормативной базы</a:t>
          </a:r>
          <a:endParaRPr lang="ru-RU" sz="1800" b="1" dirty="0"/>
        </a:p>
      </dgm:t>
    </dgm:pt>
    <dgm:pt modelId="{BDC502CC-1CD0-4036-94B9-0FCFE1DE6BF5}" type="parTrans" cxnId="{01AA8E93-3327-4ECE-ABCB-0F8FCAB0D7F3}">
      <dgm:prSet/>
      <dgm:spPr/>
      <dgm:t>
        <a:bodyPr/>
        <a:lstStyle/>
        <a:p>
          <a:endParaRPr lang="ru-RU"/>
        </a:p>
      </dgm:t>
    </dgm:pt>
    <dgm:pt modelId="{A04EA50D-5689-4C37-8B64-E0FEDFE37A80}" type="sibTrans" cxnId="{01AA8E93-3327-4ECE-ABCB-0F8FCAB0D7F3}">
      <dgm:prSet/>
      <dgm:spPr/>
      <dgm:t>
        <a:bodyPr/>
        <a:lstStyle/>
        <a:p>
          <a:endParaRPr lang="ru-RU"/>
        </a:p>
      </dgm:t>
    </dgm:pt>
    <dgm:pt modelId="{E3F7186F-0962-4A21-A4FF-C07D67C892F9}">
      <dgm:prSet phldrT="[Текст]" custT="1"/>
      <dgm:spPr/>
      <dgm:t>
        <a:bodyPr/>
        <a:lstStyle/>
        <a:p>
          <a:r>
            <a:rPr lang="ru-RU" sz="1600" b="1" dirty="0" smtClean="0"/>
            <a:t>Приказ директора о создании ВТК</a:t>
          </a:r>
          <a:endParaRPr lang="ru-RU" sz="1600" b="1" dirty="0"/>
        </a:p>
      </dgm:t>
    </dgm:pt>
    <dgm:pt modelId="{036096AE-D59B-4D71-A9FE-829CCF29DFDB}" type="parTrans" cxnId="{57FE13CC-A863-4CA4-8FF5-21A95090B078}">
      <dgm:prSet/>
      <dgm:spPr/>
      <dgm:t>
        <a:bodyPr/>
        <a:lstStyle/>
        <a:p>
          <a:endParaRPr lang="ru-RU"/>
        </a:p>
      </dgm:t>
    </dgm:pt>
    <dgm:pt modelId="{630E498D-D52C-439C-9861-03EFB09B29D3}" type="sibTrans" cxnId="{57FE13CC-A863-4CA4-8FF5-21A95090B078}">
      <dgm:prSet/>
      <dgm:spPr/>
      <dgm:t>
        <a:bodyPr/>
        <a:lstStyle/>
        <a:p>
          <a:endParaRPr lang="ru-RU"/>
        </a:p>
      </dgm:t>
    </dgm:pt>
    <dgm:pt modelId="{2B024205-5952-4380-BAE1-36813FDB5B99}">
      <dgm:prSet phldrT="[Текст]" custT="1"/>
      <dgm:spPr/>
      <dgm:t>
        <a:bodyPr/>
        <a:lstStyle/>
        <a:p>
          <a:r>
            <a:rPr lang="ru-RU" sz="1500" b="1" dirty="0" smtClean="0"/>
            <a:t>Состав ВТК:</a:t>
          </a:r>
        </a:p>
        <a:p>
          <a:r>
            <a:rPr lang="ru-RU" sz="1500" b="1" dirty="0" smtClean="0"/>
            <a:t>- заместители директора по УМР и ВР</a:t>
          </a:r>
        </a:p>
        <a:p>
          <a:r>
            <a:rPr lang="ru-RU" sz="1500" b="1" dirty="0" smtClean="0"/>
            <a:t>- победители и призёры конкурсов</a:t>
          </a:r>
        </a:p>
        <a:p>
          <a:r>
            <a:rPr lang="ru-RU" sz="1500" b="1" dirty="0" smtClean="0"/>
            <a:t>- все желающие </a:t>
          </a:r>
          <a:endParaRPr lang="ru-RU" sz="1500" b="1" dirty="0"/>
        </a:p>
      </dgm:t>
    </dgm:pt>
    <dgm:pt modelId="{046E6C66-87CB-4130-BC00-33610E37EFBC}" type="parTrans" cxnId="{51D496A5-D153-41C5-9A6B-C7F0B1873AF1}">
      <dgm:prSet/>
      <dgm:spPr/>
      <dgm:t>
        <a:bodyPr/>
        <a:lstStyle/>
        <a:p>
          <a:endParaRPr lang="ru-RU"/>
        </a:p>
      </dgm:t>
    </dgm:pt>
    <dgm:pt modelId="{C06473DB-8B38-4492-A280-89EAFD66A1BF}" type="sibTrans" cxnId="{51D496A5-D153-41C5-9A6B-C7F0B1873AF1}">
      <dgm:prSet/>
      <dgm:spPr/>
      <dgm:t>
        <a:bodyPr/>
        <a:lstStyle/>
        <a:p>
          <a:endParaRPr lang="ru-RU"/>
        </a:p>
      </dgm:t>
    </dgm:pt>
    <dgm:pt modelId="{D931C846-7D69-48FB-9B55-0CF410E172FD}">
      <dgm:prSet phldrT="[Текст]" custT="1"/>
      <dgm:spPr/>
      <dgm:t>
        <a:bodyPr/>
        <a:lstStyle/>
        <a:p>
          <a:r>
            <a:rPr lang="ru-RU" sz="1800" b="1" dirty="0" smtClean="0"/>
            <a:t>Работа ВТК</a:t>
          </a:r>
          <a:endParaRPr lang="ru-RU" sz="1800" b="1" dirty="0"/>
        </a:p>
      </dgm:t>
    </dgm:pt>
    <dgm:pt modelId="{49CB9913-2E60-4E7A-BF8D-2F5D25C693FA}" type="parTrans" cxnId="{45085B0D-313A-488C-9493-40CFEB87501F}">
      <dgm:prSet/>
      <dgm:spPr/>
      <dgm:t>
        <a:bodyPr/>
        <a:lstStyle/>
        <a:p>
          <a:endParaRPr lang="ru-RU"/>
        </a:p>
      </dgm:t>
    </dgm:pt>
    <dgm:pt modelId="{8FB6B6AB-CDAF-4C17-997D-956F8313B560}" type="sibTrans" cxnId="{45085B0D-313A-488C-9493-40CFEB87501F}">
      <dgm:prSet/>
      <dgm:spPr/>
      <dgm:t>
        <a:bodyPr/>
        <a:lstStyle/>
        <a:p>
          <a:endParaRPr lang="ru-RU"/>
        </a:p>
      </dgm:t>
    </dgm:pt>
    <dgm:pt modelId="{0AB8D89F-40F9-47A5-AF71-543FC3BDDA6E}">
      <dgm:prSet phldrT="[Текст]" custT="1"/>
      <dgm:spPr/>
      <dgm:t>
        <a:bodyPr/>
        <a:lstStyle/>
        <a:p>
          <a:r>
            <a:rPr lang="ru-RU" sz="1600" b="1" dirty="0" smtClean="0"/>
            <a:t>Подготовка к заочному этапу конкурса</a:t>
          </a:r>
          <a:endParaRPr lang="ru-RU" sz="1600" b="1" dirty="0"/>
        </a:p>
      </dgm:t>
    </dgm:pt>
    <dgm:pt modelId="{BE5C4009-B7D9-4923-AB09-135CB4484CFB}" type="parTrans" cxnId="{B37FF837-B6E7-4411-94B5-309B27CB1082}">
      <dgm:prSet/>
      <dgm:spPr/>
      <dgm:t>
        <a:bodyPr/>
        <a:lstStyle/>
        <a:p>
          <a:endParaRPr lang="ru-RU"/>
        </a:p>
      </dgm:t>
    </dgm:pt>
    <dgm:pt modelId="{0494CA43-1EBC-408D-9AFB-15571B994859}" type="sibTrans" cxnId="{B37FF837-B6E7-4411-94B5-309B27CB1082}">
      <dgm:prSet/>
      <dgm:spPr/>
      <dgm:t>
        <a:bodyPr/>
        <a:lstStyle/>
        <a:p>
          <a:endParaRPr lang="ru-RU"/>
        </a:p>
      </dgm:t>
    </dgm:pt>
    <dgm:pt modelId="{71FC65CE-0FDC-4C80-9755-84184AA4EBE8}">
      <dgm:prSet phldrT="[Текст]" custT="1"/>
      <dgm:spPr/>
      <dgm:t>
        <a:bodyPr/>
        <a:lstStyle/>
        <a:p>
          <a:r>
            <a:rPr lang="ru-RU" sz="1400" b="1" dirty="0" smtClean="0"/>
            <a:t>Эффекты: </a:t>
          </a:r>
        </a:p>
        <a:p>
          <a:r>
            <a:rPr lang="ru-RU" sz="1400" b="1" dirty="0" smtClean="0"/>
            <a:t>- профессиональный рост</a:t>
          </a:r>
        </a:p>
        <a:p>
          <a:r>
            <a:rPr lang="ru-RU" sz="1400" b="1" dirty="0" smtClean="0"/>
            <a:t>- пакет методических разработок</a:t>
          </a:r>
        </a:p>
        <a:p>
          <a:r>
            <a:rPr lang="ru-RU" sz="1400" b="1" dirty="0" smtClean="0"/>
            <a:t>- возможность трансляции опыта</a:t>
          </a:r>
        </a:p>
      </dgm:t>
    </dgm:pt>
    <dgm:pt modelId="{454995B3-3E43-47C2-82DB-D0B3370474EC}" type="sibTrans" cxnId="{55CDBB1C-E97B-4E4A-BD81-17EDC7C0AE4B}">
      <dgm:prSet/>
      <dgm:spPr/>
      <dgm:t>
        <a:bodyPr/>
        <a:lstStyle/>
        <a:p>
          <a:endParaRPr lang="ru-RU"/>
        </a:p>
      </dgm:t>
    </dgm:pt>
    <dgm:pt modelId="{2FFA81E5-8D86-4118-8579-20120274F703}" type="parTrans" cxnId="{55CDBB1C-E97B-4E4A-BD81-17EDC7C0AE4B}">
      <dgm:prSet/>
      <dgm:spPr/>
      <dgm:t>
        <a:bodyPr/>
        <a:lstStyle/>
        <a:p>
          <a:endParaRPr lang="ru-RU"/>
        </a:p>
      </dgm:t>
    </dgm:pt>
    <dgm:pt modelId="{C6860169-F777-4AE3-A10B-1E5B3DDAD01F}">
      <dgm:prSet/>
      <dgm:spPr/>
      <dgm:t>
        <a:bodyPr/>
        <a:lstStyle/>
        <a:p>
          <a:endParaRPr lang="ru-RU" dirty="0"/>
        </a:p>
      </dgm:t>
    </dgm:pt>
    <dgm:pt modelId="{10217D8D-18DB-48E5-876A-F10C4AB12D65}" type="parTrans" cxnId="{AE0E798B-9786-403A-938F-A7B5516862F4}">
      <dgm:prSet/>
      <dgm:spPr/>
      <dgm:t>
        <a:bodyPr/>
        <a:lstStyle/>
        <a:p>
          <a:endParaRPr lang="ru-RU"/>
        </a:p>
      </dgm:t>
    </dgm:pt>
    <dgm:pt modelId="{9CEEF177-7EB1-4BFE-B1B1-F385988DEFD4}" type="sibTrans" cxnId="{AE0E798B-9786-403A-938F-A7B5516862F4}">
      <dgm:prSet/>
      <dgm:spPr/>
      <dgm:t>
        <a:bodyPr/>
        <a:lstStyle/>
        <a:p>
          <a:endParaRPr lang="ru-RU"/>
        </a:p>
      </dgm:t>
    </dgm:pt>
    <dgm:pt modelId="{7F2CA118-3993-4A8C-B2EF-F0AF7EFC3013}">
      <dgm:prSet/>
      <dgm:spPr/>
      <dgm:t>
        <a:bodyPr/>
        <a:lstStyle/>
        <a:p>
          <a:endParaRPr lang="ru-RU"/>
        </a:p>
      </dgm:t>
    </dgm:pt>
    <dgm:pt modelId="{9C10EDF5-A8C0-431D-AEFC-DA49259F80C9}" type="parTrans" cxnId="{BF124A52-E1C2-42CE-8711-229C9E289E11}">
      <dgm:prSet/>
      <dgm:spPr/>
      <dgm:t>
        <a:bodyPr/>
        <a:lstStyle/>
        <a:p>
          <a:endParaRPr lang="ru-RU"/>
        </a:p>
      </dgm:t>
    </dgm:pt>
    <dgm:pt modelId="{A68A5B07-FBFF-4E2F-99E6-423BC994A0D9}" type="sibTrans" cxnId="{BF124A52-E1C2-42CE-8711-229C9E289E11}">
      <dgm:prSet/>
      <dgm:spPr/>
      <dgm:t>
        <a:bodyPr/>
        <a:lstStyle/>
        <a:p>
          <a:endParaRPr lang="ru-RU"/>
        </a:p>
      </dgm:t>
    </dgm:pt>
    <dgm:pt modelId="{488067E8-9110-4657-A869-8AF1A0041196}">
      <dgm:prSet phldrT="[Текст]" custT="1"/>
      <dgm:spPr/>
      <dgm:t>
        <a:bodyPr/>
        <a:lstStyle/>
        <a:p>
          <a:r>
            <a:rPr lang="ru-RU" sz="1600" b="1" dirty="0" smtClean="0"/>
            <a:t>Формы:</a:t>
          </a:r>
        </a:p>
        <a:p>
          <a:r>
            <a:rPr lang="ru-RU" sz="1600" b="1" dirty="0" smtClean="0"/>
            <a:t>- мозговой штурм    -</a:t>
          </a:r>
          <a:r>
            <a:rPr lang="ru-RU" sz="1600" b="1" dirty="0" err="1" smtClean="0"/>
            <a:t>форсайт</a:t>
          </a:r>
          <a:r>
            <a:rPr lang="ru-RU" sz="1600" b="1" dirty="0" smtClean="0"/>
            <a:t>-сессия</a:t>
          </a:r>
        </a:p>
        <a:p>
          <a:r>
            <a:rPr lang="ru-RU" sz="1600" b="1" dirty="0" smtClean="0"/>
            <a:t>- моделирование     - тренинг</a:t>
          </a:r>
        </a:p>
        <a:p>
          <a:r>
            <a:rPr lang="ru-RU" sz="1600" b="1" dirty="0" smtClean="0"/>
            <a:t>- проектирование     - репетиция</a:t>
          </a:r>
          <a:endParaRPr lang="ru-RU" sz="1600" b="1" dirty="0"/>
        </a:p>
      </dgm:t>
    </dgm:pt>
    <dgm:pt modelId="{406F5EDD-6D59-439E-8FCB-FD7D543F08F7}" type="sibTrans" cxnId="{694D26FC-6C3E-4797-A43A-D02B731C02A2}">
      <dgm:prSet/>
      <dgm:spPr/>
      <dgm:t>
        <a:bodyPr/>
        <a:lstStyle/>
        <a:p>
          <a:endParaRPr lang="ru-RU"/>
        </a:p>
      </dgm:t>
    </dgm:pt>
    <dgm:pt modelId="{860F3042-31B7-433D-A682-62E60FAC94FE}" type="parTrans" cxnId="{694D26FC-6C3E-4797-A43A-D02B731C02A2}">
      <dgm:prSet/>
      <dgm:spPr/>
      <dgm:t>
        <a:bodyPr/>
        <a:lstStyle/>
        <a:p>
          <a:endParaRPr lang="ru-RU"/>
        </a:p>
      </dgm:t>
    </dgm:pt>
    <dgm:pt modelId="{B99C547F-EDD9-4582-A59B-352497F27E84}">
      <dgm:prSet phldrT="[Текст]" custT="1"/>
      <dgm:spPr/>
      <dgm:t>
        <a:bodyPr/>
        <a:lstStyle/>
        <a:p>
          <a:r>
            <a:rPr lang="ru-RU" sz="1600" b="1" dirty="0" smtClean="0"/>
            <a:t>Подготовка к очному этапу</a:t>
          </a:r>
          <a:endParaRPr lang="ru-RU" sz="1600" b="1" dirty="0"/>
        </a:p>
      </dgm:t>
    </dgm:pt>
    <dgm:pt modelId="{6FDE8541-8F6E-4B0E-8734-59A111634785}" type="sibTrans" cxnId="{FA934F71-A723-456B-896C-305CAE7BAE12}">
      <dgm:prSet/>
      <dgm:spPr/>
      <dgm:t>
        <a:bodyPr/>
        <a:lstStyle/>
        <a:p>
          <a:endParaRPr lang="ru-RU"/>
        </a:p>
      </dgm:t>
    </dgm:pt>
    <dgm:pt modelId="{FF9A9A59-9BED-40DE-86B0-5220756D5C7B}" type="parTrans" cxnId="{FA934F71-A723-456B-896C-305CAE7BAE12}">
      <dgm:prSet/>
      <dgm:spPr/>
      <dgm:t>
        <a:bodyPr/>
        <a:lstStyle/>
        <a:p>
          <a:endParaRPr lang="ru-RU"/>
        </a:p>
      </dgm:t>
    </dgm:pt>
    <dgm:pt modelId="{1FD52102-D5D7-43C6-937B-6A19D3BE5803}">
      <dgm:prSet phldrT="[Текст]" custT="1"/>
      <dgm:spPr/>
      <dgm:t>
        <a:bodyPr/>
        <a:lstStyle/>
        <a:p>
          <a:r>
            <a:rPr lang="ru-RU" sz="1800" b="1" dirty="0" smtClean="0"/>
            <a:t>Работа ВТК</a:t>
          </a:r>
          <a:endParaRPr lang="ru-RU" sz="1800" b="1" dirty="0"/>
        </a:p>
      </dgm:t>
    </dgm:pt>
    <dgm:pt modelId="{C12ADB64-1129-4CE4-8823-2F3311725DDA}" type="sibTrans" cxnId="{03C4A44A-0AC2-420E-AA66-FB0242CADDC8}">
      <dgm:prSet/>
      <dgm:spPr/>
      <dgm:t>
        <a:bodyPr/>
        <a:lstStyle/>
        <a:p>
          <a:endParaRPr lang="ru-RU"/>
        </a:p>
      </dgm:t>
    </dgm:pt>
    <dgm:pt modelId="{E869AB66-D2B2-4691-B176-3E9D9569FFFE}" type="parTrans" cxnId="{03C4A44A-0AC2-420E-AA66-FB0242CADDC8}">
      <dgm:prSet/>
      <dgm:spPr/>
      <dgm:t>
        <a:bodyPr/>
        <a:lstStyle/>
        <a:p>
          <a:endParaRPr lang="ru-RU"/>
        </a:p>
      </dgm:t>
    </dgm:pt>
    <dgm:pt modelId="{B6EEB1B3-30A9-42D7-8419-882A7F97D065}">
      <dgm:prSet custT="1"/>
      <dgm:spPr/>
      <dgm:t>
        <a:bodyPr/>
        <a:lstStyle/>
        <a:p>
          <a:endParaRPr lang="ru-RU" sz="1600" dirty="0"/>
        </a:p>
      </dgm:t>
    </dgm:pt>
    <dgm:pt modelId="{698F577E-5D34-4914-A6BA-69A72539C317}" type="sibTrans" cxnId="{0FE8DF13-24F1-43CE-8F2C-0D3E551040CE}">
      <dgm:prSet/>
      <dgm:spPr/>
      <dgm:t>
        <a:bodyPr/>
        <a:lstStyle/>
        <a:p>
          <a:endParaRPr lang="ru-RU"/>
        </a:p>
      </dgm:t>
    </dgm:pt>
    <dgm:pt modelId="{A8DCC9F4-EA9B-4836-91C4-F16A6863CE52}" type="parTrans" cxnId="{0FE8DF13-24F1-43CE-8F2C-0D3E551040CE}">
      <dgm:prSet/>
      <dgm:spPr/>
      <dgm:t>
        <a:bodyPr/>
        <a:lstStyle/>
        <a:p>
          <a:endParaRPr lang="ru-RU"/>
        </a:p>
      </dgm:t>
    </dgm:pt>
    <dgm:pt modelId="{F03F47B1-25A1-4BCA-AD63-F0AF1001FC79}" type="pres">
      <dgm:prSet presAssocID="{85A76200-74BA-40D8-8B9E-1FAADB99CBF3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42D3C0-C4ED-45EC-895C-11C855F7977C}" type="pres">
      <dgm:prSet presAssocID="{B8DEC5F4-7DEB-4BAE-B347-0A9AAAA4AEEA}" presName="horFlow" presStyleCnt="0"/>
      <dgm:spPr/>
    </dgm:pt>
    <dgm:pt modelId="{7130883A-1460-4A05-BC15-D3DE84BAD702}" type="pres">
      <dgm:prSet presAssocID="{B8DEC5F4-7DEB-4BAE-B347-0A9AAAA4AEEA}" presName="bigChev" presStyleLbl="node1" presStyleIdx="0" presStyleCnt="3" custScaleX="291209" custScaleY="317721" custLinFactY="-60116" custLinFactNeighborX="4411" custLinFactNeighborY="-100000"/>
      <dgm:spPr/>
      <dgm:t>
        <a:bodyPr/>
        <a:lstStyle/>
        <a:p>
          <a:endParaRPr lang="ru-RU"/>
        </a:p>
      </dgm:t>
    </dgm:pt>
    <dgm:pt modelId="{1F4A7634-6A5A-4324-A217-15306CB6A258}" type="pres">
      <dgm:prSet presAssocID="{036096AE-D59B-4D71-A9FE-829CCF29DFDB}" presName="parTrans" presStyleCnt="0"/>
      <dgm:spPr/>
    </dgm:pt>
    <dgm:pt modelId="{CD28C54D-BE9C-4739-BB70-2555D412B349}" type="pres">
      <dgm:prSet presAssocID="{E3F7186F-0962-4A21-A4FF-C07D67C892F9}" presName="node" presStyleLbl="alignAccFollowNode1" presStyleIdx="0" presStyleCnt="6" custScaleX="258606" custScaleY="251106" custLinFactY="-79795" custLinFactNeighborX="3074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075DDF-8D98-43AB-9E02-4DB7CB8A776C}" type="pres">
      <dgm:prSet presAssocID="{630E498D-D52C-439C-9861-03EFB09B29D3}" presName="sibTrans" presStyleCnt="0"/>
      <dgm:spPr/>
    </dgm:pt>
    <dgm:pt modelId="{D8154764-E2D6-4BEE-84A0-4745DAECA9B1}" type="pres">
      <dgm:prSet presAssocID="{2B024205-5952-4380-BAE1-36813FDB5B99}" presName="node" presStyleLbl="alignAccFollowNode1" presStyleIdx="1" presStyleCnt="6" custScaleX="554702" custScaleY="526031" custLinFactY="-82598" custLinFactNeighborX="4708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52310-7AB6-49BC-BA17-8C78163B0B37}" type="pres">
      <dgm:prSet presAssocID="{B8DEC5F4-7DEB-4BAE-B347-0A9AAAA4AEEA}" presName="vSp" presStyleCnt="0"/>
      <dgm:spPr/>
    </dgm:pt>
    <dgm:pt modelId="{4CEA541A-CBED-43C6-8974-9E22709FB84A}" type="pres">
      <dgm:prSet presAssocID="{D931C846-7D69-48FB-9B55-0CF410E172FD}" presName="horFlow" presStyleCnt="0"/>
      <dgm:spPr/>
    </dgm:pt>
    <dgm:pt modelId="{1E8A93F6-4273-42F8-8DAA-6414F9825FA9}" type="pres">
      <dgm:prSet presAssocID="{D931C846-7D69-48FB-9B55-0CF410E172FD}" presName="bigChev" presStyleLbl="node1" presStyleIdx="1" presStyleCnt="3" custScaleX="191787" custScaleY="211134" custLinFactNeighborX="4448" custLinFactNeighborY="-99988"/>
      <dgm:spPr/>
      <dgm:t>
        <a:bodyPr/>
        <a:lstStyle/>
        <a:p>
          <a:endParaRPr lang="ru-RU"/>
        </a:p>
      </dgm:t>
    </dgm:pt>
    <dgm:pt modelId="{72AD5231-8697-4C3F-B547-69EA32E68960}" type="pres">
      <dgm:prSet presAssocID="{BE5C4009-B7D9-4923-AB09-135CB4484CFB}" presName="parTrans" presStyleCnt="0"/>
      <dgm:spPr/>
    </dgm:pt>
    <dgm:pt modelId="{8F4E6C24-D6AF-48C3-8346-DDE1A4FE06E8}" type="pres">
      <dgm:prSet presAssocID="{0AB8D89F-40F9-47A5-AF71-543FC3BDDA6E}" presName="node" presStyleLbl="alignAccFollowNode1" presStyleIdx="2" presStyleCnt="6" custScaleX="260519" custScaleY="299838" custLinFactY="-13590" custLinFactNeighborX="-55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C8FBB-98A5-427C-BB37-823A50432CD8}" type="pres">
      <dgm:prSet presAssocID="{0494CA43-1EBC-408D-9AFB-15571B994859}" presName="sibTrans" presStyleCnt="0"/>
      <dgm:spPr/>
    </dgm:pt>
    <dgm:pt modelId="{7DAEB98A-53D6-449F-BCC6-0492460AE98F}" type="pres">
      <dgm:prSet presAssocID="{71FC65CE-0FDC-4C80-9755-84184AA4EBE8}" presName="node" presStyleLbl="alignAccFollowNode1" presStyleIdx="3" presStyleCnt="6" custScaleX="625246" custScaleY="435691" custLinFactY="-12969" custLinFactNeighborX="2799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41E370-4AC6-4F72-9B16-2619A4F213DD}" type="pres">
      <dgm:prSet presAssocID="{D931C846-7D69-48FB-9B55-0CF410E172FD}" presName="vSp" presStyleCnt="0"/>
      <dgm:spPr/>
    </dgm:pt>
    <dgm:pt modelId="{A064CC58-AA61-4F20-BAA3-BC21DB93B275}" type="pres">
      <dgm:prSet presAssocID="{1FD52102-D5D7-43C6-937B-6A19D3BE5803}" presName="horFlow" presStyleCnt="0"/>
      <dgm:spPr/>
    </dgm:pt>
    <dgm:pt modelId="{4D77361F-64A7-4D84-B9B3-0BC72FCE60A0}" type="pres">
      <dgm:prSet presAssocID="{1FD52102-D5D7-43C6-937B-6A19D3BE5803}" presName="bigChev" presStyleLbl="node1" presStyleIdx="2" presStyleCnt="3" custScaleX="194025" custScaleY="222801"/>
      <dgm:spPr/>
      <dgm:t>
        <a:bodyPr/>
        <a:lstStyle/>
        <a:p>
          <a:endParaRPr lang="ru-RU"/>
        </a:p>
      </dgm:t>
    </dgm:pt>
    <dgm:pt modelId="{3AF1E6A6-A835-4D3C-A607-C017F2FC52FD}" type="pres">
      <dgm:prSet presAssocID="{FF9A9A59-9BED-40DE-86B0-5220756D5C7B}" presName="parTrans" presStyleCnt="0"/>
      <dgm:spPr/>
    </dgm:pt>
    <dgm:pt modelId="{5E64D498-43FB-47ED-94F8-27DCD95CB948}" type="pres">
      <dgm:prSet presAssocID="{B99C547F-EDD9-4582-A59B-352497F27E84}" presName="node" presStyleLbl="alignAccFollowNode1" presStyleIdx="4" presStyleCnt="6" custScaleX="298166" custScaleY="388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D30638-11B5-4C14-B4B9-F1ECB5EA069B}" type="pres">
      <dgm:prSet presAssocID="{6FDE8541-8F6E-4B0E-8734-59A111634785}" presName="sibTrans" presStyleCnt="0"/>
      <dgm:spPr/>
    </dgm:pt>
    <dgm:pt modelId="{5C75E98A-547F-4D2D-9C5D-8FF084C294F0}" type="pres">
      <dgm:prSet presAssocID="{488067E8-9110-4657-A869-8AF1A0041196}" presName="node" presStyleLbl="alignAccFollowNode1" presStyleIdx="5" presStyleCnt="6" custScaleX="611265" custScaleY="371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DBD62B-3875-4459-B522-2940AD09F75B}" type="presOf" srcId="{D931C846-7D69-48FB-9B55-0CF410E172FD}" destId="{1E8A93F6-4273-42F8-8DAA-6414F9825FA9}" srcOrd="0" destOrd="0" presId="urn:microsoft.com/office/officeart/2005/8/layout/lProcess3"/>
    <dgm:cxn modelId="{B052B416-013C-4351-A2DA-7E92A50E5962}" type="presOf" srcId="{B6EEB1B3-30A9-42D7-8419-882A7F97D065}" destId="{5C75E98A-547F-4D2D-9C5D-8FF084C294F0}" srcOrd="0" destOrd="1" presId="urn:microsoft.com/office/officeart/2005/8/layout/lProcess3"/>
    <dgm:cxn modelId="{FA934F71-A723-456B-896C-305CAE7BAE12}" srcId="{1FD52102-D5D7-43C6-937B-6A19D3BE5803}" destId="{B99C547F-EDD9-4582-A59B-352497F27E84}" srcOrd="0" destOrd="0" parTransId="{FF9A9A59-9BED-40DE-86B0-5220756D5C7B}" sibTransId="{6FDE8541-8F6E-4B0E-8734-59A111634785}"/>
    <dgm:cxn modelId="{545D1153-00ED-4F4F-A030-C25BD7E1F114}" type="presOf" srcId="{2B024205-5952-4380-BAE1-36813FDB5B99}" destId="{D8154764-E2D6-4BEE-84A0-4745DAECA9B1}" srcOrd="0" destOrd="0" presId="urn:microsoft.com/office/officeart/2005/8/layout/lProcess3"/>
    <dgm:cxn modelId="{55CDBB1C-E97B-4E4A-BD81-17EDC7C0AE4B}" srcId="{D931C846-7D69-48FB-9B55-0CF410E172FD}" destId="{71FC65CE-0FDC-4C80-9755-84184AA4EBE8}" srcOrd="1" destOrd="0" parTransId="{2FFA81E5-8D86-4118-8579-20120274F703}" sibTransId="{454995B3-3E43-47C2-82DB-D0B3370474EC}"/>
    <dgm:cxn modelId="{2EB61DB5-1D55-4291-84A9-0EF8C1A54F5F}" type="presOf" srcId="{85A76200-74BA-40D8-8B9E-1FAADB99CBF3}" destId="{F03F47B1-25A1-4BCA-AD63-F0AF1001FC79}" srcOrd="0" destOrd="0" presId="urn:microsoft.com/office/officeart/2005/8/layout/lProcess3"/>
    <dgm:cxn modelId="{B37FF837-B6E7-4411-94B5-309B27CB1082}" srcId="{D931C846-7D69-48FB-9B55-0CF410E172FD}" destId="{0AB8D89F-40F9-47A5-AF71-543FC3BDDA6E}" srcOrd="0" destOrd="0" parTransId="{BE5C4009-B7D9-4923-AB09-135CB4484CFB}" sibTransId="{0494CA43-1EBC-408D-9AFB-15571B994859}"/>
    <dgm:cxn modelId="{44FE0EAA-B922-4D17-8831-AD525C90D2E1}" type="presOf" srcId="{1FD52102-D5D7-43C6-937B-6A19D3BE5803}" destId="{4D77361F-64A7-4D84-B9B3-0BC72FCE60A0}" srcOrd="0" destOrd="0" presId="urn:microsoft.com/office/officeart/2005/8/layout/lProcess3"/>
    <dgm:cxn modelId="{57FE13CC-A863-4CA4-8FF5-21A95090B078}" srcId="{B8DEC5F4-7DEB-4BAE-B347-0A9AAAA4AEEA}" destId="{E3F7186F-0962-4A21-A4FF-C07D67C892F9}" srcOrd="0" destOrd="0" parTransId="{036096AE-D59B-4D71-A9FE-829CCF29DFDB}" sibTransId="{630E498D-D52C-439C-9861-03EFB09B29D3}"/>
    <dgm:cxn modelId="{BA9082C7-E914-471E-A787-E06D00A03F45}" type="presOf" srcId="{488067E8-9110-4657-A869-8AF1A0041196}" destId="{5C75E98A-547F-4D2D-9C5D-8FF084C294F0}" srcOrd="0" destOrd="0" presId="urn:microsoft.com/office/officeart/2005/8/layout/lProcess3"/>
    <dgm:cxn modelId="{01AA8E93-3327-4ECE-ABCB-0F8FCAB0D7F3}" srcId="{85A76200-74BA-40D8-8B9E-1FAADB99CBF3}" destId="{B8DEC5F4-7DEB-4BAE-B347-0A9AAAA4AEEA}" srcOrd="0" destOrd="0" parTransId="{BDC502CC-1CD0-4036-94B9-0FCFE1DE6BF5}" sibTransId="{A04EA50D-5689-4C37-8B64-E0FEDFE37A80}"/>
    <dgm:cxn modelId="{D416D247-CDF9-4B8D-B852-227E56A60FF4}" type="presOf" srcId="{C6860169-F777-4AE3-A10B-1E5B3DDAD01F}" destId="{D8154764-E2D6-4BEE-84A0-4745DAECA9B1}" srcOrd="0" destOrd="1" presId="urn:microsoft.com/office/officeart/2005/8/layout/lProcess3"/>
    <dgm:cxn modelId="{51D496A5-D153-41C5-9A6B-C7F0B1873AF1}" srcId="{B8DEC5F4-7DEB-4BAE-B347-0A9AAAA4AEEA}" destId="{2B024205-5952-4380-BAE1-36813FDB5B99}" srcOrd="1" destOrd="0" parTransId="{046E6C66-87CB-4130-BC00-33610E37EFBC}" sibTransId="{C06473DB-8B38-4492-A280-89EAFD66A1BF}"/>
    <dgm:cxn modelId="{AE0E798B-9786-403A-938F-A7B5516862F4}" srcId="{2B024205-5952-4380-BAE1-36813FDB5B99}" destId="{C6860169-F777-4AE3-A10B-1E5B3DDAD01F}" srcOrd="0" destOrd="0" parTransId="{10217D8D-18DB-48E5-876A-F10C4AB12D65}" sibTransId="{9CEEF177-7EB1-4BFE-B1B1-F385988DEFD4}"/>
    <dgm:cxn modelId="{BF124A52-E1C2-42CE-8711-229C9E289E11}" srcId="{71FC65CE-0FDC-4C80-9755-84184AA4EBE8}" destId="{7F2CA118-3993-4A8C-B2EF-F0AF7EFC3013}" srcOrd="0" destOrd="0" parTransId="{9C10EDF5-A8C0-431D-AEFC-DA49259F80C9}" sibTransId="{A68A5B07-FBFF-4E2F-99E6-423BC994A0D9}"/>
    <dgm:cxn modelId="{10C55763-B3E2-452C-AF67-FAFB3C23A14F}" type="presOf" srcId="{71FC65CE-0FDC-4C80-9755-84184AA4EBE8}" destId="{7DAEB98A-53D6-449F-BCC6-0492460AE98F}" srcOrd="0" destOrd="0" presId="urn:microsoft.com/office/officeart/2005/8/layout/lProcess3"/>
    <dgm:cxn modelId="{2F3B23C3-0091-4F46-97D8-16A9866F566B}" type="presOf" srcId="{B99C547F-EDD9-4582-A59B-352497F27E84}" destId="{5E64D498-43FB-47ED-94F8-27DCD95CB948}" srcOrd="0" destOrd="0" presId="urn:microsoft.com/office/officeart/2005/8/layout/lProcess3"/>
    <dgm:cxn modelId="{B7BC433B-E75A-4F1C-B8F0-6E436A4EC6D6}" type="presOf" srcId="{E3F7186F-0962-4A21-A4FF-C07D67C892F9}" destId="{CD28C54D-BE9C-4739-BB70-2555D412B349}" srcOrd="0" destOrd="0" presId="urn:microsoft.com/office/officeart/2005/8/layout/lProcess3"/>
    <dgm:cxn modelId="{C410B7B4-A058-4D4F-8D3A-A8729447DB5B}" type="presOf" srcId="{0AB8D89F-40F9-47A5-AF71-543FC3BDDA6E}" destId="{8F4E6C24-D6AF-48C3-8346-DDE1A4FE06E8}" srcOrd="0" destOrd="0" presId="urn:microsoft.com/office/officeart/2005/8/layout/lProcess3"/>
    <dgm:cxn modelId="{694D26FC-6C3E-4797-A43A-D02B731C02A2}" srcId="{1FD52102-D5D7-43C6-937B-6A19D3BE5803}" destId="{488067E8-9110-4657-A869-8AF1A0041196}" srcOrd="1" destOrd="0" parTransId="{860F3042-31B7-433D-A682-62E60FAC94FE}" sibTransId="{406F5EDD-6D59-439E-8FCB-FD7D543F08F7}"/>
    <dgm:cxn modelId="{03C4A44A-0AC2-420E-AA66-FB0242CADDC8}" srcId="{85A76200-74BA-40D8-8B9E-1FAADB99CBF3}" destId="{1FD52102-D5D7-43C6-937B-6A19D3BE5803}" srcOrd="2" destOrd="0" parTransId="{E869AB66-D2B2-4691-B176-3E9D9569FFFE}" sibTransId="{C12ADB64-1129-4CE4-8823-2F3311725DDA}"/>
    <dgm:cxn modelId="{1C032136-A4EC-48F5-B1DB-39409869EBFC}" type="presOf" srcId="{7F2CA118-3993-4A8C-B2EF-F0AF7EFC3013}" destId="{7DAEB98A-53D6-449F-BCC6-0492460AE98F}" srcOrd="0" destOrd="1" presId="urn:microsoft.com/office/officeart/2005/8/layout/lProcess3"/>
    <dgm:cxn modelId="{0FE8DF13-24F1-43CE-8F2C-0D3E551040CE}" srcId="{488067E8-9110-4657-A869-8AF1A0041196}" destId="{B6EEB1B3-30A9-42D7-8419-882A7F97D065}" srcOrd="0" destOrd="0" parTransId="{A8DCC9F4-EA9B-4836-91C4-F16A6863CE52}" sibTransId="{698F577E-5D34-4914-A6BA-69A72539C317}"/>
    <dgm:cxn modelId="{D916BE30-AE30-4518-A956-469C27875C4A}" type="presOf" srcId="{B8DEC5F4-7DEB-4BAE-B347-0A9AAAA4AEEA}" destId="{7130883A-1460-4A05-BC15-D3DE84BAD702}" srcOrd="0" destOrd="0" presId="urn:microsoft.com/office/officeart/2005/8/layout/lProcess3"/>
    <dgm:cxn modelId="{45085B0D-313A-488C-9493-40CFEB87501F}" srcId="{85A76200-74BA-40D8-8B9E-1FAADB99CBF3}" destId="{D931C846-7D69-48FB-9B55-0CF410E172FD}" srcOrd="1" destOrd="0" parTransId="{49CB9913-2E60-4E7A-BF8D-2F5D25C693FA}" sibTransId="{8FB6B6AB-CDAF-4C17-997D-956F8313B560}"/>
    <dgm:cxn modelId="{89239205-690D-4BD1-8F11-4E190D669187}" type="presParOf" srcId="{F03F47B1-25A1-4BCA-AD63-F0AF1001FC79}" destId="{8542D3C0-C4ED-45EC-895C-11C855F7977C}" srcOrd="0" destOrd="0" presId="urn:microsoft.com/office/officeart/2005/8/layout/lProcess3"/>
    <dgm:cxn modelId="{2F1B598C-AAAE-401E-861C-67C6C09B9CB4}" type="presParOf" srcId="{8542D3C0-C4ED-45EC-895C-11C855F7977C}" destId="{7130883A-1460-4A05-BC15-D3DE84BAD702}" srcOrd="0" destOrd="0" presId="urn:microsoft.com/office/officeart/2005/8/layout/lProcess3"/>
    <dgm:cxn modelId="{A12EA5D5-9BAE-42EC-87DE-BB4F3A71FC1E}" type="presParOf" srcId="{8542D3C0-C4ED-45EC-895C-11C855F7977C}" destId="{1F4A7634-6A5A-4324-A217-15306CB6A258}" srcOrd="1" destOrd="0" presId="urn:microsoft.com/office/officeart/2005/8/layout/lProcess3"/>
    <dgm:cxn modelId="{77974271-4FE5-40A3-83F8-7A7A3036D757}" type="presParOf" srcId="{8542D3C0-C4ED-45EC-895C-11C855F7977C}" destId="{CD28C54D-BE9C-4739-BB70-2555D412B349}" srcOrd="2" destOrd="0" presId="urn:microsoft.com/office/officeart/2005/8/layout/lProcess3"/>
    <dgm:cxn modelId="{1C40999D-920B-452C-98DD-8E70AAF02DD2}" type="presParOf" srcId="{8542D3C0-C4ED-45EC-895C-11C855F7977C}" destId="{A9075DDF-8D98-43AB-9E02-4DB7CB8A776C}" srcOrd="3" destOrd="0" presId="urn:microsoft.com/office/officeart/2005/8/layout/lProcess3"/>
    <dgm:cxn modelId="{D8C09D35-E5D8-4E2A-BB0C-32649F394DE7}" type="presParOf" srcId="{8542D3C0-C4ED-45EC-895C-11C855F7977C}" destId="{D8154764-E2D6-4BEE-84A0-4745DAECA9B1}" srcOrd="4" destOrd="0" presId="urn:microsoft.com/office/officeart/2005/8/layout/lProcess3"/>
    <dgm:cxn modelId="{B4A516D2-0975-4AB0-BC9C-7DA5DA5F3260}" type="presParOf" srcId="{F03F47B1-25A1-4BCA-AD63-F0AF1001FC79}" destId="{07552310-7AB6-49BC-BA17-8C78163B0B37}" srcOrd="1" destOrd="0" presId="urn:microsoft.com/office/officeart/2005/8/layout/lProcess3"/>
    <dgm:cxn modelId="{59485220-F99C-4323-B4E7-3DA373E28890}" type="presParOf" srcId="{F03F47B1-25A1-4BCA-AD63-F0AF1001FC79}" destId="{4CEA541A-CBED-43C6-8974-9E22709FB84A}" srcOrd="2" destOrd="0" presId="urn:microsoft.com/office/officeart/2005/8/layout/lProcess3"/>
    <dgm:cxn modelId="{818784D0-9351-409F-96DB-3E4CA1C29A16}" type="presParOf" srcId="{4CEA541A-CBED-43C6-8974-9E22709FB84A}" destId="{1E8A93F6-4273-42F8-8DAA-6414F9825FA9}" srcOrd="0" destOrd="0" presId="urn:microsoft.com/office/officeart/2005/8/layout/lProcess3"/>
    <dgm:cxn modelId="{1CA444EB-5453-44EF-AA30-BA8AA1491D39}" type="presParOf" srcId="{4CEA541A-CBED-43C6-8974-9E22709FB84A}" destId="{72AD5231-8697-4C3F-B547-69EA32E68960}" srcOrd="1" destOrd="0" presId="urn:microsoft.com/office/officeart/2005/8/layout/lProcess3"/>
    <dgm:cxn modelId="{9C3FA577-85EE-41F0-B36F-E3CE1D0ADDAA}" type="presParOf" srcId="{4CEA541A-CBED-43C6-8974-9E22709FB84A}" destId="{8F4E6C24-D6AF-48C3-8346-DDE1A4FE06E8}" srcOrd="2" destOrd="0" presId="urn:microsoft.com/office/officeart/2005/8/layout/lProcess3"/>
    <dgm:cxn modelId="{C9697ED2-AA3D-45EB-9964-CA3CB6BF8689}" type="presParOf" srcId="{4CEA541A-CBED-43C6-8974-9E22709FB84A}" destId="{12BC8FBB-98A5-427C-BB37-823A50432CD8}" srcOrd="3" destOrd="0" presId="urn:microsoft.com/office/officeart/2005/8/layout/lProcess3"/>
    <dgm:cxn modelId="{6484F75C-2EF3-4852-A926-CAFEE807F251}" type="presParOf" srcId="{4CEA541A-CBED-43C6-8974-9E22709FB84A}" destId="{7DAEB98A-53D6-449F-BCC6-0492460AE98F}" srcOrd="4" destOrd="0" presId="urn:microsoft.com/office/officeart/2005/8/layout/lProcess3"/>
    <dgm:cxn modelId="{B8F60B2E-F0AA-4902-BF51-D6C9E567F731}" type="presParOf" srcId="{F03F47B1-25A1-4BCA-AD63-F0AF1001FC79}" destId="{F941E370-4AC6-4F72-9B16-2619A4F213DD}" srcOrd="3" destOrd="0" presId="urn:microsoft.com/office/officeart/2005/8/layout/lProcess3"/>
    <dgm:cxn modelId="{3A53FF70-A622-436B-B697-BC0899E6D728}" type="presParOf" srcId="{F03F47B1-25A1-4BCA-AD63-F0AF1001FC79}" destId="{A064CC58-AA61-4F20-BAA3-BC21DB93B275}" srcOrd="4" destOrd="0" presId="urn:microsoft.com/office/officeart/2005/8/layout/lProcess3"/>
    <dgm:cxn modelId="{D00BBE65-599D-4219-966B-6AFDA51D0390}" type="presParOf" srcId="{A064CC58-AA61-4F20-BAA3-BC21DB93B275}" destId="{4D77361F-64A7-4D84-B9B3-0BC72FCE60A0}" srcOrd="0" destOrd="0" presId="urn:microsoft.com/office/officeart/2005/8/layout/lProcess3"/>
    <dgm:cxn modelId="{1D9BB49D-EE58-4429-8856-CD39F2649D3A}" type="presParOf" srcId="{A064CC58-AA61-4F20-BAA3-BC21DB93B275}" destId="{3AF1E6A6-A835-4D3C-A607-C017F2FC52FD}" srcOrd="1" destOrd="0" presId="urn:microsoft.com/office/officeart/2005/8/layout/lProcess3"/>
    <dgm:cxn modelId="{EB80F0F3-F691-4DF6-A3DA-C0D3FF5228C9}" type="presParOf" srcId="{A064CC58-AA61-4F20-BAA3-BC21DB93B275}" destId="{5E64D498-43FB-47ED-94F8-27DCD95CB948}" srcOrd="2" destOrd="0" presId="urn:microsoft.com/office/officeart/2005/8/layout/lProcess3"/>
    <dgm:cxn modelId="{D7CF3016-50B8-41EE-936B-FF700E977E7F}" type="presParOf" srcId="{A064CC58-AA61-4F20-BAA3-BC21DB93B275}" destId="{77D30638-11B5-4C14-B4B9-F1ECB5EA069B}" srcOrd="3" destOrd="0" presId="urn:microsoft.com/office/officeart/2005/8/layout/lProcess3"/>
    <dgm:cxn modelId="{69BFD9DF-A563-4031-9FE3-A94F438959BC}" type="presParOf" srcId="{A064CC58-AA61-4F20-BAA3-BC21DB93B275}" destId="{5C75E98A-547F-4D2D-9C5D-8FF084C294F0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2CC3D41-C1B3-4D2E-9C8F-A33601B2206B}" type="doc">
      <dgm:prSet loTypeId="urn:microsoft.com/office/officeart/2005/8/layout/list1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11E7101-65D6-41DA-9D55-87CB9D11A79B}">
      <dgm:prSet phldrT="[Текст]"/>
      <dgm:spPr/>
      <dgm:t>
        <a:bodyPr/>
        <a:lstStyle/>
        <a:p>
          <a:r>
            <a:rPr lang="ru-RU" dirty="0" smtClean="0"/>
            <a:t>Что делать дальше?</a:t>
          </a:r>
          <a:endParaRPr lang="ru-RU" dirty="0"/>
        </a:p>
      </dgm:t>
    </dgm:pt>
    <dgm:pt modelId="{B4880458-CAA5-49BD-BE21-A8BCBEB45D46}" type="parTrans" cxnId="{8BF5365D-A690-4069-A873-629DBE709A53}">
      <dgm:prSet/>
      <dgm:spPr/>
      <dgm:t>
        <a:bodyPr/>
        <a:lstStyle/>
        <a:p>
          <a:endParaRPr lang="ru-RU"/>
        </a:p>
      </dgm:t>
    </dgm:pt>
    <dgm:pt modelId="{1B6D374B-F751-458A-B508-822B5B920EA7}" type="sibTrans" cxnId="{8BF5365D-A690-4069-A873-629DBE709A53}">
      <dgm:prSet/>
      <dgm:spPr/>
      <dgm:t>
        <a:bodyPr/>
        <a:lstStyle/>
        <a:p>
          <a:endParaRPr lang="ru-RU"/>
        </a:p>
      </dgm:t>
    </dgm:pt>
    <dgm:pt modelId="{CAB09EC1-6A8E-41F0-B22C-CE33CF94CC48}">
      <dgm:prSet phldrT="[Текст]"/>
      <dgm:spPr/>
      <dgm:t>
        <a:bodyPr/>
        <a:lstStyle/>
        <a:p>
          <a:r>
            <a:rPr lang="ru-RU" dirty="0" smtClean="0"/>
            <a:t>Куда направить энергию конкурсантов?</a:t>
          </a:r>
          <a:endParaRPr lang="ru-RU" dirty="0"/>
        </a:p>
      </dgm:t>
    </dgm:pt>
    <dgm:pt modelId="{4EF677C7-B89E-4405-853C-B4FD13754CBD}" type="parTrans" cxnId="{24CBB5C6-2B35-4ABD-AFB7-C8E71B98BAB8}">
      <dgm:prSet/>
      <dgm:spPr/>
      <dgm:t>
        <a:bodyPr/>
        <a:lstStyle/>
        <a:p>
          <a:endParaRPr lang="ru-RU"/>
        </a:p>
      </dgm:t>
    </dgm:pt>
    <dgm:pt modelId="{9B5500A1-16A2-4DF9-8FAF-2DE33F505245}" type="sibTrans" cxnId="{24CBB5C6-2B35-4ABD-AFB7-C8E71B98BAB8}">
      <dgm:prSet/>
      <dgm:spPr/>
      <dgm:t>
        <a:bodyPr/>
        <a:lstStyle/>
        <a:p>
          <a:endParaRPr lang="ru-RU"/>
        </a:p>
      </dgm:t>
    </dgm:pt>
    <dgm:pt modelId="{4065A0D4-4F88-4567-BA73-8F3ED26AB5C9}">
      <dgm:prSet/>
      <dgm:spPr/>
      <dgm:t>
        <a:bodyPr/>
        <a:lstStyle/>
        <a:p>
          <a:r>
            <a:rPr lang="ru-RU" dirty="0" smtClean="0"/>
            <a:t>Что делать с материалами конкурса?</a:t>
          </a:r>
          <a:endParaRPr lang="ru-RU" dirty="0"/>
        </a:p>
      </dgm:t>
    </dgm:pt>
    <dgm:pt modelId="{D9C5E1C4-5946-4B0B-84D2-E4B0AC8F2A3C}" type="parTrans" cxnId="{FCBAFFED-9DA8-41ED-B916-E6E4D5DAF62B}">
      <dgm:prSet/>
      <dgm:spPr/>
    </dgm:pt>
    <dgm:pt modelId="{ED355101-27B7-457B-94C0-4671F22DDA48}" type="sibTrans" cxnId="{FCBAFFED-9DA8-41ED-B916-E6E4D5DAF62B}">
      <dgm:prSet/>
      <dgm:spPr/>
    </dgm:pt>
    <dgm:pt modelId="{75B202A3-703E-44EC-BF54-D9C079DE3808}">
      <dgm:prSet/>
      <dgm:spPr/>
      <dgm:t>
        <a:bodyPr/>
        <a:lstStyle/>
        <a:p>
          <a:pPr algn="ctr"/>
          <a:r>
            <a:rPr lang="ru-RU" dirty="0" smtClean="0"/>
            <a:t>?????</a:t>
          </a:r>
          <a:endParaRPr lang="ru-RU" dirty="0"/>
        </a:p>
      </dgm:t>
    </dgm:pt>
    <dgm:pt modelId="{A58E892A-14CF-4942-BADB-0D30CF203F72}" type="parTrans" cxnId="{0912F721-BA5B-4266-A1F3-E2E2A7B21F98}">
      <dgm:prSet/>
      <dgm:spPr/>
      <dgm:t>
        <a:bodyPr/>
        <a:lstStyle/>
        <a:p>
          <a:endParaRPr lang="ru-RU"/>
        </a:p>
      </dgm:t>
    </dgm:pt>
    <dgm:pt modelId="{4DE640DF-53B9-42DE-8FEB-70D5CC7EF22E}" type="sibTrans" cxnId="{0912F721-BA5B-4266-A1F3-E2E2A7B21F98}">
      <dgm:prSet/>
      <dgm:spPr/>
      <dgm:t>
        <a:bodyPr/>
        <a:lstStyle/>
        <a:p>
          <a:endParaRPr lang="ru-RU"/>
        </a:p>
      </dgm:t>
    </dgm:pt>
    <dgm:pt modelId="{3DCF30B2-49CA-43B8-A1A8-3E30C7D8D429}" type="pres">
      <dgm:prSet presAssocID="{62CC3D41-C1B3-4D2E-9C8F-A33601B2206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D6DBD6-FE88-426F-AE9A-57BA7602E885}" type="pres">
      <dgm:prSet presAssocID="{E11E7101-65D6-41DA-9D55-87CB9D11A79B}" presName="parentLin" presStyleCnt="0"/>
      <dgm:spPr/>
    </dgm:pt>
    <dgm:pt modelId="{1801FAA9-F623-4375-BCA1-51A92FB9103F}" type="pres">
      <dgm:prSet presAssocID="{E11E7101-65D6-41DA-9D55-87CB9D11A79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A730323-47DE-428F-9C39-0C95B858ADF4}" type="pres">
      <dgm:prSet presAssocID="{E11E7101-65D6-41DA-9D55-87CB9D11A79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C5D8A-912D-4047-B098-D8DC2C374F26}" type="pres">
      <dgm:prSet presAssocID="{E11E7101-65D6-41DA-9D55-87CB9D11A79B}" presName="negativeSpace" presStyleCnt="0"/>
      <dgm:spPr/>
    </dgm:pt>
    <dgm:pt modelId="{0D87277D-CD30-4202-A336-C530AF92CA2D}" type="pres">
      <dgm:prSet presAssocID="{E11E7101-65D6-41DA-9D55-87CB9D11A79B}" presName="childText" presStyleLbl="conFgAcc1" presStyleIdx="0" presStyleCnt="4">
        <dgm:presLayoutVars>
          <dgm:bulletEnabled val="1"/>
        </dgm:presLayoutVars>
      </dgm:prSet>
      <dgm:spPr/>
    </dgm:pt>
    <dgm:pt modelId="{E00C9A4E-E1D9-46E8-926A-EFA58E601941}" type="pres">
      <dgm:prSet presAssocID="{1B6D374B-F751-458A-B508-822B5B920EA7}" presName="spaceBetweenRectangles" presStyleCnt="0"/>
      <dgm:spPr/>
    </dgm:pt>
    <dgm:pt modelId="{5B72D100-0304-494C-93BA-E60AEAC3EB3E}" type="pres">
      <dgm:prSet presAssocID="{CAB09EC1-6A8E-41F0-B22C-CE33CF94CC48}" presName="parentLin" presStyleCnt="0"/>
      <dgm:spPr/>
    </dgm:pt>
    <dgm:pt modelId="{19634CEF-BFF2-46FD-8855-B11FD6BA2988}" type="pres">
      <dgm:prSet presAssocID="{CAB09EC1-6A8E-41F0-B22C-CE33CF94CC48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A65FE1E-BF3B-4880-9B43-1C75E4B4A188}" type="pres">
      <dgm:prSet presAssocID="{CAB09EC1-6A8E-41F0-B22C-CE33CF94CC4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CD364F-7F86-4DF8-8704-8D99304DE170}" type="pres">
      <dgm:prSet presAssocID="{CAB09EC1-6A8E-41F0-B22C-CE33CF94CC48}" presName="negativeSpace" presStyleCnt="0"/>
      <dgm:spPr/>
    </dgm:pt>
    <dgm:pt modelId="{E607FD0E-1CFC-4BB5-90B8-FBE9E187CDD2}" type="pres">
      <dgm:prSet presAssocID="{CAB09EC1-6A8E-41F0-B22C-CE33CF94CC48}" presName="childText" presStyleLbl="conFgAcc1" presStyleIdx="1" presStyleCnt="4">
        <dgm:presLayoutVars>
          <dgm:bulletEnabled val="1"/>
        </dgm:presLayoutVars>
      </dgm:prSet>
      <dgm:spPr/>
    </dgm:pt>
    <dgm:pt modelId="{D3BE1AED-DCD0-449C-BF5D-73ACD211319C}" type="pres">
      <dgm:prSet presAssocID="{9B5500A1-16A2-4DF9-8FAF-2DE33F505245}" presName="spaceBetweenRectangles" presStyleCnt="0"/>
      <dgm:spPr/>
    </dgm:pt>
    <dgm:pt modelId="{A913C10E-688E-4015-97FC-D510C2442FB3}" type="pres">
      <dgm:prSet presAssocID="{4065A0D4-4F88-4567-BA73-8F3ED26AB5C9}" presName="parentLin" presStyleCnt="0"/>
      <dgm:spPr/>
    </dgm:pt>
    <dgm:pt modelId="{305EBC63-01E0-4572-A8F6-9745426676CE}" type="pres">
      <dgm:prSet presAssocID="{4065A0D4-4F88-4567-BA73-8F3ED26AB5C9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C87B5573-4847-4D53-A0C2-42CDD3B5DF20}" type="pres">
      <dgm:prSet presAssocID="{4065A0D4-4F88-4567-BA73-8F3ED26AB5C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ECC73A-EA44-4451-B714-15BFE4253E28}" type="pres">
      <dgm:prSet presAssocID="{4065A0D4-4F88-4567-BA73-8F3ED26AB5C9}" presName="negativeSpace" presStyleCnt="0"/>
      <dgm:spPr/>
    </dgm:pt>
    <dgm:pt modelId="{40E7200C-5078-41C6-9044-93A165AA6627}" type="pres">
      <dgm:prSet presAssocID="{4065A0D4-4F88-4567-BA73-8F3ED26AB5C9}" presName="childText" presStyleLbl="conFgAcc1" presStyleIdx="2" presStyleCnt="4">
        <dgm:presLayoutVars>
          <dgm:bulletEnabled val="1"/>
        </dgm:presLayoutVars>
      </dgm:prSet>
      <dgm:spPr/>
    </dgm:pt>
    <dgm:pt modelId="{159E719B-DFE9-4E68-8FC8-254C5284EFEB}" type="pres">
      <dgm:prSet presAssocID="{ED355101-27B7-457B-94C0-4671F22DDA48}" presName="spaceBetweenRectangles" presStyleCnt="0"/>
      <dgm:spPr/>
    </dgm:pt>
    <dgm:pt modelId="{14D55DDC-E6A8-4309-8588-185729D97BF2}" type="pres">
      <dgm:prSet presAssocID="{75B202A3-703E-44EC-BF54-D9C079DE3808}" presName="parentLin" presStyleCnt="0"/>
      <dgm:spPr/>
    </dgm:pt>
    <dgm:pt modelId="{89777BC2-3F6E-4513-92ED-B5FF2D4F76F8}" type="pres">
      <dgm:prSet presAssocID="{75B202A3-703E-44EC-BF54-D9C079DE3808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A41523A7-8365-4EDA-89B5-7847255CFCAE}" type="pres">
      <dgm:prSet presAssocID="{75B202A3-703E-44EC-BF54-D9C079DE380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0B1C6C-C7A3-459A-B401-F74291ACCF40}" type="pres">
      <dgm:prSet presAssocID="{75B202A3-703E-44EC-BF54-D9C079DE3808}" presName="negativeSpace" presStyleCnt="0"/>
      <dgm:spPr/>
    </dgm:pt>
    <dgm:pt modelId="{70A2CB2B-BEC6-41A1-A933-B50151A4F428}" type="pres">
      <dgm:prSet presAssocID="{75B202A3-703E-44EC-BF54-D9C079DE380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CBAFFED-9DA8-41ED-B916-E6E4D5DAF62B}" srcId="{62CC3D41-C1B3-4D2E-9C8F-A33601B2206B}" destId="{4065A0D4-4F88-4567-BA73-8F3ED26AB5C9}" srcOrd="2" destOrd="0" parTransId="{D9C5E1C4-5946-4B0B-84D2-E4B0AC8F2A3C}" sibTransId="{ED355101-27B7-457B-94C0-4671F22DDA48}"/>
    <dgm:cxn modelId="{5784D2F8-4067-4AEB-9E5B-7F73D05E8FA7}" type="presOf" srcId="{62CC3D41-C1B3-4D2E-9C8F-A33601B2206B}" destId="{3DCF30B2-49CA-43B8-A1A8-3E30C7D8D429}" srcOrd="0" destOrd="0" presId="urn:microsoft.com/office/officeart/2005/8/layout/list1"/>
    <dgm:cxn modelId="{FC33E2F9-B6B6-41FD-B895-C0602BCF42FC}" type="presOf" srcId="{CAB09EC1-6A8E-41F0-B22C-CE33CF94CC48}" destId="{2A65FE1E-BF3B-4880-9B43-1C75E4B4A188}" srcOrd="1" destOrd="0" presId="urn:microsoft.com/office/officeart/2005/8/layout/list1"/>
    <dgm:cxn modelId="{FAD6A798-8FFC-422D-BDD9-921A5E4927C7}" type="presOf" srcId="{4065A0D4-4F88-4567-BA73-8F3ED26AB5C9}" destId="{C87B5573-4847-4D53-A0C2-42CDD3B5DF20}" srcOrd="1" destOrd="0" presId="urn:microsoft.com/office/officeart/2005/8/layout/list1"/>
    <dgm:cxn modelId="{C8C42800-1C65-47C2-BB46-FCDE51CE26FD}" type="presOf" srcId="{75B202A3-703E-44EC-BF54-D9C079DE3808}" destId="{A41523A7-8365-4EDA-89B5-7847255CFCAE}" srcOrd="1" destOrd="0" presId="urn:microsoft.com/office/officeart/2005/8/layout/list1"/>
    <dgm:cxn modelId="{D81EEC71-53B3-4B1E-9A54-FD6B0407C740}" type="presOf" srcId="{75B202A3-703E-44EC-BF54-D9C079DE3808}" destId="{89777BC2-3F6E-4513-92ED-B5FF2D4F76F8}" srcOrd="0" destOrd="0" presId="urn:microsoft.com/office/officeart/2005/8/layout/list1"/>
    <dgm:cxn modelId="{0912F721-BA5B-4266-A1F3-E2E2A7B21F98}" srcId="{62CC3D41-C1B3-4D2E-9C8F-A33601B2206B}" destId="{75B202A3-703E-44EC-BF54-D9C079DE3808}" srcOrd="3" destOrd="0" parTransId="{A58E892A-14CF-4942-BADB-0D30CF203F72}" sibTransId="{4DE640DF-53B9-42DE-8FEB-70D5CC7EF22E}"/>
    <dgm:cxn modelId="{D4D370E5-EEE0-4BA2-933D-40C6A6FBFCBC}" type="presOf" srcId="{E11E7101-65D6-41DA-9D55-87CB9D11A79B}" destId="{1801FAA9-F623-4375-BCA1-51A92FB9103F}" srcOrd="0" destOrd="0" presId="urn:microsoft.com/office/officeart/2005/8/layout/list1"/>
    <dgm:cxn modelId="{B132B124-6E1B-4071-82E9-C543BB873F90}" type="presOf" srcId="{E11E7101-65D6-41DA-9D55-87CB9D11A79B}" destId="{3A730323-47DE-428F-9C39-0C95B858ADF4}" srcOrd="1" destOrd="0" presId="urn:microsoft.com/office/officeart/2005/8/layout/list1"/>
    <dgm:cxn modelId="{24CBB5C6-2B35-4ABD-AFB7-C8E71B98BAB8}" srcId="{62CC3D41-C1B3-4D2E-9C8F-A33601B2206B}" destId="{CAB09EC1-6A8E-41F0-B22C-CE33CF94CC48}" srcOrd="1" destOrd="0" parTransId="{4EF677C7-B89E-4405-853C-B4FD13754CBD}" sibTransId="{9B5500A1-16A2-4DF9-8FAF-2DE33F505245}"/>
    <dgm:cxn modelId="{8BF5365D-A690-4069-A873-629DBE709A53}" srcId="{62CC3D41-C1B3-4D2E-9C8F-A33601B2206B}" destId="{E11E7101-65D6-41DA-9D55-87CB9D11A79B}" srcOrd="0" destOrd="0" parTransId="{B4880458-CAA5-49BD-BE21-A8BCBEB45D46}" sibTransId="{1B6D374B-F751-458A-B508-822B5B920EA7}"/>
    <dgm:cxn modelId="{73198FBE-D8F3-4FEB-B854-6CCC7AD66782}" type="presOf" srcId="{4065A0D4-4F88-4567-BA73-8F3ED26AB5C9}" destId="{305EBC63-01E0-4572-A8F6-9745426676CE}" srcOrd="0" destOrd="0" presId="urn:microsoft.com/office/officeart/2005/8/layout/list1"/>
    <dgm:cxn modelId="{7F06DADD-75C4-40C2-A163-2800366D1E47}" type="presOf" srcId="{CAB09EC1-6A8E-41F0-B22C-CE33CF94CC48}" destId="{19634CEF-BFF2-46FD-8855-B11FD6BA2988}" srcOrd="0" destOrd="0" presId="urn:microsoft.com/office/officeart/2005/8/layout/list1"/>
    <dgm:cxn modelId="{72A37C71-381E-4B5A-A11E-0A9F0AB28C00}" type="presParOf" srcId="{3DCF30B2-49CA-43B8-A1A8-3E30C7D8D429}" destId="{B0D6DBD6-FE88-426F-AE9A-57BA7602E885}" srcOrd="0" destOrd="0" presId="urn:microsoft.com/office/officeart/2005/8/layout/list1"/>
    <dgm:cxn modelId="{8A76AB8F-8A33-4378-89B1-87B3CF8A7A87}" type="presParOf" srcId="{B0D6DBD6-FE88-426F-AE9A-57BA7602E885}" destId="{1801FAA9-F623-4375-BCA1-51A92FB9103F}" srcOrd="0" destOrd="0" presId="urn:microsoft.com/office/officeart/2005/8/layout/list1"/>
    <dgm:cxn modelId="{2E2B3ADB-EEB2-4581-99EE-2C5FBA59C2B8}" type="presParOf" srcId="{B0D6DBD6-FE88-426F-AE9A-57BA7602E885}" destId="{3A730323-47DE-428F-9C39-0C95B858ADF4}" srcOrd="1" destOrd="0" presId="urn:microsoft.com/office/officeart/2005/8/layout/list1"/>
    <dgm:cxn modelId="{868C4022-2E1B-495F-9B90-6F7CC67BF44C}" type="presParOf" srcId="{3DCF30B2-49CA-43B8-A1A8-3E30C7D8D429}" destId="{B75C5D8A-912D-4047-B098-D8DC2C374F26}" srcOrd="1" destOrd="0" presId="urn:microsoft.com/office/officeart/2005/8/layout/list1"/>
    <dgm:cxn modelId="{C26ABB72-B9F1-46E3-8DF1-D23E39950E12}" type="presParOf" srcId="{3DCF30B2-49CA-43B8-A1A8-3E30C7D8D429}" destId="{0D87277D-CD30-4202-A336-C530AF92CA2D}" srcOrd="2" destOrd="0" presId="urn:microsoft.com/office/officeart/2005/8/layout/list1"/>
    <dgm:cxn modelId="{DB1589A4-CE1E-49EF-999D-7D97CEB007BB}" type="presParOf" srcId="{3DCF30B2-49CA-43B8-A1A8-3E30C7D8D429}" destId="{E00C9A4E-E1D9-46E8-926A-EFA58E601941}" srcOrd="3" destOrd="0" presId="urn:microsoft.com/office/officeart/2005/8/layout/list1"/>
    <dgm:cxn modelId="{1D625036-B1D6-4814-98D5-4CBA62E7FE8F}" type="presParOf" srcId="{3DCF30B2-49CA-43B8-A1A8-3E30C7D8D429}" destId="{5B72D100-0304-494C-93BA-E60AEAC3EB3E}" srcOrd="4" destOrd="0" presId="urn:microsoft.com/office/officeart/2005/8/layout/list1"/>
    <dgm:cxn modelId="{72FA49E0-B21F-4052-B051-28A0ED65B1E1}" type="presParOf" srcId="{5B72D100-0304-494C-93BA-E60AEAC3EB3E}" destId="{19634CEF-BFF2-46FD-8855-B11FD6BA2988}" srcOrd="0" destOrd="0" presId="urn:microsoft.com/office/officeart/2005/8/layout/list1"/>
    <dgm:cxn modelId="{F04053C2-2028-4FB8-8DE2-76F3C9A395B5}" type="presParOf" srcId="{5B72D100-0304-494C-93BA-E60AEAC3EB3E}" destId="{2A65FE1E-BF3B-4880-9B43-1C75E4B4A188}" srcOrd="1" destOrd="0" presId="urn:microsoft.com/office/officeart/2005/8/layout/list1"/>
    <dgm:cxn modelId="{C88ABB0F-9A8A-40C2-8CC6-49FA6DBA261E}" type="presParOf" srcId="{3DCF30B2-49CA-43B8-A1A8-3E30C7D8D429}" destId="{15CD364F-7F86-4DF8-8704-8D99304DE170}" srcOrd="5" destOrd="0" presId="urn:microsoft.com/office/officeart/2005/8/layout/list1"/>
    <dgm:cxn modelId="{FDB94412-A108-4045-8D04-2DE88D499A56}" type="presParOf" srcId="{3DCF30B2-49CA-43B8-A1A8-3E30C7D8D429}" destId="{E607FD0E-1CFC-4BB5-90B8-FBE9E187CDD2}" srcOrd="6" destOrd="0" presId="urn:microsoft.com/office/officeart/2005/8/layout/list1"/>
    <dgm:cxn modelId="{80816BA3-2C66-4051-97A5-367B4E5EFC3F}" type="presParOf" srcId="{3DCF30B2-49CA-43B8-A1A8-3E30C7D8D429}" destId="{D3BE1AED-DCD0-449C-BF5D-73ACD211319C}" srcOrd="7" destOrd="0" presId="urn:microsoft.com/office/officeart/2005/8/layout/list1"/>
    <dgm:cxn modelId="{283F2825-5D30-4D15-AB92-190F703025EA}" type="presParOf" srcId="{3DCF30B2-49CA-43B8-A1A8-3E30C7D8D429}" destId="{A913C10E-688E-4015-97FC-D510C2442FB3}" srcOrd="8" destOrd="0" presId="urn:microsoft.com/office/officeart/2005/8/layout/list1"/>
    <dgm:cxn modelId="{4B94F188-816F-4643-A436-4518C2888174}" type="presParOf" srcId="{A913C10E-688E-4015-97FC-D510C2442FB3}" destId="{305EBC63-01E0-4572-A8F6-9745426676CE}" srcOrd="0" destOrd="0" presId="urn:microsoft.com/office/officeart/2005/8/layout/list1"/>
    <dgm:cxn modelId="{6F1E313E-28A0-4F1D-96A7-980658B5F4FB}" type="presParOf" srcId="{A913C10E-688E-4015-97FC-D510C2442FB3}" destId="{C87B5573-4847-4D53-A0C2-42CDD3B5DF20}" srcOrd="1" destOrd="0" presId="urn:microsoft.com/office/officeart/2005/8/layout/list1"/>
    <dgm:cxn modelId="{3555F2DE-4208-4CF3-BC1F-9A8CC11F29EB}" type="presParOf" srcId="{3DCF30B2-49CA-43B8-A1A8-3E30C7D8D429}" destId="{77ECC73A-EA44-4451-B714-15BFE4253E28}" srcOrd="9" destOrd="0" presId="urn:microsoft.com/office/officeart/2005/8/layout/list1"/>
    <dgm:cxn modelId="{D2288637-8845-489E-978D-D652D3C21FA1}" type="presParOf" srcId="{3DCF30B2-49CA-43B8-A1A8-3E30C7D8D429}" destId="{40E7200C-5078-41C6-9044-93A165AA6627}" srcOrd="10" destOrd="0" presId="urn:microsoft.com/office/officeart/2005/8/layout/list1"/>
    <dgm:cxn modelId="{7D60CCCC-BFC1-49DE-953E-9B94EF41174F}" type="presParOf" srcId="{3DCF30B2-49CA-43B8-A1A8-3E30C7D8D429}" destId="{159E719B-DFE9-4E68-8FC8-254C5284EFEB}" srcOrd="11" destOrd="0" presId="urn:microsoft.com/office/officeart/2005/8/layout/list1"/>
    <dgm:cxn modelId="{6890D6CD-41CE-4931-AC64-D2043EC69ED5}" type="presParOf" srcId="{3DCF30B2-49CA-43B8-A1A8-3E30C7D8D429}" destId="{14D55DDC-E6A8-4309-8588-185729D97BF2}" srcOrd="12" destOrd="0" presId="urn:microsoft.com/office/officeart/2005/8/layout/list1"/>
    <dgm:cxn modelId="{972119DD-3693-4817-91F5-6626CD454779}" type="presParOf" srcId="{14D55DDC-E6A8-4309-8588-185729D97BF2}" destId="{89777BC2-3F6E-4513-92ED-B5FF2D4F76F8}" srcOrd="0" destOrd="0" presId="urn:microsoft.com/office/officeart/2005/8/layout/list1"/>
    <dgm:cxn modelId="{E9BD13C7-4627-4505-8C4C-F1B84B6DC418}" type="presParOf" srcId="{14D55DDC-E6A8-4309-8588-185729D97BF2}" destId="{A41523A7-8365-4EDA-89B5-7847255CFCAE}" srcOrd="1" destOrd="0" presId="urn:microsoft.com/office/officeart/2005/8/layout/list1"/>
    <dgm:cxn modelId="{B9452141-9E79-4B95-AF39-33C96DD0462D}" type="presParOf" srcId="{3DCF30B2-49CA-43B8-A1A8-3E30C7D8D429}" destId="{310B1C6C-C7A3-459A-B401-F74291ACCF40}" srcOrd="13" destOrd="0" presId="urn:microsoft.com/office/officeart/2005/8/layout/list1"/>
    <dgm:cxn modelId="{4CF04FBA-81CE-424B-B2B0-BD3C0F2945A6}" type="presParOf" srcId="{3DCF30B2-49CA-43B8-A1A8-3E30C7D8D429}" destId="{70A2CB2B-BEC6-41A1-A933-B50151A4F42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352D7-F6CA-4F05-8500-302D384E3DF5}">
      <dsp:nvSpPr>
        <dsp:cNvPr id="0" name=""/>
        <dsp:cNvSpPr/>
      </dsp:nvSpPr>
      <dsp:spPr>
        <a:xfrm>
          <a:off x="0" y="5390263"/>
          <a:ext cx="9144000" cy="7019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Торжественное закрытие конкурса</a:t>
          </a:r>
          <a:endParaRPr lang="ru-RU" sz="2000" b="1" kern="1200" dirty="0"/>
        </a:p>
      </dsp:txBody>
      <dsp:txXfrm>
        <a:off x="0" y="5390263"/>
        <a:ext cx="9144000" cy="701932"/>
      </dsp:txXfrm>
    </dsp:sp>
    <dsp:sp modelId="{4876B7B4-9E46-48B0-870D-80AD8291389D}">
      <dsp:nvSpPr>
        <dsp:cNvPr id="0" name=""/>
        <dsp:cNvSpPr/>
      </dsp:nvSpPr>
      <dsp:spPr>
        <a:xfrm rot="10800000">
          <a:off x="0" y="3637067"/>
          <a:ext cx="9144000" cy="1765870"/>
        </a:xfrm>
        <a:prstGeom prst="upArrowCallou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/>
            </a:rPr>
            <a:t>Работа жюри, определение победителя и призёров конкурса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/>
            </a:rPr>
            <a:t>Разработка нормативной базы:</a:t>
          </a:r>
          <a:endParaRPr lang="ru-RU" sz="2000" b="1" kern="1200" dirty="0">
            <a:effectLst/>
          </a:endParaRPr>
        </a:p>
      </dsp:txBody>
      <dsp:txXfrm rot="-10800000">
        <a:off x="0" y="3637067"/>
        <a:ext cx="9144000" cy="619820"/>
      </dsp:txXfrm>
    </dsp:sp>
    <dsp:sp modelId="{B3B12115-0161-433C-A71A-33D954730852}">
      <dsp:nvSpPr>
        <dsp:cNvPr id="0" name=""/>
        <dsp:cNvSpPr/>
      </dsp:nvSpPr>
      <dsp:spPr>
        <a:xfrm>
          <a:off x="0" y="4509757"/>
          <a:ext cx="4572000" cy="38856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Протокол жюри	</a:t>
          </a:r>
          <a:endParaRPr lang="ru-RU" sz="1800" b="1" kern="1200" dirty="0"/>
        </a:p>
      </dsp:txBody>
      <dsp:txXfrm>
        <a:off x="0" y="4509757"/>
        <a:ext cx="4572000" cy="388569"/>
      </dsp:txXfrm>
    </dsp:sp>
    <dsp:sp modelId="{C2D2A3D5-FA18-42CB-8915-507EF9072688}">
      <dsp:nvSpPr>
        <dsp:cNvPr id="0" name=""/>
        <dsp:cNvSpPr/>
      </dsp:nvSpPr>
      <dsp:spPr>
        <a:xfrm>
          <a:off x="4572000" y="4509757"/>
          <a:ext cx="4572000" cy="38856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Приказ директора</a:t>
          </a:r>
          <a:endParaRPr lang="ru-RU" sz="1800" b="1" kern="1200" dirty="0"/>
        </a:p>
      </dsp:txBody>
      <dsp:txXfrm>
        <a:off x="4572000" y="4509757"/>
        <a:ext cx="4572000" cy="388569"/>
      </dsp:txXfrm>
    </dsp:sp>
    <dsp:sp modelId="{A4521A25-6918-4984-AF48-2C0E91397E09}">
      <dsp:nvSpPr>
        <dsp:cNvPr id="0" name=""/>
        <dsp:cNvSpPr/>
      </dsp:nvSpPr>
      <dsp:spPr>
        <a:xfrm rot="10800000">
          <a:off x="0" y="1888965"/>
          <a:ext cx="9144000" cy="1707078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Конкурсные испытания</a:t>
          </a:r>
          <a:endParaRPr lang="ru-RU" sz="2000" kern="1200" dirty="0"/>
        </a:p>
      </dsp:txBody>
      <dsp:txXfrm rot="-10800000">
        <a:off x="0" y="1888965"/>
        <a:ext cx="9144000" cy="599184"/>
      </dsp:txXfrm>
    </dsp:sp>
    <dsp:sp modelId="{317383DD-4DDF-4E24-A792-EB23495C4562}">
      <dsp:nvSpPr>
        <dsp:cNvPr id="0" name=""/>
        <dsp:cNvSpPr/>
      </dsp:nvSpPr>
      <dsp:spPr>
        <a:xfrm>
          <a:off x="0" y="2448273"/>
          <a:ext cx="4367220" cy="102523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Инвариантные: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</a:t>
          </a:r>
          <a:r>
            <a:rPr lang="ru-RU" sz="1600" b="1" kern="1200" dirty="0" err="1" smtClean="0"/>
            <a:t>Самопрезентация</a:t>
          </a:r>
          <a:endParaRPr lang="ru-RU" sz="1600" b="1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Учебное занятие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Мастер-класс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0" y="2448273"/>
        <a:ext cx="4367220" cy="1025235"/>
      </dsp:txXfrm>
    </dsp:sp>
    <dsp:sp modelId="{ED852E17-08C5-4412-AD52-CB5C5C687A91}">
      <dsp:nvSpPr>
        <dsp:cNvPr id="0" name=""/>
        <dsp:cNvSpPr/>
      </dsp:nvSpPr>
      <dsp:spPr>
        <a:xfrm>
          <a:off x="4370057" y="2448273"/>
          <a:ext cx="4773937" cy="105011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Вариативные: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Презентация программы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Защита проекта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Круглый стол и др.</a:t>
          </a:r>
          <a:endParaRPr lang="ru-RU" sz="1600" kern="1200" dirty="0"/>
        </a:p>
      </dsp:txBody>
      <dsp:txXfrm>
        <a:off x="4370057" y="2448273"/>
        <a:ext cx="4773937" cy="1050111"/>
      </dsp:txXfrm>
    </dsp:sp>
    <dsp:sp modelId="{552812EA-D092-4892-9801-79D1B889ABB4}">
      <dsp:nvSpPr>
        <dsp:cNvPr id="0" name=""/>
        <dsp:cNvSpPr/>
      </dsp:nvSpPr>
      <dsp:spPr>
        <a:xfrm rot="10800000">
          <a:off x="0" y="1471017"/>
          <a:ext cx="9144000" cy="484320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Торжественное открытие конкурса</a:t>
          </a:r>
          <a:endParaRPr lang="ru-RU" sz="2000" kern="1200" dirty="0"/>
        </a:p>
      </dsp:txBody>
      <dsp:txXfrm rot="10800000">
        <a:off x="0" y="1471017"/>
        <a:ext cx="9144000" cy="314697"/>
      </dsp:txXfrm>
    </dsp:sp>
    <dsp:sp modelId="{CEC06F88-FB0E-4C63-AD1B-CF59A92B5DE5}">
      <dsp:nvSpPr>
        <dsp:cNvPr id="0" name=""/>
        <dsp:cNvSpPr/>
      </dsp:nvSpPr>
      <dsp:spPr>
        <a:xfrm rot="10800000">
          <a:off x="0" y="436"/>
          <a:ext cx="9144000" cy="1482592"/>
        </a:xfrm>
        <a:prstGeom prst="upArrowCallou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Разработка нормативной базы:</a:t>
          </a:r>
          <a:endParaRPr lang="ru-RU" sz="2000" b="1" kern="1200" dirty="0"/>
        </a:p>
      </dsp:txBody>
      <dsp:txXfrm rot="-10800000">
        <a:off x="0" y="436"/>
        <a:ext cx="9144000" cy="520389"/>
      </dsp:txXfrm>
    </dsp:sp>
    <dsp:sp modelId="{F0DA1FCA-9902-4862-9525-437A08B5EFBD}">
      <dsp:nvSpPr>
        <dsp:cNvPr id="0" name=""/>
        <dsp:cNvSpPr/>
      </dsp:nvSpPr>
      <dsp:spPr>
        <a:xfrm>
          <a:off x="0" y="670573"/>
          <a:ext cx="9144000" cy="438896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       Положение о конкурсе                                                                       Приказ  директора</a:t>
          </a:r>
          <a:endParaRPr lang="ru-RU" sz="1800" b="1" kern="1200" dirty="0"/>
        </a:p>
      </dsp:txBody>
      <dsp:txXfrm>
        <a:off x="0" y="670573"/>
        <a:ext cx="9144000" cy="4388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7BF9A8-94D2-41A3-8992-FB82869DC3C0}">
      <dsp:nvSpPr>
        <dsp:cNvPr id="0" name=""/>
        <dsp:cNvSpPr/>
      </dsp:nvSpPr>
      <dsp:spPr>
        <a:xfrm>
          <a:off x="0" y="848518"/>
          <a:ext cx="2571749" cy="15430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Система стимулирования</a:t>
          </a:r>
          <a:endParaRPr lang="ru-RU" sz="2200" kern="1200" dirty="0"/>
        </a:p>
      </dsp:txBody>
      <dsp:txXfrm>
        <a:off x="0" y="848518"/>
        <a:ext cx="2571749" cy="1543050"/>
      </dsp:txXfrm>
    </dsp:sp>
    <dsp:sp modelId="{F05D41E5-7ED3-4B89-92FF-BBA10CC41AC1}">
      <dsp:nvSpPr>
        <dsp:cNvPr id="0" name=""/>
        <dsp:cNvSpPr/>
      </dsp:nvSpPr>
      <dsp:spPr>
        <a:xfrm>
          <a:off x="2828925" y="848518"/>
          <a:ext cx="2571749" cy="15430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Возможность аттестации на квалификационные категории</a:t>
          </a:r>
          <a:endParaRPr lang="ru-RU" sz="2200" kern="1200" dirty="0"/>
        </a:p>
      </dsp:txBody>
      <dsp:txXfrm>
        <a:off x="2828925" y="848518"/>
        <a:ext cx="2571749" cy="1543050"/>
      </dsp:txXfrm>
    </dsp:sp>
    <dsp:sp modelId="{53725CFA-C355-4699-AF88-1F85FF02AFF3}">
      <dsp:nvSpPr>
        <dsp:cNvPr id="0" name=""/>
        <dsp:cNvSpPr/>
      </dsp:nvSpPr>
      <dsp:spPr>
        <a:xfrm>
          <a:off x="5657849" y="848518"/>
          <a:ext cx="2571749" cy="154305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Призовой фонд конкурса</a:t>
          </a:r>
          <a:endParaRPr lang="ru-RU" sz="2200" kern="1200" dirty="0"/>
        </a:p>
      </dsp:txBody>
      <dsp:txXfrm>
        <a:off x="5657849" y="848518"/>
        <a:ext cx="2571749" cy="1543050"/>
      </dsp:txXfrm>
    </dsp:sp>
    <dsp:sp modelId="{C7DEFB80-5824-476B-9615-EFD72D46F735}">
      <dsp:nvSpPr>
        <dsp:cNvPr id="0" name=""/>
        <dsp:cNvSpPr/>
      </dsp:nvSpPr>
      <dsp:spPr>
        <a:xfrm>
          <a:off x="0" y="2648743"/>
          <a:ext cx="2571749" cy="15430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Самовыражение      и опыт </a:t>
          </a:r>
          <a:endParaRPr lang="ru-RU" sz="2200" kern="1200" dirty="0"/>
        </a:p>
      </dsp:txBody>
      <dsp:txXfrm>
        <a:off x="0" y="2648743"/>
        <a:ext cx="2571749" cy="1543050"/>
      </dsp:txXfrm>
    </dsp:sp>
    <dsp:sp modelId="{354CF335-B100-40BA-B341-32EAF78859C7}">
      <dsp:nvSpPr>
        <dsp:cNvPr id="0" name=""/>
        <dsp:cNvSpPr/>
      </dsp:nvSpPr>
      <dsp:spPr>
        <a:xfrm>
          <a:off x="2828925" y="2648743"/>
          <a:ext cx="2571749" cy="154305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Работа в команде</a:t>
          </a:r>
          <a:endParaRPr lang="ru-RU" sz="2200" kern="1200" dirty="0"/>
        </a:p>
      </dsp:txBody>
      <dsp:txXfrm>
        <a:off x="2828925" y="2648743"/>
        <a:ext cx="2571749" cy="1543050"/>
      </dsp:txXfrm>
    </dsp:sp>
    <dsp:sp modelId="{FA65BF60-D83F-45AF-8489-A25F9F650B5A}">
      <dsp:nvSpPr>
        <dsp:cNvPr id="0" name=""/>
        <dsp:cNvSpPr/>
      </dsp:nvSpPr>
      <dsp:spPr>
        <a:xfrm>
          <a:off x="5657849" y="2648743"/>
          <a:ext cx="2571749" cy="15430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Признание коллег</a:t>
          </a:r>
          <a:endParaRPr lang="ru-RU" sz="2200" kern="1200" dirty="0"/>
        </a:p>
      </dsp:txBody>
      <dsp:txXfrm>
        <a:off x="5657849" y="2648743"/>
        <a:ext cx="2571749" cy="15430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5796D-79B5-46D9-A0E3-AD57E3AE25D6}">
      <dsp:nvSpPr>
        <dsp:cNvPr id="0" name=""/>
        <dsp:cNvSpPr/>
      </dsp:nvSpPr>
      <dsp:spPr>
        <a:xfrm>
          <a:off x="0" y="6"/>
          <a:ext cx="8229600" cy="4525950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5760" tIns="365760" rIns="365760" bIns="365760" numCol="1" spcCol="1270" anchor="ctr" anchorCtr="0">
          <a:noAutofit/>
        </a:bodyPr>
        <a:lstStyle/>
        <a:p>
          <a:pPr lvl="0" algn="ctr" defTabSz="4267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Конкурс – это праздник!</a:t>
          </a:r>
          <a:endParaRPr lang="ru-RU" sz="9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6"/>
        <a:ext cx="8229600" cy="45259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30883A-1460-4A05-BC15-D3DE84BAD702}">
      <dsp:nvSpPr>
        <dsp:cNvPr id="0" name=""/>
        <dsp:cNvSpPr/>
      </dsp:nvSpPr>
      <dsp:spPr>
        <a:xfrm>
          <a:off x="9949" y="479715"/>
          <a:ext cx="2628002" cy="114690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Разработка нормативной базы</a:t>
          </a:r>
          <a:endParaRPr lang="ru-RU" sz="1800" b="1" kern="1200" dirty="0"/>
        </a:p>
      </dsp:txBody>
      <dsp:txXfrm>
        <a:off x="583401" y="479715"/>
        <a:ext cx="1481099" cy="1146903"/>
      </dsp:txXfrm>
    </dsp:sp>
    <dsp:sp modelId="{CD28C54D-BE9C-4739-BB70-2555D412B349}">
      <dsp:nvSpPr>
        <dsp:cNvPr id="0" name=""/>
        <dsp:cNvSpPr/>
      </dsp:nvSpPr>
      <dsp:spPr>
        <a:xfrm>
          <a:off x="2547701" y="716291"/>
          <a:ext cx="1937035" cy="752343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Приказ директора о создании ВТК</a:t>
          </a:r>
          <a:endParaRPr lang="ru-RU" sz="1600" b="1" kern="1200" dirty="0"/>
        </a:p>
      </dsp:txBody>
      <dsp:txXfrm>
        <a:off x="2923873" y="716291"/>
        <a:ext cx="1184692" cy="752343"/>
      </dsp:txXfrm>
    </dsp:sp>
    <dsp:sp modelId="{D8154764-E2D6-4BEE-84A0-4745DAECA9B1}">
      <dsp:nvSpPr>
        <dsp:cNvPr id="0" name=""/>
        <dsp:cNvSpPr/>
      </dsp:nvSpPr>
      <dsp:spPr>
        <a:xfrm>
          <a:off x="4352405" y="296039"/>
          <a:ext cx="4154882" cy="1576051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Состав ВТК: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заместители директора по УМР и ВР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победители и призёры конкурсов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все желающие </a:t>
          </a:r>
          <a:endParaRPr lang="ru-RU" sz="1500" b="1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/>
        </a:p>
      </dsp:txBody>
      <dsp:txXfrm>
        <a:off x="5140431" y="296039"/>
        <a:ext cx="2578831" cy="1576051"/>
      </dsp:txXfrm>
    </dsp:sp>
    <dsp:sp modelId="{1E8A93F6-4273-42F8-8DAA-6414F9825FA9}">
      <dsp:nvSpPr>
        <dsp:cNvPr id="0" name=""/>
        <dsp:cNvSpPr/>
      </dsp:nvSpPr>
      <dsp:spPr>
        <a:xfrm>
          <a:off x="9992" y="2380395"/>
          <a:ext cx="1730773" cy="76214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Работа ВТК</a:t>
          </a:r>
          <a:endParaRPr lang="ru-RU" sz="1800" b="1" kern="1200" dirty="0"/>
        </a:p>
      </dsp:txBody>
      <dsp:txXfrm>
        <a:off x="391066" y="2380395"/>
        <a:ext cx="968626" cy="762147"/>
      </dsp:txXfrm>
    </dsp:sp>
    <dsp:sp modelId="{8F4E6C24-D6AF-48C3-8346-DDE1A4FE06E8}">
      <dsp:nvSpPr>
        <dsp:cNvPr id="0" name=""/>
        <dsp:cNvSpPr/>
      </dsp:nvSpPr>
      <dsp:spPr>
        <a:xfrm>
          <a:off x="1617650" y="2332900"/>
          <a:ext cx="1951364" cy="898350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Подготовка к заочному этапу конкурса</a:t>
          </a:r>
          <a:endParaRPr lang="ru-RU" sz="1600" b="1" kern="1200" dirty="0"/>
        </a:p>
      </dsp:txBody>
      <dsp:txXfrm>
        <a:off x="2066825" y="2332900"/>
        <a:ext cx="1053014" cy="898350"/>
      </dsp:txXfrm>
    </dsp:sp>
    <dsp:sp modelId="{7DAEB98A-53D6-449F-BCC6-0492460AE98F}">
      <dsp:nvSpPr>
        <dsp:cNvPr id="0" name=""/>
        <dsp:cNvSpPr/>
      </dsp:nvSpPr>
      <dsp:spPr>
        <a:xfrm>
          <a:off x="3494081" y="2131244"/>
          <a:ext cx="4683278" cy="1305382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Эффекты: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- профессиональный рост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- пакет методических разработок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- возможность трансляции опыта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/>
        </a:p>
      </dsp:txBody>
      <dsp:txXfrm>
        <a:off x="4146772" y="2131244"/>
        <a:ext cx="3377896" cy="1305382"/>
      </dsp:txXfrm>
    </dsp:sp>
    <dsp:sp modelId="{4D77361F-64A7-4D84-B9B3-0BC72FCE60A0}">
      <dsp:nvSpPr>
        <dsp:cNvPr id="0" name=""/>
        <dsp:cNvSpPr/>
      </dsp:nvSpPr>
      <dsp:spPr>
        <a:xfrm>
          <a:off x="4774" y="4005446"/>
          <a:ext cx="1750969" cy="80426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Работа ВТК</a:t>
          </a:r>
          <a:endParaRPr lang="ru-RU" sz="1800" b="1" kern="1200" dirty="0"/>
        </a:p>
      </dsp:txBody>
      <dsp:txXfrm>
        <a:off x="406906" y="4005446"/>
        <a:ext cx="946706" cy="804263"/>
      </dsp:txXfrm>
    </dsp:sp>
    <dsp:sp modelId="{5E64D498-43FB-47ED-94F8-27DCD95CB948}">
      <dsp:nvSpPr>
        <dsp:cNvPr id="0" name=""/>
        <dsp:cNvSpPr/>
      </dsp:nvSpPr>
      <dsp:spPr>
        <a:xfrm>
          <a:off x="1638426" y="3825632"/>
          <a:ext cx="2233352" cy="1163890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Подготовка к очному этапу</a:t>
          </a:r>
          <a:endParaRPr lang="ru-RU" sz="1600" b="1" kern="1200" dirty="0"/>
        </a:p>
      </dsp:txBody>
      <dsp:txXfrm>
        <a:off x="2220371" y="3825632"/>
        <a:ext cx="1069462" cy="1163890"/>
      </dsp:txXfrm>
    </dsp:sp>
    <dsp:sp modelId="{5C75E98A-547F-4D2D-9C5D-8FF084C294F0}">
      <dsp:nvSpPr>
        <dsp:cNvPr id="0" name=""/>
        <dsp:cNvSpPr/>
      </dsp:nvSpPr>
      <dsp:spPr>
        <a:xfrm>
          <a:off x="3766914" y="3850707"/>
          <a:ext cx="4578556" cy="1113741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Формы: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мозговой штурм    -</a:t>
          </a:r>
          <a:r>
            <a:rPr lang="ru-RU" sz="1600" b="1" kern="1200" dirty="0" err="1" smtClean="0"/>
            <a:t>форсайт</a:t>
          </a:r>
          <a:r>
            <a:rPr lang="ru-RU" sz="1600" b="1" kern="1200" dirty="0" smtClean="0"/>
            <a:t>-сессия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моделирование     - тренинг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проектирование     - репетиция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>
        <a:off x="4323785" y="3850707"/>
        <a:ext cx="3464815" cy="11137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B9A76-3B41-4854-9A8D-A66B59E2E50F}">
      <dsp:nvSpPr>
        <dsp:cNvPr id="0" name=""/>
        <dsp:cNvSpPr/>
      </dsp:nvSpPr>
      <dsp:spPr>
        <a:xfrm>
          <a:off x="0" y="489762"/>
          <a:ext cx="8229600" cy="45259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5760" tIns="365760" rIns="365760" bIns="365760" numCol="1" spcCol="1270" anchor="ctr" anchorCtr="0">
          <a:noAutofit/>
        </a:bodyPr>
        <a:lstStyle/>
        <a:p>
          <a:pPr lvl="0" algn="ctr" defTabSz="4267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Конкурсант –               наше всё!</a:t>
          </a:r>
          <a:endParaRPr lang="ru-RU" sz="9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489762"/>
        <a:ext cx="8229600" cy="45259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C2FC90-792A-42EF-BBC8-9A4B0C9B1712}">
      <dsp:nvSpPr>
        <dsp:cNvPr id="0" name=""/>
        <dsp:cNvSpPr/>
      </dsp:nvSpPr>
      <dsp:spPr>
        <a:xfrm>
          <a:off x="1854608" y="0"/>
          <a:ext cx="5451447" cy="266917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7BAD89-DACA-4A92-8E50-106A40A849FC}">
      <dsp:nvSpPr>
        <dsp:cNvPr id="0" name=""/>
        <dsp:cNvSpPr/>
      </dsp:nvSpPr>
      <dsp:spPr>
        <a:xfrm>
          <a:off x="2962672" y="813330"/>
          <a:ext cx="3251400" cy="698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2">
                  <a:lumMod val="75000"/>
                </a:schemeClr>
              </a:solidFill>
            </a:rPr>
            <a:t>Круглый стол по итогам конкурса</a:t>
          </a:r>
          <a:endParaRPr lang="ru-RU" sz="21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962672" y="813330"/>
        <a:ext cx="3251400" cy="698837"/>
      </dsp:txXfrm>
    </dsp:sp>
    <dsp:sp modelId="{D96DE515-A32C-436B-B14D-1EE18F721E01}">
      <dsp:nvSpPr>
        <dsp:cNvPr id="0" name=""/>
        <dsp:cNvSpPr/>
      </dsp:nvSpPr>
      <dsp:spPr>
        <a:xfrm>
          <a:off x="789590" y="1533640"/>
          <a:ext cx="6098998" cy="266917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E98A57-FAC1-4097-B703-B892DC5261B3}">
      <dsp:nvSpPr>
        <dsp:cNvPr id="0" name=""/>
        <dsp:cNvSpPr/>
      </dsp:nvSpPr>
      <dsp:spPr>
        <a:xfrm>
          <a:off x="2123216" y="2506166"/>
          <a:ext cx="3431746" cy="7413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2">
                  <a:lumMod val="75000"/>
                </a:schemeClr>
              </a:solidFill>
            </a:rPr>
            <a:t>Приказ директора о поощрении</a:t>
          </a:r>
          <a:endParaRPr lang="ru-RU" sz="21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123216" y="2506166"/>
        <a:ext cx="3431746" cy="741315"/>
      </dsp:txXfrm>
    </dsp:sp>
    <dsp:sp modelId="{9ADD2F94-AB44-414E-A023-DFC2B30D5C7C}">
      <dsp:nvSpPr>
        <dsp:cNvPr id="0" name=""/>
        <dsp:cNvSpPr/>
      </dsp:nvSpPr>
      <dsp:spPr>
        <a:xfrm>
          <a:off x="1724663" y="3250808"/>
          <a:ext cx="5715345" cy="229380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1AA361-81A8-452B-8648-4AAEF4622AE3}">
      <dsp:nvSpPr>
        <dsp:cNvPr id="0" name=""/>
        <dsp:cNvSpPr/>
      </dsp:nvSpPr>
      <dsp:spPr>
        <a:xfrm>
          <a:off x="2818660" y="4104456"/>
          <a:ext cx="3820466" cy="949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Подготовка к следующему этапу конкурса</a:t>
          </a:r>
          <a:endParaRPr lang="ru-RU" sz="20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818660" y="4104456"/>
        <a:ext cx="3820466" cy="9499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5796D-79B5-46D9-A0E3-AD57E3AE25D6}">
      <dsp:nvSpPr>
        <dsp:cNvPr id="0" name=""/>
        <dsp:cNvSpPr/>
      </dsp:nvSpPr>
      <dsp:spPr>
        <a:xfrm>
          <a:off x="4118" y="1"/>
          <a:ext cx="8427041" cy="5976660"/>
        </a:xfrm>
        <a:prstGeom prst="rect">
          <a:avLst/>
        </a:prstGeom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54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Мнение жюри важно, НО…</a:t>
          </a: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ГЛАВНОЕ – </a:t>
          </a: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ВЕРА В СЕБЯ!</a:t>
          </a:r>
          <a:endParaRPr lang="ru-RU" sz="8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18" y="1"/>
        <a:ext cx="8427041" cy="59766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30883A-1460-4A05-BC15-D3DE84BAD702}">
      <dsp:nvSpPr>
        <dsp:cNvPr id="0" name=""/>
        <dsp:cNvSpPr/>
      </dsp:nvSpPr>
      <dsp:spPr>
        <a:xfrm>
          <a:off x="9949" y="479715"/>
          <a:ext cx="2628002" cy="114690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Разработка нормативной базы</a:t>
          </a:r>
          <a:endParaRPr lang="ru-RU" sz="1800" b="1" kern="1200" dirty="0"/>
        </a:p>
      </dsp:txBody>
      <dsp:txXfrm>
        <a:off x="583401" y="479715"/>
        <a:ext cx="1481099" cy="1146903"/>
      </dsp:txXfrm>
    </dsp:sp>
    <dsp:sp modelId="{CD28C54D-BE9C-4739-BB70-2555D412B349}">
      <dsp:nvSpPr>
        <dsp:cNvPr id="0" name=""/>
        <dsp:cNvSpPr/>
      </dsp:nvSpPr>
      <dsp:spPr>
        <a:xfrm>
          <a:off x="2547701" y="716291"/>
          <a:ext cx="1937035" cy="752343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Приказ директора о создании ВТК</a:t>
          </a:r>
          <a:endParaRPr lang="ru-RU" sz="1600" b="1" kern="1200" dirty="0"/>
        </a:p>
      </dsp:txBody>
      <dsp:txXfrm>
        <a:off x="2923873" y="716291"/>
        <a:ext cx="1184692" cy="752343"/>
      </dsp:txXfrm>
    </dsp:sp>
    <dsp:sp modelId="{D8154764-E2D6-4BEE-84A0-4745DAECA9B1}">
      <dsp:nvSpPr>
        <dsp:cNvPr id="0" name=""/>
        <dsp:cNvSpPr/>
      </dsp:nvSpPr>
      <dsp:spPr>
        <a:xfrm>
          <a:off x="4352405" y="296039"/>
          <a:ext cx="4154882" cy="1576051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9525" rIns="0" bIns="9525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Состав ВТК: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заместители директора по УМР и ВР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победители и призёры конкурсов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все желающие </a:t>
          </a:r>
          <a:endParaRPr lang="ru-RU" sz="1500" b="1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/>
        </a:p>
      </dsp:txBody>
      <dsp:txXfrm>
        <a:off x="5140431" y="296039"/>
        <a:ext cx="2578831" cy="1576051"/>
      </dsp:txXfrm>
    </dsp:sp>
    <dsp:sp modelId="{1E8A93F6-4273-42F8-8DAA-6414F9825FA9}">
      <dsp:nvSpPr>
        <dsp:cNvPr id="0" name=""/>
        <dsp:cNvSpPr/>
      </dsp:nvSpPr>
      <dsp:spPr>
        <a:xfrm>
          <a:off x="9992" y="2380395"/>
          <a:ext cx="1730773" cy="76214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Работа ВТК</a:t>
          </a:r>
          <a:endParaRPr lang="ru-RU" sz="1800" b="1" kern="1200" dirty="0"/>
        </a:p>
      </dsp:txBody>
      <dsp:txXfrm>
        <a:off x="391066" y="2380395"/>
        <a:ext cx="968626" cy="762147"/>
      </dsp:txXfrm>
    </dsp:sp>
    <dsp:sp modelId="{8F4E6C24-D6AF-48C3-8346-DDE1A4FE06E8}">
      <dsp:nvSpPr>
        <dsp:cNvPr id="0" name=""/>
        <dsp:cNvSpPr/>
      </dsp:nvSpPr>
      <dsp:spPr>
        <a:xfrm>
          <a:off x="1617650" y="2332900"/>
          <a:ext cx="1951364" cy="898350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Подготовка к заочному этапу конкурса</a:t>
          </a:r>
          <a:endParaRPr lang="ru-RU" sz="1600" b="1" kern="1200" dirty="0"/>
        </a:p>
      </dsp:txBody>
      <dsp:txXfrm>
        <a:off x="2066825" y="2332900"/>
        <a:ext cx="1053014" cy="898350"/>
      </dsp:txXfrm>
    </dsp:sp>
    <dsp:sp modelId="{7DAEB98A-53D6-449F-BCC6-0492460AE98F}">
      <dsp:nvSpPr>
        <dsp:cNvPr id="0" name=""/>
        <dsp:cNvSpPr/>
      </dsp:nvSpPr>
      <dsp:spPr>
        <a:xfrm>
          <a:off x="3494081" y="2131244"/>
          <a:ext cx="4683278" cy="1305382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Эффекты: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- профессиональный рост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- пакет методических разработок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- возможность трансляции опыта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/>
        </a:p>
      </dsp:txBody>
      <dsp:txXfrm>
        <a:off x="4146772" y="2131244"/>
        <a:ext cx="3377896" cy="1305382"/>
      </dsp:txXfrm>
    </dsp:sp>
    <dsp:sp modelId="{4D77361F-64A7-4D84-B9B3-0BC72FCE60A0}">
      <dsp:nvSpPr>
        <dsp:cNvPr id="0" name=""/>
        <dsp:cNvSpPr/>
      </dsp:nvSpPr>
      <dsp:spPr>
        <a:xfrm>
          <a:off x="4774" y="4005446"/>
          <a:ext cx="1750969" cy="80426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Работа ВТК</a:t>
          </a:r>
          <a:endParaRPr lang="ru-RU" sz="1800" b="1" kern="1200" dirty="0"/>
        </a:p>
      </dsp:txBody>
      <dsp:txXfrm>
        <a:off x="406906" y="4005446"/>
        <a:ext cx="946706" cy="804263"/>
      </dsp:txXfrm>
    </dsp:sp>
    <dsp:sp modelId="{5E64D498-43FB-47ED-94F8-27DCD95CB948}">
      <dsp:nvSpPr>
        <dsp:cNvPr id="0" name=""/>
        <dsp:cNvSpPr/>
      </dsp:nvSpPr>
      <dsp:spPr>
        <a:xfrm>
          <a:off x="1638426" y="3825632"/>
          <a:ext cx="2233352" cy="1163890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Подготовка к очному этапу</a:t>
          </a:r>
          <a:endParaRPr lang="ru-RU" sz="1600" b="1" kern="1200" dirty="0"/>
        </a:p>
      </dsp:txBody>
      <dsp:txXfrm>
        <a:off x="2220371" y="3825632"/>
        <a:ext cx="1069462" cy="1163890"/>
      </dsp:txXfrm>
    </dsp:sp>
    <dsp:sp modelId="{5C75E98A-547F-4D2D-9C5D-8FF084C294F0}">
      <dsp:nvSpPr>
        <dsp:cNvPr id="0" name=""/>
        <dsp:cNvSpPr/>
      </dsp:nvSpPr>
      <dsp:spPr>
        <a:xfrm>
          <a:off x="3766914" y="3850707"/>
          <a:ext cx="4578556" cy="1113741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Формы: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мозговой штурм    -</a:t>
          </a:r>
          <a:r>
            <a:rPr lang="ru-RU" sz="1600" b="1" kern="1200" dirty="0" err="1" smtClean="0"/>
            <a:t>форсайт</a:t>
          </a:r>
          <a:r>
            <a:rPr lang="ru-RU" sz="1600" b="1" kern="1200" dirty="0" smtClean="0"/>
            <a:t>-сессия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моделирование     - тренинг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проектирование     - репетиция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>
        <a:off x="4323785" y="3850707"/>
        <a:ext cx="3464815" cy="111374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7277D-CD30-4202-A336-C530AF92CA2D}">
      <dsp:nvSpPr>
        <dsp:cNvPr id="0" name=""/>
        <dsp:cNvSpPr/>
      </dsp:nvSpPr>
      <dsp:spPr>
        <a:xfrm>
          <a:off x="0" y="778473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A730323-47DE-428F-9C39-0C95B858ADF4}">
      <dsp:nvSpPr>
        <dsp:cNvPr id="0" name=""/>
        <dsp:cNvSpPr/>
      </dsp:nvSpPr>
      <dsp:spPr>
        <a:xfrm>
          <a:off x="411480" y="424233"/>
          <a:ext cx="5760720" cy="7084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Что делать дальше?</a:t>
          </a:r>
          <a:endParaRPr lang="ru-RU" sz="2400" kern="1200" dirty="0"/>
        </a:p>
      </dsp:txBody>
      <dsp:txXfrm>
        <a:off x="446065" y="458818"/>
        <a:ext cx="5691550" cy="639310"/>
      </dsp:txXfrm>
    </dsp:sp>
    <dsp:sp modelId="{E607FD0E-1CFC-4BB5-90B8-FBE9E187CDD2}">
      <dsp:nvSpPr>
        <dsp:cNvPr id="0" name=""/>
        <dsp:cNvSpPr/>
      </dsp:nvSpPr>
      <dsp:spPr>
        <a:xfrm>
          <a:off x="0" y="1867113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65FE1E-BF3B-4880-9B43-1C75E4B4A188}">
      <dsp:nvSpPr>
        <dsp:cNvPr id="0" name=""/>
        <dsp:cNvSpPr/>
      </dsp:nvSpPr>
      <dsp:spPr>
        <a:xfrm>
          <a:off x="411480" y="1512873"/>
          <a:ext cx="5760720" cy="7084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Куда направить энергию конкурсантов?</a:t>
          </a:r>
          <a:endParaRPr lang="ru-RU" sz="2400" kern="1200" dirty="0"/>
        </a:p>
      </dsp:txBody>
      <dsp:txXfrm>
        <a:off x="446065" y="1547458"/>
        <a:ext cx="5691550" cy="639310"/>
      </dsp:txXfrm>
    </dsp:sp>
    <dsp:sp modelId="{40E7200C-5078-41C6-9044-93A165AA6627}">
      <dsp:nvSpPr>
        <dsp:cNvPr id="0" name=""/>
        <dsp:cNvSpPr/>
      </dsp:nvSpPr>
      <dsp:spPr>
        <a:xfrm>
          <a:off x="0" y="2955753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87B5573-4847-4D53-A0C2-42CDD3B5DF20}">
      <dsp:nvSpPr>
        <dsp:cNvPr id="0" name=""/>
        <dsp:cNvSpPr/>
      </dsp:nvSpPr>
      <dsp:spPr>
        <a:xfrm>
          <a:off x="411480" y="2601513"/>
          <a:ext cx="5760720" cy="7084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Что делать с материалами конкурса?</a:t>
          </a:r>
          <a:endParaRPr lang="ru-RU" sz="2400" kern="1200" dirty="0"/>
        </a:p>
      </dsp:txBody>
      <dsp:txXfrm>
        <a:off x="446065" y="2636098"/>
        <a:ext cx="5691550" cy="639310"/>
      </dsp:txXfrm>
    </dsp:sp>
    <dsp:sp modelId="{70A2CB2B-BEC6-41A1-A933-B50151A4F428}">
      <dsp:nvSpPr>
        <dsp:cNvPr id="0" name=""/>
        <dsp:cNvSpPr/>
      </dsp:nvSpPr>
      <dsp:spPr>
        <a:xfrm>
          <a:off x="0" y="4044393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1523A7-8365-4EDA-89B5-7847255CFCAE}">
      <dsp:nvSpPr>
        <dsp:cNvPr id="0" name=""/>
        <dsp:cNvSpPr/>
      </dsp:nvSpPr>
      <dsp:spPr>
        <a:xfrm>
          <a:off x="411480" y="3690153"/>
          <a:ext cx="5760720" cy="7084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?????</a:t>
          </a:r>
          <a:endParaRPr lang="ru-RU" sz="2400" kern="1200" dirty="0"/>
        </a:p>
      </dsp:txBody>
      <dsp:txXfrm>
        <a:off x="446065" y="3724738"/>
        <a:ext cx="5691550" cy="639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827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573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85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95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03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807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475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58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72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820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22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A7472-4F60-4A7D-8FC8-C80A71B941B0}" type="datetimeFigureOut">
              <a:rPr lang="ru-RU" smtClean="0"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C3E23-6E59-456A-B23A-D151FF2E02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285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dtritm.ru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7808" y="2132856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сопровождения педагогов при подготовке к конкурсу </a:t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«Учитель года»</a:t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1832" y="3645024"/>
            <a:ext cx="8352928" cy="864096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Муниципальное автономное учреждение дополнительного образования </a:t>
            </a:r>
          </a:p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«Центр детского творчества «Ритм» </a:t>
            </a:r>
            <a:r>
              <a:rPr lang="ru-RU" sz="2000" i="1" dirty="0" err="1" smtClean="0">
                <a:solidFill>
                  <a:schemeClr val="accent1">
                    <a:lumMod val="75000"/>
                  </a:schemeClr>
                </a:solidFill>
              </a:rPr>
              <a:t>г.Перми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endParaRPr lang="ru-RU" sz="2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04664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Краевой конкурс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по организации методической работы 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на муниципальном и институциональном уровнях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«МЕТОДИСТ - 2018»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217768" y="4725144"/>
            <a:ext cx="3775736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Шардина Елена Николаевна,  заместитель директора по учебно-методической работе, методист</a:t>
            </a:r>
          </a:p>
          <a:p>
            <a:pPr algn="l"/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27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3960440" cy="5636007"/>
          </a:xfrm>
        </p:spPr>
        <p:txBody>
          <a:bodyPr>
            <a:normAutofit fontScale="85000" lnSpcReduction="10000"/>
          </a:bodyPr>
          <a:lstStyle/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Победитель городского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конкурса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Учитель года –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2018»                      в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«Сердце отдаю детям»</a:t>
            </a:r>
          </a:p>
          <a:p>
            <a:pPr marL="0" indent="0">
              <a:buNone/>
            </a:pP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Призёр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краевого конкурса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       «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Учитель года –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2018»                    в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«Педагог дополнительного образования»</a:t>
            </a:r>
          </a:p>
          <a:p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Финалист Всероссийского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конкурса профессионального мастерства работников сферы дополнительного образования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     «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Сердце отдаю детям –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2018»                                             в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номинации                  «Социально-педагогическая»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Егоркин Сергей Михайлович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256" y="1268760"/>
            <a:ext cx="381554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820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385"/>
            <a:ext cx="8229600" cy="70609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институционального конкурса «Учитель года»</a:t>
            </a:r>
            <a:endParaRPr lang="ru-RU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9970915"/>
              </p:ext>
            </p:extLst>
          </p:nvPr>
        </p:nvGraphicFramePr>
        <p:xfrm>
          <a:off x="0" y="764704"/>
          <a:ext cx="9144000" cy="609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260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027494"/>
              </p:ext>
            </p:extLst>
          </p:nvPr>
        </p:nvGraphicFramePr>
        <p:xfrm>
          <a:off x="515938" y="1341438"/>
          <a:ext cx="8229600" cy="50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15647" y="411659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мотивировать педагогов на участие в конкурсах профессионального мастерства?</a:t>
            </a:r>
            <a:endParaRPr lang="ru-RU" sz="28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507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167672"/>
              </p:ext>
            </p:extLst>
          </p:nvPr>
        </p:nvGraphicFramePr>
        <p:xfrm>
          <a:off x="468313" y="90805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938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0600756"/>
              </p:ext>
            </p:extLst>
          </p:nvPr>
        </p:nvGraphicFramePr>
        <p:xfrm>
          <a:off x="457200" y="908720"/>
          <a:ext cx="850728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0609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подготовки к городскому конкурсу «Учитель года»</a:t>
            </a:r>
            <a:endParaRPr lang="ru-RU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119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3191145"/>
              </p:ext>
            </p:extLst>
          </p:nvPr>
        </p:nvGraphicFramePr>
        <p:xfrm>
          <a:off x="457200" y="620688"/>
          <a:ext cx="8229600" cy="5505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81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Последействие</a:t>
            </a:r>
            <a:endParaRPr lang="ru-RU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026402"/>
              </p:ext>
            </p:extLst>
          </p:nvPr>
        </p:nvGraphicFramePr>
        <p:xfrm>
          <a:off x="457200" y="1052736"/>
          <a:ext cx="822960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963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1166025"/>
            <a:ext cx="8229600" cy="45259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65760" tIns="365760" rIns="365760" bIns="365760" numCol="1" spcCol="1270" anchor="ctr" anchorCtr="0">
            <a:noAutofit/>
          </a:bodyPr>
          <a:lstStyle/>
          <a:p>
            <a:pPr lvl="0" algn="ctr" defTabSz="4267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96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2354768"/>
              </p:ext>
            </p:extLst>
          </p:nvPr>
        </p:nvGraphicFramePr>
        <p:xfrm>
          <a:off x="457200" y="476672"/>
          <a:ext cx="8435279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67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92228"/>
              </p:ext>
            </p:extLst>
          </p:nvPr>
        </p:nvGraphicFramePr>
        <p:xfrm>
          <a:off x="457200" y="908720"/>
          <a:ext cx="850728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0609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подготовки к краевому конкурсу «Учитель года»</a:t>
            </a:r>
            <a:endParaRPr lang="ru-RU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936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8277900"/>
              </p:ext>
            </p:extLst>
          </p:nvPr>
        </p:nvGraphicFramePr>
        <p:xfrm>
          <a:off x="457200" y="1052736"/>
          <a:ext cx="8229600" cy="5073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Перспектива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626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Холмы\Pictures\22aee9d6-7721-46e5-b548-2029caa84eb7_20120510154838ЦДТ Ритм здание на Островского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619"/>
          <a:stretch/>
        </p:blipFill>
        <p:spPr bwMode="auto">
          <a:xfrm>
            <a:off x="-16205" y="1"/>
            <a:ext cx="9160205" cy="6882634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323528" y="970267"/>
            <a:ext cx="6336704" cy="5232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97 образовательных программ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5545" y="2492896"/>
            <a:ext cx="6336704" cy="5232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4200 обучающихся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4151467"/>
            <a:ext cx="6336704" cy="5232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77 педагогов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65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:\логотипы\ритм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60990"/>
            <a:ext cx="4282865" cy="491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1878970"/>
            <a:ext cx="3312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614007,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г.Пермь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 Островского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66</a:t>
            </a:r>
          </a:p>
          <a:p>
            <a:endParaRPr lang="ru-RU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342)216-32-40</a:t>
            </a:r>
          </a:p>
          <a:p>
            <a:endParaRPr lang="ru-RU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http://cdtritm.ru/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ru-RU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56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70609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педагогов 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МАУ ДО «ЦДТ «Ритм»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г.Перми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конкурсах профессионального мастерства</a:t>
            </a:r>
            <a:endParaRPr lang="ru-RU" sz="28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4568069"/>
              </p:ext>
            </p:extLst>
          </p:nvPr>
        </p:nvGraphicFramePr>
        <p:xfrm>
          <a:off x="251520" y="1844824"/>
          <a:ext cx="8807753" cy="4604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6"/>
                <a:gridCol w="1584176"/>
                <a:gridCol w="1440160"/>
                <a:gridCol w="1368152"/>
                <a:gridCol w="1440160"/>
                <a:gridCol w="1750969"/>
              </a:tblGrid>
              <a:tr h="93464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Учебный год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Количество </a:t>
                      </a:r>
                      <a:r>
                        <a:rPr lang="ru-RU" sz="2000" dirty="0" smtClean="0">
                          <a:effectLst/>
                        </a:rPr>
                        <a:t>участников </a:t>
                      </a:r>
                      <a:r>
                        <a:rPr lang="ru-RU" sz="2000" dirty="0">
                          <a:effectLst/>
                        </a:rPr>
                        <a:t>КПМ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Количество участий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Форма участия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Количество победителей и призёров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655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Очная 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Заочная 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4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2016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23/ 27%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70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29/ 41%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41/ 59%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51/ 73%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34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2017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33/ 43%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107</a:t>
                      </a:r>
                      <a:endParaRPr lang="ru-RU" sz="2400" b="1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20/ 19%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87/ 81%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107/ 100%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34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2018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44/ 55%</a:t>
                      </a:r>
                      <a:endParaRPr lang="ru-RU" sz="2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132</a:t>
                      </a:r>
                      <a:endParaRPr lang="ru-RU" sz="2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33/ 25%</a:t>
                      </a:r>
                      <a:endParaRPr lang="ru-RU" sz="2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99/ 75%</a:t>
                      </a:r>
                      <a:endParaRPr lang="ru-RU" sz="2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115/ 87%</a:t>
                      </a:r>
                      <a:endParaRPr lang="ru-RU" sz="2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29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279" y="1268760"/>
            <a:ext cx="3491227" cy="4073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99561"/>
            <a:ext cx="3528392" cy="563600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Призёр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городского конкурса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      «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Учитель года – 2009»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       в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«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Педагог дополнительного образования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</a:p>
          <a:p>
            <a:pPr marL="0" indent="0">
              <a:buNone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Участник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краевого конкурса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        «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Учитель года – 2010»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в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  «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Педагог дополнительного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образования»</a:t>
            </a:r>
          </a:p>
          <a:p>
            <a:pPr marL="0" indent="0">
              <a:buNone/>
            </a:pPr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Обладатель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детского приза зрительских симпатий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887" y="4231845"/>
            <a:ext cx="1792773" cy="2598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Прокофьева (Огородник) Ирина Васильевна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939" y="4217683"/>
            <a:ext cx="1872208" cy="2612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884" y="4217683"/>
            <a:ext cx="1905006" cy="258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95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3816424" cy="587727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Призёр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городского конкурса «Учитель года –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2012»                   в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                   «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Педагог дополнительного образования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</a:p>
          <a:p>
            <a:pPr marL="0" indent="0">
              <a:buNone/>
            </a:pPr>
            <a:endParaRPr lang="ru-RU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Победитель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краевого конкурса «Учитель года –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2012»                   в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                    «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Педагог дополнительного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образования»</a:t>
            </a:r>
          </a:p>
          <a:p>
            <a:pPr marL="0" indent="0">
              <a:buNone/>
            </a:pPr>
            <a:endParaRPr lang="ru-RU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Финалист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Всероссийского конкурса профессионального мастерства работников сферы дополнительного образования «Сердце отдаю детям – 2015»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  в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номинации 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            «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Социально-педагогическая»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Прокофьев Антон Владимирович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52736"/>
            <a:ext cx="3524250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160765"/>
            <a:ext cx="1932363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49080"/>
            <a:ext cx="1909139" cy="265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763" y="4149080"/>
            <a:ext cx="1903238" cy="265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223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19347"/>
            <a:ext cx="3528392" cy="5636007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Призёр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городского конкурса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     «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Учитель года –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2012»                в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«Лидер в образовании»</a:t>
            </a:r>
          </a:p>
          <a:p>
            <a:pPr marL="0" indent="0">
              <a:buNone/>
            </a:pP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Участник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краевого конкурса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       «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Учитель года –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2012»       в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«Лидер в образовании»</a:t>
            </a:r>
          </a:p>
          <a:p>
            <a:pPr marL="0" indent="0">
              <a:buNone/>
            </a:pP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Шардина Елена Николаевна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083" y="1082472"/>
            <a:ext cx="3368930" cy="4828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376" y="4361301"/>
            <a:ext cx="1714268" cy="2422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083" y="4361448"/>
            <a:ext cx="1746455" cy="2421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4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3528392" cy="5636007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Призёр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городского конкурса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     «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Учитель года –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2014»                в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«Педагог-психолог»</a:t>
            </a:r>
          </a:p>
          <a:p>
            <a:pPr marL="0" indent="0">
              <a:buNone/>
            </a:pP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Призёр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краевого конкурса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       «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Учитель года –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2014»       в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«Педагог-психолог»</a:t>
            </a:r>
          </a:p>
          <a:p>
            <a:pPr marL="0" indent="0">
              <a:buNone/>
            </a:pP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Тюшина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Мария Александровна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3" descr="Фото портр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133" y="1052736"/>
            <a:ext cx="3000193" cy="4228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50461"/>
            <a:ext cx="1825277" cy="2607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366" y="4250461"/>
            <a:ext cx="1823042" cy="2607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067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3960440" cy="587727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Победитель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городского конкурса «Учитель года –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2016»                      в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                      «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Педагог дополнительного образования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</a:p>
          <a:p>
            <a:pPr marL="0" indent="0">
              <a:buNone/>
            </a:pPr>
            <a:endParaRPr lang="ru-RU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Победитель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краевого конкурса «Учитель года –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2016»                      в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                    «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Педагог дополнительного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образования»</a:t>
            </a:r>
          </a:p>
          <a:p>
            <a:pPr marL="0" indent="0">
              <a:buNone/>
            </a:pPr>
            <a:endParaRPr lang="ru-RU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Дипломант               Всероссийского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конкурса профессионального мастерства работников сферы дополнительного образования «Сердце отдаю детям –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2016»         в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номинации 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                «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Социально-педагогическая»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Чащинов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Евгений Николаевич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52736"/>
            <a:ext cx="2808312" cy="4065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149" y="4365102"/>
            <a:ext cx="1747797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365104"/>
            <a:ext cx="1781035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585" y="4365103"/>
            <a:ext cx="1764415" cy="2492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7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3960440" cy="5636007"/>
          </a:xfrm>
        </p:spPr>
        <p:txBody>
          <a:bodyPr>
            <a:normAutofit fontScale="85000" lnSpcReduction="10000"/>
          </a:bodyPr>
          <a:lstStyle/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Участник городского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конкурса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     «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Учитель года –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2017»                      в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             «Социально-педагогическая»</a:t>
            </a:r>
          </a:p>
          <a:p>
            <a:pPr marL="0" indent="0">
              <a:buNone/>
            </a:pP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Призёр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краевого конкурса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       «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Учитель года –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2017»                    в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номинации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«Педагог-психолог»</a:t>
            </a:r>
          </a:p>
          <a:p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Финалист Всероссийского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конкурса профессионального мастерства работников сферы дополнительного образования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         «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Сердце отдаю детям –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2017»                                             в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номинации                  «Социально-педагогическая»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2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Бородина Татьяна Николаевна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D:\фото\Коллеги\Бородина_портрет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2887927" cy="457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596" y="4629441"/>
            <a:ext cx="146828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4629441"/>
            <a:ext cx="1430337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96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760</Words>
  <Application>Microsoft Office PowerPoint</Application>
  <PresentationFormat>Экран (4:3)</PresentationFormat>
  <Paragraphs>157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Модель сопровождения педагогов при подготовке к конкурсу  «Учитель года» </vt:lpstr>
      <vt:lpstr>Презентация PowerPoint</vt:lpstr>
      <vt:lpstr>Участие педагогов  МАУ ДО «ЦДТ «Ритм» г.Перми  в конкурсах профессионального мастерства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Модель институционального конкурса «Учитель года»</vt:lpstr>
      <vt:lpstr>Презентация PowerPoint</vt:lpstr>
      <vt:lpstr>Презентация PowerPoint</vt:lpstr>
      <vt:lpstr>Модель подготовки к городскому конкурсу «Учитель года»</vt:lpstr>
      <vt:lpstr>Презентация PowerPoint</vt:lpstr>
      <vt:lpstr>Последействие</vt:lpstr>
      <vt:lpstr>Презентация PowerPoint</vt:lpstr>
      <vt:lpstr>Модель подготовки к краевому конкурсу «Учитель года»</vt:lpstr>
      <vt:lpstr>Перспектива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сопровождения педагогов при подготовке к конкурсу  «Учитель года» </dc:title>
  <dc:creator>Windows User</dc:creator>
  <cp:lastModifiedBy>Windows User</cp:lastModifiedBy>
  <cp:revision>1</cp:revision>
  <dcterms:created xsi:type="dcterms:W3CDTF">2018-10-12T09:59:03Z</dcterms:created>
  <dcterms:modified xsi:type="dcterms:W3CDTF">2018-10-12T10:00:30Z</dcterms:modified>
</cp:coreProperties>
</file>