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61" r:id="rId6"/>
    <p:sldId id="259" r:id="rId7"/>
    <p:sldId id="271" r:id="rId8"/>
    <p:sldId id="260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D57"/>
    <a:srgbClr val="BD794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>
      <p:cViewPr>
        <p:scale>
          <a:sx n="79" d="100"/>
          <a:sy n="79" d="100"/>
        </p:scale>
        <p:origin x="-258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56610-667C-41C5-A081-B5F50390185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57CF19-172A-4E17-BAE4-2CF0B6AEC9BE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i="1" dirty="0" smtClean="0">
              <a:solidFill>
                <a:schemeClr val="bg1"/>
              </a:solidFill>
            </a:rPr>
            <a:t>Модульности</a:t>
          </a:r>
          <a:r>
            <a:rPr lang="ru-RU" sz="2300" b="1" dirty="0" smtClean="0">
              <a:solidFill>
                <a:schemeClr val="bg1"/>
              </a:solidFill>
            </a:rPr>
            <a:t> </a:t>
          </a:r>
          <a:r>
            <a:rPr lang="ru-RU" sz="2300" dirty="0" smtClean="0">
              <a:solidFill>
                <a:schemeClr val="bg1"/>
              </a:solidFill>
            </a:rPr>
            <a:t>– деление содержания внеурочной деятельности на структурно-смысловые блоки.</a:t>
          </a:r>
        </a:p>
      </dgm:t>
    </dgm:pt>
    <dgm:pt modelId="{EDDDA325-366E-41BD-9589-A7891A2D28CE}" type="parTrans" cxnId="{77AA2DEB-2C9F-4D93-8200-FE50474BA92E}">
      <dgm:prSet/>
      <dgm:spPr/>
      <dgm:t>
        <a:bodyPr/>
        <a:lstStyle/>
        <a:p>
          <a:endParaRPr lang="ru-RU"/>
        </a:p>
      </dgm:t>
    </dgm:pt>
    <dgm:pt modelId="{68B688E6-ADD4-40E4-8A7D-69DEE42771F8}" type="sibTrans" cxnId="{77AA2DEB-2C9F-4D93-8200-FE50474BA92E}">
      <dgm:prSet/>
      <dgm:spPr/>
      <dgm:t>
        <a:bodyPr/>
        <a:lstStyle/>
        <a:p>
          <a:endParaRPr lang="ru-RU"/>
        </a:p>
      </dgm:t>
    </dgm:pt>
    <dgm:pt modelId="{A18C3EB1-3BBF-47C3-91D9-B234A22BBB8F}">
      <dgm:prSet phldrT="[Текст]"/>
      <dgm:spPr/>
      <dgm:t>
        <a:bodyPr/>
        <a:lstStyle/>
        <a:p>
          <a:pPr algn="just"/>
          <a:r>
            <a:rPr lang="ru-RU" b="1" i="1" dirty="0" smtClean="0">
              <a:solidFill>
                <a:schemeClr val="bg1"/>
              </a:solidFill>
            </a:rPr>
            <a:t>Индивидуализации</a:t>
          </a:r>
          <a:r>
            <a:rPr lang="ru-RU" dirty="0" smtClean="0">
              <a:solidFill>
                <a:schemeClr val="bg1"/>
              </a:solidFill>
            </a:rPr>
            <a:t> – выбор учащимися персонифицированной траектории на основе личных и профессиональных  интересов и склонностей.</a:t>
          </a:r>
          <a:endParaRPr lang="ru-RU" dirty="0">
            <a:solidFill>
              <a:schemeClr val="bg1"/>
            </a:solidFill>
          </a:endParaRPr>
        </a:p>
      </dgm:t>
    </dgm:pt>
    <dgm:pt modelId="{3EBBC723-BD95-4668-BC71-3B0FFC85AA6A}" type="parTrans" cxnId="{9CD1661D-2F4A-4E4F-82F6-0DB179F95E15}">
      <dgm:prSet/>
      <dgm:spPr/>
      <dgm:t>
        <a:bodyPr/>
        <a:lstStyle/>
        <a:p>
          <a:endParaRPr lang="ru-RU"/>
        </a:p>
      </dgm:t>
    </dgm:pt>
    <dgm:pt modelId="{CAD4CB1C-9125-4495-AD17-6646D5C7C8C0}" type="sibTrans" cxnId="{9CD1661D-2F4A-4E4F-82F6-0DB179F95E15}">
      <dgm:prSet/>
      <dgm:spPr/>
      <dgm:t>
        <a:bodyPr/>
        <a:lstStyle/>
        <a:p>
          <a:endParaRPr lang="ru-RU"/>
        </a:p>
      </dgm:t>
    </dgm:pt>
    <dgm:pt modelId="{5E4F144C-361D-4472-B24D-1FD503C92C8E}">
      <dgm:prSet phldrT="[Текст]"/>
      <dgm:spPr/>
      <dgm:t>
        <a:bodyPr/>
        <a:lstStyle/>
        <a:p>
          <a:pPr algn="just"/>
          <a:r>
            <a:rPr lang="ru-RU" b="1" i="1" dirty="0" smtClean="0">
              <a:solidFill>
                <a:schemeClr val="bg1"/>
              </a:solidFill>
            </a:rPr>
            <a:t>Сотрудничества</a:t>
          </a:r>
          <a:r>
            <a:rPr lang="ru-RU" dirty="0" smtClean="0">
              <a:solidFill>
                <a:schemeClr val="bg1"/>
              </a:solidFill>
            </a:rPr>
            <a:t> –</a:t>
          </a:r>
          <a:r>
            <a:rPr lang="ru-RU" dirty="0" smtClean="0"/>
            <a:t> обеспечение взаимодействия всех участников внеурочной деятельности.</a:t>
          </a:r>
          <a:endParaRPr lang="ru-RU" dirty="0"/>
        </a:p>
      </dgm:t>
    </dgm:pt>
    <dgm:pt modelId="{32CBA0DE-D90B-4614-9DDB-66A202B8BD4B}" type="parTrans" cxnId="{6C01C288-18BC-4CA5-9001-264118DFC7CF}">
      <dgm:prSet/>
      <dgm:spPr/>
      <dgm:t>
        <a:bodyPr/>
        <a:lstStyle/>
        <a:p>
          <a:endParaRPr lang="ru-RU"/>
        </a:p>
      </dgm:t>
    </dgm:pt>
    <dgm:pt modelId="{9CBC0122-2FE6-4EAA-A738-01A205CBCEDB}" type="sibTrans" cxnId="{6C01C288-18BC-4CA5-9001-264118DFC7CF}">
      <dgm:prSet/>
      <dgm:spPr/>
      <dgm:t>
        <a:bodyPr/>
        <a:lstStyle/>
        <a:p>
          <a:endParaRPr lang="ru-RU"/>
        </a:p>
      </dgm:t>
    </dgm:pt>
    <dgm:pt modelId="{15A8A3BB-8ABD-4F14-80F5-75398822EF76}">
      <dgm:prSet custT="1"/>
      <dgm:spPr/>
      <dgm:t>
        <a:bodyPr/>
        <a:lstStyle/>
        <a:p>
          <a:pPr algn="just"/>
          <a:r>
            <a:rPr lang="ru-RU" sz="2300" b="1" i="1" dirty="0" smtClean="0"/>
            <a:t>Системности</a:t>
          </a:r>
          <a:r>
            <a:rPr lang="ru-RU" sz="2100" b="1" dirty="0" smtClean="0"/>
            <a:t> -</a:t>
          </a:r>
          <a:r>
            <a:rPr lang="ru-RU" sz="2100" dirty="0" smtClean="0"/>
            <a:t> </a:t>
          </a:r>
          <a:r>
            <a:rPr lang="ru-RU" sz="2100" b="0" dirty="0" smtClean="0"/>
            <a:t>обеспечение целостности, преемственности, взаимосвязи между основными компонентами организуемой деятельности с опорой на традиции и положительный опыт организации.</a:t>
          </a:r>
          <a:endParaRPr lang="ru-RU" sz="2100" b="0" dirty="0"/>
        </a:p>
      </dgm:t>
    </dgm:pt>
    <dgm:pt modelId="{49973947-16CB-474D-9C20-C0CB25CECCF8}" type="parTrans" cxnId="{885FB84C-32AC-41FE-B628-9E27B1331491}">
      <dgm:prSet/>
      <dgm:spPr/>
      <dgm:t>
        <a:bodyPr/>
        <a:lstStyle/>
        <a:p>
          <a:endParaRPr lang="ru-RU"/>
        </a:p>
      </dgm:t>
    </dgm:pt>
    <dgm:pt modelId="{CF188082-9940-4D48-AAFE-E17CE31BB400}" type="sibTrans" cxnId="{885FB84C-32AC-41FE-B628-9E27B1331491}">
      <dgm:prSet/>
      <dgm:spPr/>
      <dgm:t>
        <a:bodyPr/>
        <a:lstStyle/>
        <a:p>
          <a:endParaRPr lang="ru-RU"/>
        </a:p>
      </dgm:t>
    </dgm:pt>
    <dgm:pt modelId="{AC9AE877-6CFC-4F5E-B254-FD1CA817CABC}" type="pres">
      <dgm:prSet presAssocID="{7FE56610-667C-41C5-A081-B5F5039018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85D4B-737F-404C-9BA7-03E422DA714E}" type="pres">
      <dgm:prSet presAssocID="{0157CF19-172A-4E17-BAE4-2CF0B6AEC9BE}" presName="comp" presStyleCnt="0"/>
      <dgm:spPr/>
    </dgm:pt>
    <dgm:pt modelId="{A4ED4FFB-4BF3-4F9F-9339-26B6F92AA61A}" type="pres">
      <dgm:prSet presAssocID="{0157CF19-172A-4E17-BAE4-2CF0B6AEC9BE}" presName="box" presStyleLbl="node1" presStyleIdx="0" presStyleCnt="4"/>
      <dgm:spPr/>
      <dgm:t>
        <a:bodyPr/>
        <a:lstStyle/>
        <a:p>
          <a:endParaRPr lang="ru-RU"/>
        </a:p>
      </dgm:t>
    </dgm:pt>
    <dgm:pt modelId="{EA0BC696-6190-42CA-93CE-B49DFF426F3A}" type="pres">
      <dgm:prSet presAssocID="{0157CF19-172A-4E17-BAE4-2CF0B6AEC9BE}" presName="img" presStyleLbl="fgImgPlace1" presStyleIdx="0" presStyleCnt="4" custScaleY="125000" custLinFactNeighborX="-75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54821A-974B-4278-BC94-C6D72FEF4AC7}" type="pres">
      <dgm:prSet presAssocID="{0157CF19-172A-4E17-BAE4-2CF0B6AEC9B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A2772-20D0-4B5D-8F07-BA6BC8B2FD57}" type="pres">
      <dgm:prSet presAssocID="{68B688E6-ADD4-40E4-8A7D-69DEE42771F8}" presName="spacer" presStyleCnt="0"/>
      <dgm:spPr/>
    </dgm:pt>
    <dgm:pt modelId="{051E8CA1-ADDC-4FDF-B036-2CD270A63495}" type="pres">
      <dgm:prSet presAssocID="{A18C3EB1-3BBF-47C3-91D9-B234A22BBB8F}" presName="comp" presStyleCnt="0"/>
      <dgm:spPr/>
    </dgm:pt>
    <dgm:pt modelId="{BBA06D55-4EC4-4962-A219-79FF4E29A90C}" type="pres">
      <dgm:prSet presAssocID="{A18C3EB1-3BBF-47C3-91D9-B234A22BBB8F}" presName="box" presStyleLbl="node1" presStyleIdx="1" presStyleCnt="4"/>
      <dgm:spPr/>
      <dgm:t>
        <a:bodyPr/>
        <a:lstStyle/>
        <a:p>
          <a:endParaRPr lang="ru-RU"/>
        </a:p>
      </dgm:t>
    </dgm:pt>
    <dgm:pt modelId="{67E08D71-83CC-4399-B933-AD2D555C80E5}" type="pres">
      <dgm:prSet presAssocID="{A18C3EB1-3BBF-47C3-91D9-B234A22BBB8F}" presName="img" presStyleLbl="fgImgPlace1" presStyleIdx="1" presStyleCnt="4" custScaleY="129614" custLinFactNeighborX="-7436" custLinFactNeighborY="-8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CCB5C5-7B54-4892-8D42-BEAE847432CC}" type="pres">
      <dgm:prSet presAssocID="{A18C3EB1-3BBF-47C3-91D9-B234A22BBB8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0146A-A3C8-4070-85AC-B490F672F709}" type="pres">
      <dgm:prSet presAssocID="{CAD4CB1C-9125-4495-AD17-6646D5C7C8C0}" presName="spacer" presStyleCnt="0"/>
      <dgm:spPr/>
    </dgm:pt>
    <dgm:pt modelId="{0C6C55E0-679C-414A-A62B-A4B382B31E00}" type="pres">
      <dgm:prSet presAssocID="{15A8A3BB-8ABD-4F14-80F5-75398822EF76}" presName="comp" presStyleCnt="0"/>
      <dgm:spPr/>
    </dgm:pt>
    <dgm:pt modelId="{451AA200-200C-4100-843B-C905951F9592}" type="pres">
      <dgm:prSet presAssocID="{15A8A3BB-8ABD-4F14-80F5-75398822EF76}" presName="box" presStyleLbl="node1" presStyleIdx="2" presStyleCnt="4"/>
      <dgm:spPr/>
      <dgm:t>
        <a:bodyPr/>
        <a:lstStyle/>
        <a:p>
          <a:endParaRPr lang="ru-RU"/>
        </a:p>
      </dgm:t>
    </dgm:pt>
    <dgm:pt modelId="{EA4EC74C-2110-42DD-B5ED-8883EE1D8984}" type="pres">
      <dgm:prSet presAssocID="{15A8A3BB-8ABD-4F14-80F5-75398822EF76}" presName="img" presStyleLbl="fgImgPlace1" presStyleIdx="2" presStyleCnt="4" custScaleX="96337" custScaleY="121106" custLinFactNeighborX="-9354" custLinFactNeighborY="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38BEBE2-B3A4-4CAD-B79E-F11124D14E87}" type="pres">
      <dgm:prSet presAssocID="{15A8A3BB-8ABD-4F14-80F5-75398822EF7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E8D3A-A8A5-44AC-94C1-5BFC1E72F439}" type="pres">
      <dgm:prSet presAssocID="{CF188082-9940-4D48-AAFE-E17CE31BB400}" presName="spacer" presStyleCnt="0"/>
      <dgm:spPr/>
    </dgm:pt>
    <dgm:pt modelId="{3ADAF134-C74C-4078-8DEF-7DE15807A3D0}" type="pres">
      <dgm:prSet presAssocID="{5E4F144C-361D-4472-B24D-1FD503C92C8E}" presName="comp" presStyleCnt="0"/>
      <dgm:spPr/>
    </dgm:pt>
    <dgm:pt modelId="{BBCBB5EF-FB87-4D33-BC56-A15A2849058D}" type="pres">
      <dgm:prSet presAssocID="{5E4F144C-361D-4472-B24D-1FD503C92C8E}" presName="box" presStyleLbl="node1" presStyleIdx="3" presStyleCnt="4"/>
      <dgm:spPr/>
      <dgm:t>
        <a:bodyPr/>
        <a:lstStyle/>
        <a:p>
          <a:endParaRPr lang="ru-RU"/>
        </a:p>
      </dgm:t>
    </dgm:pt>
    <dgm:pt modelId="{161D20D6-72F2-46CB-9CE0-A15D5AA031E9}" type="pres">
      <dgm:prSet presAssocID="{5E4F144C-361D-4472-B24D-1FD503C92C8E}" presName="img" presStyleLbl="fgImgPlace1" presStyleIdx="3" presStyleCnt="4" custScaleX="96479" custScaleY="125651" custLinFactNeighborX="-9212" custLinFactNeighborY="65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0D4C09F-2565-40D2-90F0-8B1E00D685AC}" type="pres">
      <dgm:prSet presAssocID="{5E4F144C-361D-4472-B24D-1FD503C92C8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E73D8-8053-418A-B2F7-36A290ACDC21}" type="presOf" srcId="{A18C3EB1-3BBF-47C3-91D9-B234A22BBB8F}" destId="{BBA06D55-4EC4-4962-A219-79FF4E29A90C}" srcOrd="0" destOrd="0" presId="urn:microsoft.com/office/officeart/2005/8/layout/vList4"/>
    <dgm:cxn modelId="{77AA2DEB-2C9F-4D93-8200-FE50474BA92E}" srcId="{7FE56610-667C-41C5-A081-B5F50390185F}" destId="{0157CF19-172A-4E17-BAE4-2CF0B6AEC9BE}" srcOrd="0" destOrd="0" parTransId="{EDDDA325-366E-41BD-9589-A7891A2D28CE}" sibTransId="{68B688E6-ADD4-40E4-8A7D-69DEE42771F8}"/>
    <dgm:cxn modelId="{5576BC48-CF78-475B-90A6-B51D2186DC94}" type="presOf" srcId="{0157CF19-172A-4E17-BAE4-2CF0B6AEC9BE}" destId="{A4ED4FFB-4BF3-4F9F-9339-26B6F92AA61A}" srcOrd="0" destOrd="0" presId="urn:microsoft.com/office/officeart/2005/8/layout/vList4"/>
    <dgm:cxn modelId="{C89739FF-92F7-447C-AA14-4013D1BAD1A6}" type="presOf" srcId="{A18C3EB1-3BBF-47C3-91D9-B234A22BBB8F}" destId="{D7CCB5C5-7B54-4892-8D42-BEAE847432CC}" srcOrd="1" destOrd="0" presId="urn:microsoft.com/office/officeart/2005/8/layout/vList4"/>
    <dgm:cxn modelId="{6C01C288-18BC-4CA5-9001-264118DFC7CF}" srcId="{7FE56610-667C-41C5-A081-B5F50390185F}" destId="{5E4F144C-361D-4472-B24D-1FD503C92C8E}" srcOrd="3" destOrd="0" parTransId="{32CBA0DE-D90B-4614-9DDB-66A202B8BD4B}" sibTransId="{9CBC0122-2FE6-4EAA-A738-01A205CBCEDB}"/>
    <dgm:cxn modelId="{AC98F0B4-A425-4ABD-864F-A00FB05CC826}" type="presOf" srcId="{5E4F144C-361D-4472-B24D-1FD503C92C8E}" destId="{C0D4C09F-2565-40D2-90F0-8B1E00D685AC}" srcOrd="1" destOrd="0" presId="urn:microsoft.com/office/officeart/2005/8/layout/vList4"/>
    <dgm:cxn modelId="{6CDEF939-C3E4-4BB3-A5D9-932638C79168}" type="presOf" srcId="{5E4F144C-361D-4472-B24D-1FD503C92C8E}" destId="{BBCBB5EF-FB87-4D33-BC56-A15A2849058D}" srcOrd="0" destOrd="0" presId="urn:microsoft.com/office/officeart/2005/8/layout/vList4"/>
    <dgm:cxn modelId="{9CD1661D-2F4A-4E4F-82F6-0DB179F95E15}" srcId="{7FE56610-667C-41C5-A081-B5F50390185F}" destId="{A18C3EB1-3BBF-47C3-91D9-B234A22BBB8F}" srcOrd="1" destOrd="0" parTransId="{3EBBC723-BD95-4668-BC71-3B0FFC85AA6A}" sibTransId="{CAD4CB1C-9125-4495-AD17-6646D5C7C8C0}"/>
    <dgm:cxn modelId="{1A738F69-609B-40BE-986E-C946A4604595}" type="presOf" srcId="{0157CF19-172A-4E17-BAE4-2CF0B6AEC9BE}" destId="{2E54821A-974B-4278-BC94-C6D72FEF4AC7}" srcOrd="1" destOrd="0" presId="urn:microsoft.com/office/officeart/2005/8/layout/vList4"/>
    <dgm:cxn modelId="{32520090-A4D6-4E51-B57A-5C7AA113B593}" type="presOf" srcId="{7FE56610-667C-41C5-A081-B5F50390185F}" destId="{AC9AE877-6CFC-4F5E-B254-FD1CA817CABC}" srcOrd="0" destOrd="0" presId="urn:microsoft.com/office/officeart/2005/8/layout/vList4"/>
    <dgm:cxn modelId="{885FB84C-32AC-41FE-B628-9E27B1331491}" srcId="{7FE56610-667C-41C5-A081-B5F50390185F}" destId="{15A8A3BB-8ABD-4F14-80F5-75398822EF76}" srcOrd="2" destOrd="0" parTransId="{49973947-16CB-474D-9C20-C0CB25CECCF8}" sibTransId="{CF188082-9940-4D48-AAFE-E17CE31BB400}"/>
    <dgm:cxn modelId="{BA8FFE84-6EDE-41E2-A9B4-FF5E3ED470ED}" type="presOf" srcId="{15A8A3BB-8ABD-4F14-80F5-75398822EF76}" destId="{A38BEBE2-B3A4-4CAD-B79E-F11124D14E87}" srcOrd="1" destOrd="0" presId="urn:microsoft.com/office/officeart/2005/8/layout/vList4"/>
    <dgm:cxn modelId="{011F354B-19E9-4CAA-A334-86274FE5FB61}" type="presOf" srcId="{15A8A3BB-8ABD-4F14-80F5-75398822EF76}" destId="{451AA200-200C-4100-843B-C905951F9592}" srcOrd="0" destOrd="0" presId="urn:microsoft.com/office/officeart/2005/8/layout/vList4"/>
    <dgm:cxn modelId="{FCBE12AA-828A-4C9D-938E-5343E8FF6A17}" type="presParOf" srcId="{AC9AE877-6CFC-4F5E-B254-FD1CA817CABC}" destId="{8BC85D4B-737F-404C-9BA7-03E422DA714E}" srcOrd="0" destOrd="0" presId="urn:microsoft.com/office/officeart/2005/8/layout/vList4"/>
    <dgm:cxn modelId="{575FF185-EF1F-458E-8DDB-E121A03E5AD4}" type="presParOf" srcId="{8BC85D4B-737F-404C-9BA7-03E422DA714E}" destId="{A4ED4FFB-4BF3-4F9F-9339-26B6F92AA61A}" srcOrd="0" destOrd="0" presId="urn:microsoft.com/office/officeart/2005/8/layout/vList4"/>
    <dgm:cxn modelId="{690F3443-763A-43CD-9FBF-944AF84B549B}" type="presParOf" srcId="{8BC85D4B-737F-404C-9BA7-03E422DA714E}" destId="{EA0BC696-6190-42CA-93CE-B49DFF426F3A}" srcOrd="1" destOrd="0" presId="urn:microsoft.com/office/officeart/2005/8/layout/vList4"/>
    <dgm:cxn modelId="{A517B614-B285-49DB-8232-1CC8CE889A04}" type="presParOf" srcId="{8BC85D4B-737F-404C-9BA7-03E422DA714E}" destId="{2E54821A-974B-4278-BC94-C6D72FEF4AC7}" srcOrd="2" destOrd="0" presId="urn:microsoft.com/office/officeart/2005/8/layout/vList4"/>
    <dgm:cxn modelId="{19514184-8C59-46E1-B44D-6FDC1EB9C10A}" type="presParOf" srcId="{AC9AE877-6CFC-4F5E-B254-FD1CA817CABC}" destId="{7C9A2772-20D0-4B5D-8F07-BA6BC8B2FD57}" srcOrd="1" destOrd="0" presId="urn:microsoft.com/office/officeart/2005/8/layout/vList4"/>
    <dgm:cxn modelId="{B1315746-92AF-47E6-BF68-267FEFE972DD}" type="presParOf" srcId="{AC9AE877-6CFC-4F5E-B254-FD1CA817CABC}" destId="{051E8CA1-ADDC-4FDF-B036-2CD270A63495}" srcOrd="2" destOrd="0" presId="urn:microsoft.com/office/officeart/2005/8/layout/vList4"/>
    <dgm:cxn modelId="{8804F213-DEF5-42F4-80BA-0B781547D863}" type="presParOf" srcId="{051E8CA1-ADDC-4FDF-B036-2CD270A63495}" destId="{BBA06D55-4EC4-4962-A219-79FF4E29A90C}" srcOrd="0" destOrd="0" presId="urn:microsoft.com/office/officeart/2005/8/layout/vList4"/>
    <dgm:cxn modelId="{F72359DE-248C-4EC9-B159-7251FCCE9D04}" type="presParOf" srcId="{051E8CA1-ADDC-4FDF-B036-2CD270A63495}" destId="{67E08D71-83CC-4399-B933-AD2D555C80E5}" srcOrd="1" destOrd="0" presId="urn:microsoft.com/office/officeart/2005/8/layout/vList4"/>
    <dgm:cxn modelId="{389CA206-A5F7-4D9D-970F-E107F0B43A00}" type="presParOf" srcId="{051E8CA1-ADDC-4FDF-B036-2CD270A63495}" destId="{D7CCB5C5-7B54-4892-8D42-BEAE847432CC}" srcOrd="2" destOrd="0" presId="urn:microsoft.com/office/officeart/2005/8/layout/vList4"/>
    <dgm:cxn modelId="{09E85103-869C-4482-A3C9-84CBFD095FF8}" type="presParOf" srcId="{AC9AE877-6CFC-4F5E-B254-FD1CA817CABC}" destId="{B8E0146A-A3C8-4070-85AC-B490F672F709}" srcOrd="3" destOrd="0" presId="urn:microsoft.com/office/officeart/2005/8/layout/vList4"/>
    <dgm:cxn modelId="{E9A14F68-2E34-4638-87C5-BD8933359028}" type="presParOf" srcId="{AC9AE877-6CFC-4F5E-B254-FD1CA817CABC}" destId="{0C6C55E0-679C-414A-A62B-A4B382B31E00}" srcOrd="4" destOrd="0" presId="urn:microsoft.com/office/officeart/2005/8/layout/vList4"/>
    <dgm:cxn modelId="{68D3B97D-FFA5-41E2-9C5A-5F01E8C6277F}" type="presParOf" srcId="{0C6C55E0-679C-414A-A62B-A4B382B31E00}" destId="{451AA200-200C-4100-843B-C905951F9592}" srcOrd="0" destOrd="0" presId="urn:microsoft.com/office/officeart/2005/8/layout/vList4"/>
    <dgm:cxn modelId="{106EC374-CE00-4315-A98D-D251E81728BA}" type="presParOf" srcId="{0C6C55E0-679C-414A-A62B-A4B382B31E00}" destId="{EA4EC74C-2110-42DD-B5ED-8883EE1D8984}" srcOrd="1" destOrd="0" presId="urn:microsoft.com/office/officeart/2005/8/layout/vList4"/>
    <dgm:cxn modelId="{2BFE1DF5-B490-44CA-9E57-0E380E207E09}" type="presParOf" srcId="{0C6C55E0-679C-414A-A62B-A4B382B31E00}" destId="{A38BEBE2-B3A4-4CAD-B79E-F11124D14E87}" srcOrd="2" destOrd="0" presId="urn:microsoft.com/office/officeart/2005/8/layout/vList4"/>
    <dgm:cxn modelId="{B2E8B5D7-16BC-4CB1-8524-7678D7F6D0A1}" type="presParOf" srcId="{AC9AE877-6CFC-4F5E-B254-FD1CA817CABC}" destId="{0A0E8D3A-A8A5-44AC-94C1-5BFC1E72F439}" srcOrd="5" destOrd="0" presId="urn:microsoft.com/office/officeart/2005/8/layout/vList4"/>
    <dgm:cxn modelId="{03413E22-934A-4153-8069-F655C5F3DDD1}" type="presParOf" srcId="{AC9AE877-6CFC-4F5E-B254-FD1CA817CABC}" destId="{3ADAF134-C74C-4078-8DEF-7DE15807A3D0}" srcOrd="6" destOrd="0" presId="urn:microsoft.com/office/officeart/2005/8/layout/vList4"/>
    <dgm:cxn modelId="{80939B9A-7C6F-4466-B00C-E3296F75B752}" type="presParOf" srcId="{3ADAF134-C74C-4078-8DEF-7DE15807A3D0}" destId="{BBCBB5EF-FB87-4D33-BC56-A15A2849058D}" srcOrd="0" destOrd="0" presId="urn:microsoft.com/office/officeart/2005/8/layout/vList4"/>
    <dgm:cxn modelId="{1DAABEC9-A216-44FF-9BF2-0B27B72C9439}" type="presParOf" srcId="{3ADAF134-C74C-4078-8DEF-7DE15807A3D0}" destId="{161D20D6-72F2-46CB-9CE0-A15D5AA031E9}" srcOrd="1" destOrd="0" presId="urn:microsoft.com/office/officeart/2005/8/layout/vList4"/>
    <dgm:cxn modelId="{DC656EE3-0E5D-49B3-8A06-4A61175BFFA6}" type="presParOf" srcId="{3ADAF134-C74C-4078-8DEF-7DE15807A3D0}" destId="{C0D4C09F-2565-40D2-90F0-8B1E00D685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CD436-08F3-4A38-AC04-12526B7737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38768D-1633-4487-B625-71B0B88CDED9}">
      <dgm:prSet phldrT="[Текст]"/>
      <dgm:spPr/>
      <dgm:t>
        <a:bodyPr/>
        <a:lstStyle/>
        <a:p>
          <a:r>
            <a:rPr lang="ru-RU" dirty="0" smtClean="0"/>
            <a:t>трудолюбие</a:t>
          </a:r>
          <a:endParaRPr lang="ru-RU" dirty="0"/>
        </a:p>
      </dgm:t>
    </dgm:pt>
    <dgm:pt modelId="{3224B377-4C5B-4079-9B7A-7D43561F3898}" type="parTrans" cxnId="{CF739883-FF39-4327-BDC2-8DB59F344A70}">
      <dgm:prSet/>
      <dgm:spPr/>
      <dgm:t>
        <a:bodyPr/>
        <a:lstStyle/>
        <a:p>
          <a:endParaRPr lang="ru-RU"/>
        </a:p>
      </dgm:t>
    </dgm:pt>
    <dgm:pt modelId="{4228748D-06B1-4F0C-A7B3-F815D1C5D441}" type="sibTrans" cxnId="{CF739883-FF39-4327-BDC2-8DB59F344A70}">
      <dgm:prSet/>
      <dgm:spPr/>
      <dgm:t>
        <a:bodyPr/>
        <a:lstStyle/>
        <a:p>
          <a:endParaRPr lang="ru-RU"/>
        </a:p>
      </dgm:t>
    </dgm:pt>
    <dgm:pt modelId="{D7C62D59-AD8C-42D1-9F94-D8F775D50AB9}">
      <dgm:prSet phldrT="[Текст]"/>
      <dgm:spPr/>
      <dgm:t>
        <a:bodyPr/>
        <a:lstStyle/>
        <a:p>
          <a:r>
            <a:rPr lang="ru-RU" dirty="0" smtClean="0"/>
            <a:t>позитивный настрой</a:t>
          </a:r>
          <a:endParaRPr lang="ru-RU" dirty="0"/>
        </a:p>
      </dgm:t>
    </dgm:pt>
    <dgm:pt modelId="{011C3B74-27FB-4267-ABF9-E6A1676E206B}" type="parTrans" cxnId="{BABFE90A-09C4-48AD-8F61-7A1321FE06B5}">
      <dgm:prSet/>
      <dgm:spPr/>
      <dgm:t>
        <a:bodyPr/>
        <a:lstStyle/>
        <a:p>
          <a:endParaRPr lang="ru-RU"/>
        </a:p>
      </dgm:t>
    </dgm:pt>
    <dgm:pt modelId="{BDBF399F-1A4D-40F6-8779-14DEAB03738E}" type="sibTrans" cxnId="{BABFE90A-09C4-48AD-8F61-7A1321FE06B5}">
      <dgm:prSet/>
      <dgm:spPr/>
      <dgm:t>
        <a:bodyPr/>
        <a:lstStyle/>
        <a:p>
          <a:endParaRPr lang="ru-RU"/>
        </a:p>
      </dgm:t>
    </dgm:pt>
    <dgm:pt modelId="{4E42CC92-1431-4DD1-84CA-BD483CA76A73}">
      <dgm:prSet phldrT="[Текст]"/>
      <dgm:spPr/>
      <dgm:t>
        <a:bodyPr/>
        <a:lstStyle/>
        <a:p>
          <a:r>
            <a:rPr lang="ru-RU" dirty="0" smtClean="0"/>
            <a:t>коммуникация</a:t>
          </a:r>
          <a:endParaRPr lang="ru-RU" dirty="0"/>
        </a:p>
      </dgm:t>
    </dgm:pt>
    <dgm:pt modelId="{9C185BB2-57B7-4455-8698-F722A42A3EB1}" type="parTrans" cxnId="{EB09E248-4AD5-4082-AC34-76859EE2F805}">
      <dgm:prSet/>
      <dgm:spPr/>
      <dgm:t>
        <a:bodyPr/>
        <a:lstStyle/>
        <a:p>
          <a:endParaRPr lang="ru-RU"/>
        </a:p>
      </dgm:t>
    </dgm:pt>
    <dgm:pt modelId="{B9111604-0FBB-4773-BF76-1249675D9F6B}" type="sibTrans" cxnId="{EB09E248-4AD5-4082-AC34-76859EE2F805}">
      <dgm:prSet/>
      <dgm:spPr/>
      <dgm:t>
        <a:bodyPr/>
        <a:lstStyle/>
        <a:p>
          <a:endParaRPr lang="ru-RU"/>
        </a:p>
      </dgm:t>
    </dgm:pt>
    <dgm:pt modelId="{F7624CA9-8488-47A0-9AD9-DEA200F5E853}">
      <dgm:prSet/>
      <dgm:spPr/>
      <dgm:t>
        <a:bodyPr/>
        <a:lstStyle/>
        <a:p>
          <a:r>
            <a:rPr lang="ru-RU" dirty="0" smtClean="0"/>
            <a:t>решение проблем</a:t>
          </a:r>
          <a:endParaRPr lang="ru-RU" dirty="0"/>
        </a:p>
      </dgm:t>
    </dgm:pt>
    <dgm:pt modelId="{8D8BFAFE-36C7-4DFF-9F70-62E8F62764DD}" type="parTrans" cxnId="{48EEEA5D-51E1-4108-9213-FFCBBABFB420}">
      <dgm:prSet/>
      <dgm:spPr/>
      <dgm:t>
        <a:bodyPr/>
        <a:lstStyle/>
        <a:p>
          <a:endParaRPr lang="ru-RU"/>
        </a:p>
      </dgm:t>
    </dgm:pt>
    <dgm:pt modelId="{B0AD1744-8E02-48F7-A700-B14B17B18C1F}" type="sibTrans" cxnId="{48EEEA5D-51E1-4108-9213-FFCBBABFB420}">
      <dgm:prSet/>
      <dgm:spPr/>
      <dgm:t>
        <a:bodyPr/>
        <a:lstStyle/>
        <a:p>
          <a:endParaRPr lang="ru-RU"/>
        </a:p>
      </dgm:t>
    </dgm:pt>
    <dgm:pt modelId="{41726236-9DF8-4492-BC90-4867FFFFEEFE}">
      <dgm:prSet/>
      <dgm:spPr/>
      <dgm:t>
        <a:bodyPr/>
        <a:lstStyle/>
        <a:p>
          <a:r>
            <a:rPr lang="ru-RU" dirty="0" smtClean="0"/>
            <a:t>управление временем</a:t>
          </a:r>
          <a:endParaRPr lang="ru-RU" dirty="0"/>
        </a:p>
      </dgm:t>
    </dgm:pt>
    <dgm:pt modelId="{8C2C97FC-6CBA-4FD5-8289-6C0109CC4C31}" type="parTrans" cxnId="{08420658-ED19-4E50-8E82-BD3BE0EAA4C2}">
      <dgm:prSet/>
      <dgm:spPr/>
      <dgm:t>
        <a:bodyPr/>
        <a:lstStyle/>
        <a:p>
          <a:endParaRPr lang="ru-RU"/>
        </a:p>
      </dgm:t>
    </dgm:pt>
    <dgm:pt modelId="{A04FEB4A-ACB3-4A24-80ED-A5790AC6906E}" type="sibTrans" cxnId="{08420658-ED19-4E50-8E82-BD3BE0EAA4C2}">
      <dgm:prSet/>
      <dgm:spPr/>
      <dgm:t>
        <a:bodyPr/>
        <a:lstStyle/>
        <a:p>
          <a:endParaRPr lang="ru-RU"/>
        </a:p>
      </dgm:t>
    </dgm:pt>
    <dgm:pt modelId="{7956A332-DDD8-49B3-8772-1795DE0B8FA3}">
      <dgm:prSet/>
      <dgm:spPr/>
      <dgm:t>
        <a:bodyPr/>
        <a:lstStyle/>
        <a:p>
          <a:r>
            <a:rPr lang="ru-RU" dirty="0" smtClean="0"/>
            <a:t>контроль стресса</a:t>
          </a:r>
          <a:endParaRPr lang="ru-RU" dirty="0"/>
        </a:p>
      </dgm:t>
    </dgm:pt>
    <dgm:pt modelId="{598AC16D-A5EE-4931-AB2B-17DB23444D59}" type="parTrans" cxnId="{FC9984C9-64F6-4114-9C68-B6824721E13B}">
      <dgm:prSet/>
      <dgm:spPr/>
      <dgm:t>
        <a:bodyPr/>
        <a:lstStyle/>
        <a:p>
          <a:endParaRPr lang="ru-RU"/>
        </a:p>
      </dgm:t>
    </dgm:pt>
    <dgm:pt modelId="{A4270913-32E2-4D47-8002-8840048FC7A9}" type="sibTrans" cxnId="{FC9984C9-64F6-4114-9C68-B6824721E13B}">
      <dgm:prSet/>
      <dgm:spPr/>
      <dgm:t>
        <a:bodyPr/>
        <a:lstStyle/>
        <a:p>
          <a:endParaRPr lang="ru-RU"/>
        </a:p>
      </dgm:t>
    </dgm:pt>
    <dgm:pt modelId="{D8639511-76D6-4309-9786-BD86975F6558}">
      <dgm:prSet/>
      <dgm:spPr/>
      <dgm:t>
        <a:bodyPr/>
        <a:lstStyle/>
        <a:p>
          <a:r>
            <a:rPr lang="ru-RU" dirty="0" smtClean="0"/>
            <a:t>работа в команде</a:t>
          </a:r>
          <a:endParaRPr lang="ru-RU" dirty="0"/>
        </a:p>
      </dgm:t>
    </dgm:pt>
    <dgm:pt modelId="{F9A2E0BD-AD69-4413-BEF6-BF393A0B991E}" type="parTrans" cxnId="{BB3B3556-6AA3-469E-8D03-89E4CDB5AEDD}">
      <dgm:prSet/>
      <dgm:spPr/>
      <dgm:t>
        <a:bodyPr/>
        <a:lstStyle/>
        <a:p>
          <a:endParaRPr lang="ru-RU"/>
        </a:p>
      </dgm:t>
    </dgm:pt>
    <dgm:pt modelId="{E1E5FD4B-4D5A-460D-9FD1-F6CCBBBC9774}" type="sibTrans" cxnId="{BB3B3556-6AA3-469E-8D03-89E4CDB5AEDD}">
      <dgm:prSet/>
      <dgm:spPr/>
      <dgm:t>
        <a:bodyPr/>
        <a:lstStyle/>
        <a:p>
          <a:endParaRPr lang="ru-RU"/>
        </a:p>
      </dgm:t>
    </dgm:pt>
    <dgm:pt modelId="{0807FF1F-9488-4709-9D19-43A8216FDD7B}" type="pres">
      <dgm:prSet presAssocID="{020CD436-08F3-4A38-AC04-12526B7737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D4B2ABA-2334-4A97-8725-B8AEB60DBE28}" type="pres">
      <dgm:prSet presAssocID="{020CD436-08F3-4A38-AC04-12526B773777}" presName="Name1" presStyleCnt="0"/>
      <dgm:spPr/>
    </dgm:pt>
    <dgm:pt modelId="{6B6836C3-4190-4A20-86DD-35FE3097591B}" type="pres">
      <dgm:prSet presAssocID="{020CD436-08F3-4A38-AC04-12526B773777}" presName="cycle" presStyleCnt="0"/>
      <dgm:spPr/>
    </dgm:pt>
    <dgm:pt modelId="{4A37E5B3-0321-4920-A659-ABD40ECE33F3}" type="pres">
      <dgm:prSet presAssocID="{020CD436-08F3-4A38-AC04-12526B773777}" presName="srcNode" presStyleLbl="node1" presStyleIdx="0" presStyleCnt="7"/>
      <dgm:spPr/>
    </dgm:pt>
    <dgm:pt modelId="{2F0D60C2-6C17-4AAD-8076-A529A2C4B85A}" type="pres">
      <dgm:prSet presAssocID="{020CD436-08F3-4A38-AC04-12526B773777}" presName="conn" presStyleLbl="parChTrans1D2" presStyleIdx="0" presStyleCnt="1"/>
      <dgm:spPr/>
      <dgm:t>
        <a:bodyPr/>
        <a:lstStyle/>
        <a:p>
          <a:endParaRPr lang="ru-RU"/>
        </a:p>
      </dgm:t>
    </dgm:pt>
    <dgm:pt modelId="{D70AC167-3C0D-49E8-9741-D067A984F541}" type="pres">
      <dgm:prSet presAssocID="{020CD436-08F3-4A38-AC04-12526B773777}" presName="extraNode" presStyleLbl="node1" presStyleIdx="0" presStyleCnt="7"/>
      <dgm:spPr/>
    </dgm:pt>
    <dgm:pt modelId="{21E397F4-0B6F-482A-B08C-025E68BC145E}" type="pres">
      <dgm:prSet presAssocID="{020CD436-08F3-4A38-AC04-12526B773777}" presName="dstNode" presStyleLbl="node1" presStyleIdx="0" presStyleCnt="7"/>
      <dgm:spPr/>
    </dgm:pt>
    <dgm:pt modelId="{55C1F649-CD9C-4A6E-8557-136A8EFB1B4D}" type="pres">
      <dgm:prSet presAssocID="{3E38768D-1633-4487-B625-71B0B88CDED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A4752-FB41-4CF7-B047-153B351B5F20}" type="pres">
      <dgm:prSet presAssocID="{3E38768D-1633-4487-B625-71B0B88CDED9}" presName="accent_1" presStyleCnt="0"/>
      <dgm:spPr/>
    </dgm:pt>
    <dgm:pt modelId="{BDE1AC3C-B918-45D4-B66C-957FEE75FCE7}" type="pres">
      <dgm:prSet presAssocID="{3E38768D-1633-4487-B625-71B0B88CDED9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A19C03-90E0-451F-8E79-9C5C16090F09}" type="pres">
      <dgm:prSet presAssocID="{D7C62D59-AD8C-42D1-9F94-D8F775D50AB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71CBA-C2EC-42F9-9F1F-64D4C3138B73}" type="pres">
      <dgm:prSet presAssocID="{D7C62D59-AD8C-42D1-9F94-D8F775D50AB9}" presName="accent_2" presStyleCnt="0"/>
      <dgm:spPr/>
    </dgm:pt>
    <dgm:pt modelId="{F90A83B7-96F6-4CD3-A175-BDBBB14E0277}" type="pres">
      <dgm:prSet presAssocID="{D7C62D59-AD8C-42D1-9F94-D8F775D50AB9}" presName="accentRepeatNode" presStyleLbl="solidFgAcc1" presStyleIdx="1" presStyleCnt="7" custScaleY="935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6617FF-2B51-4E0F-8392-6741FB55CE9A}" type="pres">
      <dgm:prSet presAssocID="{41726236-9DF8-4492-BC90-4867FFFFEEF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90ADF-52A0-45B8-A0C5-5C8C0F0F55AE}" type="pres">
      <dgm:prSet presAssocID="{41726236-9DF8-4492-BC90-4867FFFFEEFE}" presName="accent_3" presStyleCnt="0"/>
      <dgm:spPr/>
    </dgm:pt>
    <dgm:pt modelId="{FB020A4F-87F8-4246-AC48-AD3A1B756BCA}" type="pres">
      <dgm:prSet presAssocID="{41726236-9DF8-4492-BC90-4867FFFFEEFE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395323C-0C4E-4EE9-9CCB-18F15C2B7126}" type="pres">
      <dgm:prSet presAssocID="{F7624CA9-8488-47A0-9AD9-DEA200F5E85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93C4B-4750-481C-A5CC-99E564D91E3C}" type="pres">
      <dgm:prSet presAssocID="{F7624CA9-8488-47A0-9AD9-DEA200F5E853}" presName="accent_4" presStyleCnt="0"/>
      <dgm:spPr/>
    </dgm:pt>
    <dgm:pt modelId="{5A0A2823-ACFC-4786-A70B-023CF1F43E55}" type="pres">
      <dgm:prSet presAssocID="{F7624CA9-8488-47A0-9AD9-DEA200F5E853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E8BD8-9F32-42C2-9DB7-D5899236AA27}" type="pres">
      <dgm:prSet presAssocID="{7956A332-DDD8-49B3-8772-1795DE0B8FA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1DF11-08ED-4740-82FF-3C6E95D8F999}" type="pres">
      <dgm:prSet presAssocID="{7956A332-DDD8-49B3-8772-1795DE0B8FA3}" presName="accent_5" presStyleCnt="0"/>
      <dgm:spPr/>
    </dgm:pt>
    <dgm:pt modelId="{4DE15613-668D-498E-A908-F615C15C4C5A}" type="pres">
      <dgm:prSet presAssocID="{7956A332-DDD8-49B3-8772-1795DE0B8FA3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D02356D-74F1-4C74-B95A-9D25689EED0E}" type="pres">
      <dgm:prSet presAssocID="{4E42CC92-1431-4DD1-84CA-BD483CA76A7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0FC3A-1FCB-43C2-9352-35A56EB40BA1}" type="pres">
      <dgm:prSet presAssocID="{4E42CC92-1431-4DD1-84CA-BD483CA76A73}" presName="accent_6" presStyleCnt="0"/>
      <dgm:spPr/>
    </dgm:pt>
    <dgm:pt modelId="{B5CFF889-41DA-4BED-9BAE-AECAFA93F1B9}" type="pres">
      <dgm:prSet presAssocID="{4E42CC92-1431-4DD1-84CA-BD483CA76A73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6FA39FA-8901-480B-ABC8-8E68331AEF85}" type="pres">
      <dgm:prSet presAssocID="{D8639511-76D6-4309-9786-BD86975F655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0C71-E937-4703-9FEA-9E65C8914370}" type="pres">
      <dgm:prSet presAssocID="{D8639511-76D6-4309-9786-BD86975F6558}" presName="accent_7" presStyleCnt="0"/>
      <dgm:spPr/>
    </dgm:pt>
    <dgm:pt modelId="{238D0BB6-80E1-418A-A4CC-3B82E72CD593}" type="pres">
      <dgm:prSet presAssocID="{D8639511-76D6-4309-9786-BD86975F6558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4097CBE4-1EAA-4DA7-A575-9C5BF109B6DE}" type="presOf" srcId="{41726236-9DF8-4492-BC90-4867FFFFEEFE}" destId="{1A6617FF-2B51-4E0F-8392-6741FB55CE9A}" srcOrd="0" destOrd="0" presId="urn:microsoft.com/office/officeart/2008/layout/VerticalCurvedList"/>
    <dgm:cxn modelId="{48EEEA5D-51E1-4108-9213-FFCBBABFB420}" srcId="{020CD436-08F3-4A38-AC04-12526B773777}" destId="{F7624CA9-8488-47A0-9AD9-DEA200F5E853}" srcOrd="3" destOrd="0" parTransId="{8D8BFAFE-36C7-4DFF-9F70-62E8F62764DD}" sibTransId="{B0AD1744-8E02-48F7-A700-B14B17B18C1F}"/>
    <dgm:cxn modelId="{7266C528-2F77-4DFE-A6E2-843AAE6D66AB}" type="presOf" srcId="{020CD436-08F3-4A38-AC04-12526B773777}" destId="{0807FF1F-9488-4709-9D19-43A8216FDD7B}" srcOrd="0" destOrd="0" presId="urn:microsoft.com/office/officeart/2008/layout/VerticalCurvedList"/>
    <dgm:cxn modelId="{CF739883-FF39-4327-BDC2-8DB59F344A70}" srcId="{020CD436-08F3-4A38-AC04-12526B773777}" destId="{3E38768D-1633-4487-B625-71B0B88CDED9}" srcOrd="0" destOrd="0" parTransId="{3224B377-4C5B-4079-9B7A-7D43561F3898}" sibTransId="{4228748D-06B1-4F0C-A7B3-F815D1C5D441}"/>
    <dgm:cxn modelId="{BB3B3556-6AA3-469E-8D03-89E4CDB5AEDD}" srcId="{020CD436-08F3-4A38-AC04-12526B773777}" destId="{D8639511-76D6-4309-9786-BD86975F6558}" srcOrd="6" destOrd="0" parTransId="{F9A2E0BD-AD69-4413-BEF6-BF393A0B991E}" sibTransId="{E1E5FD4B-4D5A-460D-9FD1-F6CCBBBC9774}"/>
    <dgm:cxn modelId="{EB09E248-4AD5-4082-AC34-76859EE2F805}" srcId="{020CD436-08F3-4A38-AC04-12526B773777}" destId="{4E42CC92-1431-4DD1-84CA-BD483CA76A73}" srcOrd="5" destOrd="0" parTransId="{9C185BB2-57B7-4455-8698-F722A42A3EB1}" sibTransId="{B9111604-0FBB-4773-BF76-1249675D9F6B}"/>
    <dgm:cxn modelId="{A0AE511E-52D2-4D67-9AC2-E0A629AC0723}" type="presOf" srcId="{D7C62D59-AD8C-42D1-9F94-D8F775D50AB9}" destId="{8CA19C03-90E0-451F-8E79-9C5C16090F09}" srcOrd="0" destOrd="0" presId="urn:microsoft.com/office/officeart/2008/layout/VerticalCurvedList"/>
    <dgm:cxn modelId="{A7E8B3E0-7FE3-44CC-A84E-26FE7E1FDEF0}" type="presOf" srcId="{4E42CC92-1431-4DD1-84CA-BD483CA76A73}" destId="{AD02356D-74F1-4C74-B95A-9D25689EED0E}" srcOrd="0" destOrd="0" presId="urn:microsoft.com/office/officeart/2008/layout/VerticalCurvedList"/>
    <dgm:cxn modelId="{08420658-ED19-4E50-8E82-BD3BE0EAA4C2}" srcId="{020CD436-08F3-4A38-AC04-12526B773777}" destId="{41726236-9DF8-4492-BC90-4867FFFFEEFE}" srcOrd="2" destOrd="0" parTransId="{8C2C97FC-6CBA-4FD5-8289-6C0109CC4C31}" sibTransId="{A04FEB4A-ACB3-4A24-80ED-A5790AC6906E}"/>
    <dgm:cxn modelId="{BABFE90A-09C4-48AD-8F61-7A1321FE06B5}" srcId="{020CD436-08F3-4A38-AC04-12526B773777}" destId="{D7C62D59-AD8C-42D1-9F94-D8F775D50AB9}" srcOrd="1" destOrd="0" parTransId="{011C3B74-27FB-4267-ABF9-E6A1676E206B}" sibTransId="{BDBF399F-1A4D-40F6-8779-14DEAB03738E}"/>
    <dgm:cxn modelId="{D6FC677A-AABF-4F50-9585-72ABCD370B01}" type="presOf" srcId="{D8639511-76D6-4309-9786-BD86975F6558}" destId="{A6FA39FA-8901-480B-ABC8-8E68331AEF85}" srcOrd="0" destOrd="0" presId="urn:microsoft.com/office/officeart/2008/layout/VerticalCurvedList"/>
    <dgm:cxn modelId="{326EC9B2-CC70-41B0-8BB2-CCD4431B4E31}" type="presOf" srcId="{3E38768D-1633-4487-B625-71B0B88CDED9}" destId="{55C1F649-CD9C-4A6E-8557-136A8EFB1B4D}" srcOrd="0" destOrd="0" presId="urn:microsoft.com/office/officeart/2008/layout/VerticalCurvedList"/>
    <dgm:cxn modelId="{E9784DEF-B844-48AD-A1A8-6E0D0642BA35}" type="presOf" srcId="{7956A332-DDD8-49B3-8772-1795DE0B8FA3}" destId="{40DE8BD8-9F32-42C2-9DB7-D5899236AA27}" srcOrd="0" destOrd="0" presId="urn:microsoft.com/office/officeart/2008/layout/VerticalCurvedList"/>
    <dgm:cxn modelId="{9B69B5B9-97B2-4842-9730-0FBADB589F87}" type="presOf" srcId="{F7624CA9-8488-47A0-9AD9-DEA200F5E853}" destId="{1395323C-0C4E-4EE9-9CCB-18F15C2B7126}" srcOrd="0" destOrd="0" presId="urn:microsoft.com/office/officeart/2008/layout/VerticalCurvedList"/>
    <dgm:cxn modelId="{FC9984C9-64F6-4114-9C68-B6824721E13B}" srcId="{020CD436-08F3-4A38-AC04-12526B773777}" destId="{7956A332-DDD8-49B3-8772-1795DE0B8FA3}" srcOrd="4" destOrd="0" parTransId="{598AC16D-A5EE-4931-AB2B-17DB23444D59}" sibTransId="{A4270913-32E2-4D47-8002-8840048FC7A9}"/>
    <dgm:cxn modelId="{171EC61B-A560-4E41-BF10-ED9BAF88C1C1}" type="presOf" srcId="{4228748D-06B1-4F0C-A7B3-F815D1C5D441}" destId="{2F0D60C2-6C17-4AAD-8076-A529A2C4B85A}" srcOrd="0" destOrd="0" presId="urn:microsoft.com/office/officeart/2008/layout/VerticalCurvedList"/>
    <dgm:cxn modelId="{5B901F5B-8680-41A5-8206-EC6FD1F54E2A}" type="presParOf" srcId="{0807FF1F-9488-4709-9D19-43A8216FDD7B}" destId="{0D4B2ABA-2334-4A97-8725-B8AEB60DBE28}" srcOrd="0" destOrd="0" presId="urn:microsoft.com/office/officeart/2008/layout/VerticalCurvedList"/>
    <dgm:cxn modelId="{69CFE145-F80D-4815-AFBA-AB82A7C1ACE6}" type="presParOf" srcId="{0D4B2ABA-2334-4A97-8725-B8AEB60DBE28}" destId="{6B6836C3-4190-4A20-86DD-35FE3097591B}" srcOrd="0" destOrd="0" presId="urn:microsoft.com/office/officeart/2008/layout/VerticalCurvedList"/>
    <dgm:cxn modelId="{0B2A76B8-8BF8-41B8-85EA-26495D508218}" type="presParOf" srcId="{6B6836C3-4190-4A20-86DD-35FE3097591B}" destId="{4A37E5B3-0321-4920-A659-ABD40ECE33F3}" srcOrd="0" destOrd="0" presId="urn:microsoft.com/office/officeart/2008/layout/VerticalCurvedList"/>
    <dgm:cxn modelId="{7080AAE1-CECD-4B64-818A-C66A8154129C}" type="presParOf" srcId="{6B6836C3-4190-4A20-86DD-35FE3097591B}" destId="{2F0D60C2-6C17-4AAD-8076-A529A2C4B85A}" srcOrd="1" destOrd="0" presId="urn:microsoft.com/office/officeart/2008/layout/VerticalCurvedList"/>
    <dgm:cxn modelId="{78CBDD7D-0976-48F5-9064-FD711F258E77}" type="presParOf" srcId="{6B6836C3-4190-4A20-86DD-35FE3097591B}" destId="{D70AC167-3C0D-49E8-9741-D067A984F541}" srcOrd="2" destOrd="0" presId="urn:microsoft.com/office/officeart/2008/layout/VerticalCurvedList"/>
    <dgm:cxn modelId="{DCAF12A8-02C5-4A16-93A2-D5068BD3A50F}" type="presParOf" srcId="{6B6836C3-4190-4A20-86DD-35FE3097591B}" destId="{21E397F4-0B6F-482A-B08C-025E68BC145E}" srcOrd="3" destOrd="0" presId="urn:microsoft.com/office/officeart/2008/layout/VerticalCurvedList"/>
    <dgm:cxn modelId="{06DA7A81-B032-444F-9910-8CFC1DB0F46C}" type="presParOf" srcId="{0D4B2ABA-2334-4A97-8725-B8AEB60DBE28}" destId="{55C1F649-CD9C-4A6E-8557-136A8EFB1B4D}" srcOrd="1" destOrd="0" presId="urn:microsoft.com/office/officeart/2008/layout/VerticalCurvedList"/>
    <dgm:cxn modelId="{AE55B0BE-6060-4C26-B782-527800F88357}" type="presParOf" srcId="{0D4B2ABA-2334-4A97-8725-B8AEB60DBE28}" destId="{A6CA4752-FB41-4CF7-B047-153B351B5F20}" srcOrd="2" destOrd="0" presId="urn:microsoft.com/office/officeart/2008/layout/VerticalCurvedList"/>
    <dgm:cxn modelId="{187F5CE4-B923-4229-B9B6-D1E8CD811F22}" type="presParOf" srcId="{A6CA4752-FB41-4CF7-B047-153B351B5F20}" destId="{BDE1AC3C-B918-45D4-B66C-957FEE75FCE7}" srcOrd="0" destOrd="0" presId="urn:microsoft.com/office/officeart/2008/layout/VerticalCurvedList"/>
    <dgm:cxn modelId="{2C83C45A-76F2-4C4D-849E-FEEEFD9EA1D0}" type="presParOf" srcId="{0D4B2ABA-2334-4A97-8725-B8AEB60DBE28}" destId="{8CA19C03-90E0-451F-8E79-9C5C16090F09}" srcOrd="3" destOrd="0" presId="urn:microsoft.com/office/officeart/2008/layout/VerticalCurvedList"/>
    <dgm:cxn modelId="{4FED7FD5-8C33-4B68-8B41-243D3D73E126}" type="presParOf" srcId="{0D4B2ABA-2334-4A97-8725-B8AEB60DBE28}" destId="{2C871CBA-C2EC-42F9-9F1F-64D4C3138B73}" srcOrd="4" destOrd="0" presId="urn:microsoft.com/office/officeart/2008/layout/VerticalCurvedList"/>
    <dgm:cxn modelId="{D5F974E4-8F92-4489-B49B-AF41C4012562}" type="presParOf" srcId="{2C871CBA-C2EC-42F9-9F1F-64D4C3138B73}" destId="{F90A83B7-96F6-4CD3-A175-BDBBB14E0277}" srcOrd="0" destOrd="0" presId="urn:microsoft.com/office/officeart/2008/layout/VerticalCurvedList"/>
    <dgm:cxn modelId="{F891EF8C-111B-4664-B2D7-7A0082E4D900}" type="presParOf" srcId="{0D4B2ABA-2334-4A97-8725-B8AEB60DBE28}" destId="{1A6617FF-2B51-4E0F-8392-6741FB55CE9A}" srcOrd="5" destOrd="0" presId="urn:microsoft.com/office/officeart/2008/layout/VerticalCurvedList"/>
    <dgm:cxn modelId="{46E1E109-2DBF-442A-BC03-42A227EBA0FD}" type="presParOf" srcId="{0D4B2ABA-2334-4A97-8725-B8AEB60DBE28}" destId="{6D290ADF-52A0-45B8-A0C5-5C8C0F0F55AE}" srcOrd="6" destOrd="0" presId="urn:microsoft.com/office/officeart/2008/layout/VerticalCurvedList"/>
    <dgm:cxn modelId="{D1A02F3E-EF31-41C5-BB8C-14A0347E31DE}" type="presParOf" srcId="{6D290ADF-52A0-45B8-A0C5-5C8C0F0F55AE}" destId="{FB020A4F-87F8-4246-AC48-AD3A1B756BCA}" srcOrd="0" destOrd="0" presId="urn:microsoft.com/office/officeart/2008/layout/VerticalCurvedList"/>
    <dgm:cxn modelId="{F4A3DEF3-9D13-4479-85B3-90F890D4CB1A}" type="presParOf" srcId="{0D4B2ABA-2334-4A97-8725-B8AEB60DBE28}" destId="{1395323C-0C4E-4EE9-9CCB-18F15C2B7126}" srcOrd="7" destOrd="0" presId="urn:microsoft.com/office/officeart/2008/layout/VerticalCurvedList"/>
    <dgm:cxn modelId="{3B6EEA8B-EBC6-4A41-AD5C-0E58A27A518A}" type="presParOf" srcId="{0D4B2ABA-2334-4A97-8725-B8AEB60DBE28}" destId="{DE693C4B-4750-481C-A5CC-99E564D91E3C}" srcOrd="8" destOrd="0" presId="urn:microsoft.com/office/officeart/2008/layout/VerticalCurvedList"/>
    <dgm:cxn modelId="{02B7C1AA-BB76-4285-A2C3-698C076305F3}" type="presParOf" srcId="{DE693C4B-4750-481C-A5CC-99E564D91E3C}" destId="{5A0A2823-ACFC-4786-A70B-023CF1F43E55}" srcOrd="0" destOrd="0" presId="urn:microsoft.com/office/officeart/2008/layout/VerticalCurvedList"/>
    <dgm:cxn modelId="{922D0980-1A88-4551-9A8C-0594D5A70D2E}" type="presParOf" srcId="{0D4B2ABA-2334-4A97-8725-B8AEB60DBE28}" destId="{40DE8BD8-9F32-42C2-9DB7-D5899236AA27}" srcOrd="9" destOrd="0" presId="urn:microsoft.com/office/officeart/2008/layout/VerticalCurvedList"/>
    <dgm:cxn modelId="{57B77294-B482-4531-84A6-63C5227BF28F}" type="presParOf" srcId="{0D4B2ABA-2334-4A97-8725-B8AEB60DBE28}" destId="{A441DF11-08ED-4740-82FF-3C6E95D8F999}" srcOrd="10" destOrd="0" presId="urn:microsoft.com/office/officeart/2008/layout/VerticalCurvedList"/>
    <dgm:cxn modelId="{CC7641BC-DCF1-4197-BBFC-06A9221437C8}" type="presParOf" srcId="{A441DF11-08ED-4740-82FF-3C6E95D8F999}" destId="{4DE15613-668D-498E-A908-F615C15C4C5A}" srcOrd="0" destOrd="0" presId="urn:microsoft.com/office/officeart/2008/layout/VerticalCurvedList"/>
    <dgm:cxn modelId="{6D5D603C-63C8-4246-86CE-DD9A2290479B}" type="presParOf" srcId="{0D4B2ABA-2334-4A97-8725-B8AEB60DBE28}" destId="{AD02356D-74F1-4C74-B95A-9D25689EED0E}" srcOrd="11" destOrd="0" presId="urn:microsoft.com/office/officeart/2008/layout/VerticalCurvedList"/>
    <dgm:cxn modelId="{708D77DE-69AC-40E4-8CE9-29AAB095CA64}" type="presParOf" srcId="{0D4B2ABA-2334-4A97-8725-B8AEB60DBE28}" destId="{C1F0FC3A-1FCB-43C2-9352-35A56EB40BA1}" srcOrd="12" destOrd="0" presId="urn:microsoft.com/office/officeart/2008/layout/VerticalCurvedList"/>
    <dgm:cxn modelId="{49AFE09C-8774-46D4-A916-F897BDA72B73}" type="presParOf" srcId="{C1F0FC3A-1FCB-43C2-9352-35A56EB40BA1}" destId="{B5CFF889-41DA-4BED-9BAE-AECAFA93F1B9}" srcOrd="0" destOrd="0" presId="urn:microsoft.com/office/officeart/2008/layout/VerticalCurvedList"/>
    <dgm:cxn modelId="{E51ECEC6-027B-4727-9B0B-A3B1514B377E}" type="presParOf" srcId="{0D4B2ABA-2334-4A97-8725-B8AEB60DBE28}" destId="{A6FA39FA-8901-480B-ABC8-8E68331AEF85}" srcOrd="13" destOrd="0" presId="urn:microsoft.com/office/officeart/2008/layout/VerticalCurvedList"/>
    <dgm:cxn modelId="{D3041D8C-A640-423F-B47F-12FB04B22878}" type="presParOf" srcId="{0D4B2ABA-2334-4A97-8725-B8AEB60DBE28}" destId="{6EFC0C71-E937-4703-9FEA-9E65C8914370}" srcOrd="14" destOrd="0" presId="urn:microsoft.com/office/officeart/2008/layout/VerticalCurvedList"/>
    <dgm:cxn modelId="{097109C0-4719-4BD8-92AC-0D429B528A33}" type="presParOf" srcId="{6EFC0C71-E937-4703-9FEA-9E65C8914370}" destId="{238D0BB6-80E1-418A-A4CC-3B82E72CD5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9C782-D291-43E0-9763-8282E76872F7}" type="doc">
      <dgm:prSet loTypeId="urn:microsoft.com/office/officeart/2005/8/layout/matrix1" loCatId="matrix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FC7FF-541D-4B03-AEF3-B52CD35DF2C3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1" u="none" strike="noStrike" cap="none" normalizeH="0" baseline="0" smtClean="0">
              <a:ln/>
              <a:effectLst/>
              <a:latin typeface="Calibri" pitchFamily="34" charset="0"/>
              <a:cs typeface="Arial" pitchFamily="34" charset="0"/>
            </a:rPr>
            <a:t>Поддержка личностного развития</a:t>
          </a:r>
          <a:r>
            <a:rPr kumimoji="0" lang="ru-RU" sz="2000" b="1" i="1" u="none" strike="noStrike" cap="none" normalizeH="0" smtClean="0">
              <a:ln/>
              <a:effectLst/>
              <a:latin typeface="Calibri" pitchFamily="34" charset="0"/>
              <a:cs typeface="Arial" pitchFamily="34" charset="0"/>
            </a:rPr>
            <a:t> </a:t>
          </a:r>
          <a:r>
            <a:rPr lang="ru-RU" sz="2000" b="1" i="1" smtClean="0">
              <a:latin typeface="Calibri" pitchFamily="34" charset="0"/>
              <a:cs typeface="Arial" pitchFamily="34" charset="0"/>
            </a:rPr>
            <a:t>старшеклассников</a:t>
          </a:r>
          <a:endParaRPr kumimoji="0" lang="ru-RU" sz="2000" b="1" i="1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F70267A2-0115-4CD9-B708-ACF0D48A89CD}" type="parTrans" cxnId="{1832472F-9FCD-42B8-A9AB-0784BB06C330}">
      <dgm:prSet/>
      <dgm:spPr/>
      <dgm:t>
        <a:bodyPr/>
        <a:lstStyle/>
        <a:p>
          <a:endParaRPr lang="ru-RU"/>
        </a:p>
      </dgm:t>
    </dgm:pt>
    <dgm:pt modelId="{B035C8A7-783E-41ED-A42A-5BF578C565E3}" type="sibTrans" cxnId="{1832472F-9FCD-42B8-A9AB-0784BB06C330}">
      <dgm:prSet/>
      <dgm:spPr/>
      <dgm:t>
        <a:bodyPr/>
        <a:lstStyle/>
        <a:p>
          <a:endParaRPr lang="ru-RU"/>
        </a:p>
      </dgm:t>
    </dgm:pt>
    <dgm:pt modelId="{04B31CE1-E1E7-4091-BB30-A98176F9BB42}">
      <dgm:prSet phldrT="[Текст]" custT="1"/>
      <dgm:spPr/>
      <dgm:t>
        <a:bodyPr/>
        <a:lstStyle/>
        <a:p>
          <a:pPr algn="ctr"/>
          <a:endParaRPr lang="ru-RU" sz="2800" b="1" i="1" dirty="0" smtClean="0"/>
        </a:p>
        <a:p>
          <a:pPr algn="ctr"/>
          <a:r>
            <a:rPr lang="ru-RU" sz="2800" b="1" i="1" dirty="0" smtClean="0"/>
            <a:t>Интеллект прокачка</a:t>
          </a:r>
        </a:p>
        <a:p>
          <a:pPr algn="l"/>
          <a:r>
            <a:rPr lang="ru-RU" sz="1700" dirty="0" smtClean="0"/>
            <a:t>Курс «Память. Логика. Внимание» 8-9ч.</a:t>
          </a:r>
        </a:p>
        <a:p>
          <a:pPr algn="l"/>
          <a:r>
            <a:rPr lang="ru-RU" sz="1700" dirty="0" smtClean="0"/>
            <a:t>Курс «ТРИЗ» 8-9ч.</a:t>
          </a:r>
        </a:p>
        <a:p>
          <a:pPr algn="l"/>
          <a:r>
            <a:rPr lang="ru-RU" sz="1700" dirty="0" smtClean="0"/>
            <a:t>Курс «Смысловое чтение» 8-9 ч.</a:t>
          </a:r>
        </a:p>
        <a:p>
          <a:pPr algn="l"/>
          <a:r>
            <a:rPr lang="ru-RU" sz="1700" dirty="0" smtClean="0"/>
            <a:t>Интеллектуальный </a:t>
          </a:r>
          <a:r>
            <a:rPr lang="ru-RU" sz="1700" dirty="0" err="1" smtClean="0"/>
            <a:t>квест</a:t>
          </a:r>
          <a:r>
            <a:rPr lang="ru-RU" sz="1700" dirty="0" smtClean="0"/>
            <a:t> (как образовательное событие)</a:t>
          </a:r>
        </a:p>
        <a:p>
          <a:pPr algn="l"/>
          <a:r>
            <a:rPr lang="ru-RU" sz="1700" dirty="0" smtClean="0"/>
            <a:t>Игра «</a:t>
          </a:r>
          <a:r>
            <a:rPr lang="ru-RU" sz="1700" dirty="0" err="1" smtClean="0"/>
            <a:t>Брейн</a:t>
          </a:r>
          <a:r>
            <a:rPr lang="ru-RU" sz="1700" dirty="0" smtClean="0"/>
            <a:t>-ринг» с социальными партнерами</a:t>
          </a:r>
          <a:endParaRPr lang="ru-RU" sz="1700" dirty="0"/>
        </a:p>
      </dgm:t>
    </dgm:pt>
    <dgm:pt modelId="{12F3021B-3FC9-497D-A95F-415F05BA53FC}" type="parTrans" cxnId="{2CDC22FF-6712-4B7C-929E-2125844C67F6}">
      <dgm:prSet/>
      <dgm:spPr/>
      <dgm:t>
        <a:bodyPr/>
        <a:lstStyle/>
        <a:p>
          <a:endParaRPr lang="ru-RU"/>
        </a:p>
      </dgm:t>
    </dgm:pt>
    <dgm:pt modelId="{FD38EA38-AEF5-4900-80F1-0C016BC78F28}" type="sibTrans" cxnId="{2CDC22FF-6712-4B7C-929E-2125844C67F6}">
      <dgm:prSet/>
      <dgm:spPr/>
      <dgm:t>
        <a:bodyPr/>
        <a:lstStyle/>
        <a:p>
          <a:endParaRPr lang="ru-RU"/>
        </a:p>
      </dgm:t>
    </dgm:pt>
    <dgm:pt modelId="{8435ED0D-2EB1-44C5-8C2F-CDB226B1583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800" b="1" i="1" dirty="0" smtClean="0"/>
            <a:t>Лидерство в команде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Курс «Управление командой» 8-9 ч.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Школьный парламент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Выборы президента школы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День самоуправления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Сборы старшеклассников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Игра «Устройство на работу»</a:t>
          </a:r>
        </a:p>
        <a:p>
          <a:pPr>
            <a:lnSpc>
              <a:spcPct val="80000"/>
            </a:lnSpc>
            <a:spcAft>
              <a:spcPct val="35000"/>
            </a:spcAft>
          </a:pPr>
          <a:r>
            <a:rPr lang="ru-RU" sz="1400" dirty="0" smtClean="0"/>
            <a:t>Брифинг с руководителями  предприятий города</a:t>
          </a:r>
          <a:endParaRPr lang="ru-RU" sz="1400" dirty="0"/>
        </a:p>
      </dgm:t>
    </dgm:pt>
    <dgm:pt modelId="{96D92387-4B06-4C0D-9EC6-B9B4EEAC885E}" type="parTrans" cxnId="{918DE890-7DFA-4F12-966B-08051B5337EB}">
      <dgm:prSet/>
      <dgm:spPr/>
      <dgm:t>
        <a:bodyPr/>
        <a:lstStyle/>
        <a:p>
          <a:endParaRPr lang="ru-RU"/>
        </a:p>
      </dgm:t>
    </dgm:pt>
    <dgm:pt modelId="{8BBEF52C-AE32-41AC-918E-79094027DBFB}" type="sibTrans" cxnId="{918DE890-7DFA-4F12-966B-08051B5337EB}">
      <dgm:prSet/>
      <dgm:spPr/>
      <dgm:t>
        <a:bodyPr/>
        <a:lstStyle/>
        <a:p>
          <a:endParaRPr lang="ru-RU"/>
        </a:p>
      </dgm:t>
    </dgm:pt>
    <dgm:pt modelId="{CBA32D0A-3629-4338-BDB0-51E399D670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700" b="1" i="1" dirty="0" err="1" smtClean="0"/>
            <a:t>Селф</a:t>
          </a:r>
          <a:r>
            <a:rPr lang="ru-RU" sz="2700" b="1" i="1" dirty="0" smtClean="0"/>
            <a:t>-менеджмент старшеклассника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Курс «Тайм-менеджмент» 8-9 ч.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Курс «Эмоциональный интеллект» 8-9ч.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Курс «Финансовая грамотность» 8-9ч.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Профессиональные пробы и практики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Социальная практика «Бюджет студента»</a:t>
          </a:r>
          <a:endParaRPr lang="ru-RU" sz="1600" dirty="0"/>
        </a:p>
      </dgm:t>
    </dgm:pt>
    <dgm:pt modelId="{B9261B50-D258-4E37-A0B2-977A15A09770}" type="parTrans" cxnId="{E5B2E079-E8CC-41A4-8E27-0B43FC369560}">
      <dgm:prSet/>
      <dgm:spPr/>
      <dgm:t>
        <a:bodyPr/>
        <a:lstStyle/>
        <a:p>
          <a:endParaRPr lang="ru-RU"/>
        </a:p>
      </dgm:t>
    </dgm:pt>
    <dgm:pt modelId="{C8B94B09-D053-4AD3-9C5C-083153CC544A}" type="sibTrans" cxnId="{E5B2E079-E8CC-41A4-8E27-0B43FC369560}">
      <dgm:prSet/>
      <dgm:spPr/>
      <dgm:t>
        <a:bodyPr/>
        <a:lstStyle/>
        <a:p>
          <a:endParaRPr lang="ru-RU"/>
        </a:p>
      </dgm:t>
    </dgm:pt>
    <dgm:pt modelId="{CC3A2E06-C229-42AD-BE57-782F317B53AD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i="1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/>
            <a:t>Деловая  коммуникация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 smtClean="0"/>
            <a:t>Курс «Публичное выступление» 8-9ч.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Курс «Организационная культура и деловая коммуникация» 8-9 ч.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«Уголок оратора» (мини-конференция с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выступлениями на свободную тему»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err="1" smtClean="0"/>
            <a:t>Демо</a:t>
          </a:r>
          <a:r>
            <a:rPr lang="ru-RU" sz="1400" b="0" i="0" dirty="0" smtClean="0"/>
            <a:t> «Устройство на работу»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Социальная практика «Бюрократ»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Выборы президента школы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День дублера</a:t>
          </a: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400" b="0" i="0" dirty="0" smtClean="0"/>
            <a:t>Публичная защита ИОП и ИМВД</a:t>
          </a:r>
          <a:endParaRPr lang="ru-RU" sz="1050" b="1" i="1" kern="1200" dirty="0" smtClean="0"/>
        </a:p>
      </dgm:t>
    </dgm:pt>
    <dgm:pt modelId="{8A64247F-38AB-4D9E-B445-FB8AD172A3B3}" type="sibTrans" cxnId="{33E47E27-49ED-4227-BA1A-1B076F7C083B}">
      <dgm:prSet/>
      <dgm:spPr/>
      <dgm:t>
        <a:bodyPr/>
        <a:lstStyle/>
        <a:p>
          <a:endParaRPr lang="ru-RU"/>
        </a:p>
      </dgm:t>
    </dgm:pt>
    <dgm:pt modelId="{EF4BEB73-1D07-4B1B-8D0A-199D8404B4E1}" type="parTrans" cxnId="{33E47E27-49ED-4227-BA1A-1B076F7C083B}">
      <dgm:prSet/>
      <dgm:spPr/>
      <dgm:t>
        <a:bodyPr/>
        <a:lstStyle/>
        <a:p>
          <a:endParaRPr lang="ru-RU"/>
        </a:p>
      </dgm:t>
    </dgm:pt>
    <dgm:pt modelId="{0A4B491D-BFCE-42D0-AE6F-4E2E660475C5}" type="pres">
      <dgm:prSet presAssocID="{B969C782-D291-43E0-9763-8282E76872F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FC3B88-93D8-4D05-9E34-31246400592E}" type="pres">
      <dgm:prSet presAssocID="{B969C782-D291-43E0-9763-8282E76872F7}" presName="matrix" presStyleCnt="0"/>
      <dgm:spPr/>
      <dgm:t>
        <a:bodyPr/>
        <a:lstStyle/>
        <a:p>
          <a:endParaRPr lang="ru-RU"/>
        </a:p>
      </dgm:t>
    </dgm:pt>
    <dgm:pt modelId="{80F59DE9-DF6D-4E89-B512-BFB9D4C51278}" type="pres">
      <dgm:prSet presAssocID="{B969C782-D291-43E0-9763-8282E76872F7}" presName="tile1" presStyleLbl="node1" presStyleIdx="0" presStyleCnt="4" custLinFactNeighborX="0" custLinFactNeighborY="0"/>
      <dgm:spPr/>
      <dgm:t>
        <a:bodyPr/>
        <a:lstStyle/>
        <a:p>
          <a:endParaRPr lang="ru-RU"/>
        </a:p>
      </dgm:t>
    </dgm:pt>
    <dgm:pt modelId="{7B3C8064-A996-480B-BD88-3DE66006EC83}" type="pres">
      <dgm:prSet presAssocID="{B969C782-D291-43E0-9763-8282E76872F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47CB-DBBE-46CB-A76E-0ECB7DB9221F}" type="pres">
      <dgm:prSet presAssocID="{B969C782-D291-43E0-9763-8282E76872F7}" presName="tile2" presStyleLbl="node1" presStyleIdx="1" presStyleCnt="4" custLinFactNeighborY="-3380"/>
      <dgm:spPr/>
      <dgm:t>
        <a:bodyPr/>
        <a:lstStyle/>
        <a:p>
          <a:endParaRPr lang="ru-RU"/>
        </a:p>
      </dgm:t>
    </dgm:pt>
    <dgm:pt modelId="{BA408417-A46C-475D-A818-D8D8E14C7FFE}" type="pres">
      <dgm:prSet presAssocID="{B969C782-D291-43E0-9763-8282E76872F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4BB79-1594-4E07-821F-9A232017EDE4}" type="pres">
      <dgm:prSet presAssocID="{B969C782-D291-43E0-9763-8282E76872F7}" presName="tile3" presStyleLbl="node1" presStyleIdx="2" presStyleCnt="4"/>
      <dgm:spPr/>
      <dgm:t>
        <a:bodyPr/>
        <a:lstStyle/>
        <a:p>
          <a:endParaRPr lang="ru-RU"/>
        </a:p>
      </dgm:t>
    </dgm:pt>
    <dgm:pt modelId="{28C90987-90AD-4F54-A6B1-2B895A18B05D}" type="pres">
      <dgm:prSet presAssocID="{B969C782-D291-43E0-9763-8282E76872F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1F2E3-746C-4F76-9B31-BC56C103707E}" type="pres">
      <dgm:prSet presAssocID="{B969C782-D291-43E0-9763-8282E76872F7}" presName="tile4" presStyleLbl="node1" presStyleIdx="3" presStyleCnt="4"/>
      <dgm:spPr/>
      <dgm:t>
        <a:bodyPr/>
        <a:lstStyle/>
        <a:p>
          <a:endParaRPr lang="ru-RU"/>
        </a:p>
      </dgm:t>
    </dgm:pt>
    <dgm:pt modelId="{70DDF9D5-AE85-49C3-B466-0B389D52ABEB}" type="pres">
      <dgm:prSet presAssocID="{B969C782-D291-43E0-9763-8282E76872F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215FC-11FB-41C2-9222-978A0C1EE1D3}" type="pres">
      <dgm:prSet presAssocID="{B969C782-D291-43E0-9763-8282E76872F7}" presName="centerTile" presStyleLbl="fgShp" presStyleIdx="0" presStyleCnt="1" custScaleY="81313" custLinFactNeighborX="7849" custLinFactNeighborY="1351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0F3A3-CC37-40E6-8D1A-784F495060EC}" type="presOf" srcId="{B17FC7FF-541D-4B03-AEF3-B52CD35DF2C3}" destId="{96C215FC-11FB-41C2-9222-978A0C1EE1D3}" srcOrd="0" destOrd="0" presId="urn:microsoft.com/office/officeart/2005/8/layout/matrix1"/>
    <dgm:cxn modelId="{DD8B4545-E040-4068-BFF2-33287C9D65F5}" type="presOf" srcId="{04B31CE1-E1E7-4091-BB30-A98176F9BB42}" destId="{7B3C8064-A996-480B-BD88-3DE66006EC83}" srcOrd="1" destOrd="0" presId="urn:microsoft.com/office/officeart/2005/8/layout/matrix1"/>
    <dgm:cxn modelId="{588F879A-DE93-45C1-8BC5-35653C86696F}" type="presOf" srcId="{CC3A2E06-C229-42AD-BE57-782F317B53AD}" destId="{6B2E47CB-DBBE-46CB-A76E-0ECB7DB9221F}" srcOrd="0" destOrd="0" presId="urn:microsoft.com/office/officeart/2005/8/layout/matrix1"/>
    <dgm:cxn modelId="{B024A53B-B4B7-4CCC-86AC-81C35E0EDDFA}" type="presOf" srcId="{B969C782-D291-43E0-9763-8282E76872F7}" destId="{0A4B491D-BFCE-42D0-AE6F-4E2E660475C5}" srcOrd="0" destOrd="0" presId="urn:microsoft.com/office/officeart/2005/8/layout/matrix1"/>
    <dgm:cxn modelId="{E5B2E079-E8CC-41A4-8E27-0B43FC369560}" srcId="{B17FC7FF-541D-4B03-AEF3-B52CD35DF2C3}" destId="{CBA32D0A-3629-4338-BDB0-51E399D67069}" srcOrd="3" destOrd="0" parTransId="{B9261B50-D258-4E37-A0B2-977A15A09770}" sibTransId="{C8B94B09-D053-4AD3-9C5C-083153CC544A}"/>
    <dgm:cxn modelId="{2CDC22FF-6712-4B7C-929E-2125844C67F6}" srcId="{B17FC7FF-541D-4B03-AEF3-B52CD35DF2C3}" destId="{04B31CE1-E1E7-4091-BB30-A98176F9BB42}" srcOrd="0" destOrd="0" parTransId="{12F3021B-3FC9-497D-A95F-415F05BA53FC}" sibTransId="{FD38EA38-AEF5-4900-80F1-0C016BC78F28}"/>
    <dgm:cxn modelId="{48743679-6AEA-4895-ABE2-A0FA539BCB5D}" type="presOf" srcId="{CC3A2E06-C229-42AD-BE57-782F317B53AD}" destId="{BA408417-A46C-475D-A818-D8D8E14C7FFE}" srcOrd="1" destOrd="0" presId="urn:microsoft.com/office/officeart/2005/8/layout/matrix1"/>
    <dgm:cxn modelId="{918DE890-7DFA-4F12-966B-08051B5337EB}" srcId="{B17FC7FF-541D-4B03-AEF3-B52CD35DF2C3}" destId="{8435ED0D-2EB1-44C5-8C2F-CDB226B1583E}" srcOrd="2" destOrd="0" parTransId="{96D92387-4B06-4C0D-9EC6-B9B4EEAC885E}" sibTransId="{8BBEF52C-AE32-41AC-918E-79094027DBFB}"/>
    <dgm:cxn modelId="{F3B0BBB8-B4BD-46D7-B1B3-AABD2647BC83}" type="presOf" srcId="{04B31CE1-E1E7-4091-BB30-A98176F9BB42}" destId="{80F59DE9-DF6D-4E89-B512-BFB9D4C51278}" srcOrd="0" destOrd="0" presId="urn:microsoft.com/office/officeart/2005/8/layout/matrix1"/>
    <dgm:cxn modelId="{33E47E27-49ED-4227-BA1A-1B076F7C083B}" srcId="{B17FC7FF-541D-4B03-AEF3-B52CD35DF2C3}" destId="{CC3A2E06-C229-42AD-BE57-782F317B53AD}" srcOrd="1" destOrd="0" parTransId="{EF4BEB73-1D07-4B1B-8D0A-199D8404B4E1}" sibTransId="{8A64247F-38AB-4D9E-B445-FB8AD172A3B3}"/>
    <dgm:cxn modelId="{DEEC0F50-57DA-4DDA-9DF9-5D869A165C58}" type="presOf" srcId="{8435ED0D-2EB1-44C5-8C2F-CDB226B1583E}" destId="{C5C4BB79-1594-4E07-821F-9A232017EDE4}" srcOrd="0" destOrd="0" presId="urn:microsoft.com/office/officeart/2005/8/layout/matrix1"/>
    <dgm:cxn modelId="{7AB2F591-7B0C-4991-8161-6ACF41E69FAC}" type="presOf" srcId="{CBA32D0A-3629-4338-BDB0-51E399D67069}" destId="{2071F2E3-746C-4F76-9B31-BC56C103707E}" srcOrd="0" destOrd="0" presId="urn:microsoft.com/office/officeart/2005/8/layout/matrix1"/>
    <dgm:cxn modelId="{2479F446-228E-496E-9AC8-072951757217}" type="presOf" srcId="{8435ED0D-2EB1-44C5-8C2F-CDB226B1583E}" destId="{28C90987-90AD-4F54-A6B1-2B895A18B05D}" srcOrd="1" destOrd="0" presId="urn:microsoft.com/office/officeart/2005/8/layout/matrix1"/>
    <dgm:cxn modelId="{2393C7D9-A5FB-49D7-BA96-B1F6A06DA445}" type="presOf" srcId="{CBA32D0A-3629-4338-BDB0-51E399D67069}" destId="{70DDF9D5-AE85-49C3-B466-0B389D52ABEB}" srcOrd="1" destOrd="0" presId="urn:microsoft.com/office/officeart/2005/8/layout/matrix1"/>
    <dgm:cxn modelId="{1832472F-9FCD-42B8-A9AB-0784BB06C330}" srcId="{B969C782-D291-43E0-9763-8282E76872F7}" destId="{B17FC7FF-541D-4B03-AEF3-B52CD35DF2C3}" srcOrd="0" destOrd="0" parTransId="{F70267A2-0115-4CD9-B708-ACF0D48A89CD}" sibTransId="{B035C8A7-783E-41ED-A42A-5BF578C565E3}"/>
    <dgm:cxn modelId="{3DD85997-766C-49E3-8BEA-21F85B493AF8}" type="presParOf" srcId="{0A4B491D-BFCE-42D0-AE6F-4E2E660475C5}" destId="{B7FC3B88-93D8-4D05-9E34-31246400592E}" srcOrd="0" destOrd="0" presId="urn:microsoft.com/office/officeart/2005/8/layout/matrix1"/>
    <dgm:cxn modelId="{B2DD8C53-F706-41BD-B668-A76655B3BFAC}" type="presParOf" srcId="{B7FC3B88-93D8-4D05-9E34-31246400592E}" destId="{80F59DE9-DF6D-4E89-B512-BFB9D4C51278}" srcOrd="0" destOrd="0" presId="urn:microsoft.com/office/officeart/2005/8/layout/matrix1"/>
    <dgm:cxn modelId="{12685869-77B9-45FE-8905-28991FDE0E05}" type="presParOf" srcId="{B7FC3B88-93D8-4D05-9E34-31246400592E}" destId="{7B3C8064-A996-480B-BD88-3DE66006EC83}" srcOrd="1" destOrd="0" presId="urn:microsoft.com/office/officeart/2005/8/layout/matrix1"/>
    <dgm:cxn modelId="{1333725C-049B-4702-8AB0-11D950D6AE38}" type="presParOf" srcId="{B7FC3B88-93D8-4D05-9E34-31246400592E}" destId="{6B2E47CB-DBBE-46CB-A76E-0ECB7DB9221F}" srcOrd="2" destOrd="0" presId="urn:microsoft.com/office/officeart/2005/8/layout/matrix1"/>
    <dgm:cxn modelId="{F283230F-DCED-417F-AED0-4A80C645E2FA}" type="presParOf" srcId="{B7FC3B88-93D8-4D05-9E34-31246400592E}" destId="{BA408417-A46C-475D-A818-D8D8E14C7FFE}" srcOrd="3" destOrd="0" presId="urn:microsoft.com/office/officeart/2005/8/layout/matrix1"/>
    <dgm:cxn modelId="{2F908E58-51A1-44DD-8202-EDF48DD16491}" type="presParOf" srcId="{B7FC3B88-93D8-4D05-9E34-31246400592E}" destId="{C5C4BB79-1594-4E07-821F-9A232017EDE4}" srcOrd="4" destOrd="0" presId="urn:microsoft.com/office/officeart/2005/8/layout/matrix1"/>
    <dgm:cxn modelId="{19F226AA-626B-4D7A-9B68-03A1D2745EA2}" type="presParOf" srcId="{B7FC3B88-93D8-4D05-9E34-31246400592E}" destId="{28C90987-90AD-4F54-A6B1-2B895A18B05D}" srcOrd="5" destOrd="0" presId="urn:microsoft.com/office/officeart/2005/8/layout/matrix1"/>
    <dgm:cxn modelId="{2E151DFD-44E6-4A01-AA57-2D1079F2A602}" type="presParOf" srcId="{B7FC3B88-93D8-4D05-9E34-31246400592E}" destId="{2071F2E3-746C-4F76-9B31-BC56C103707E}" srcOrd="6" destOrd="0" presId="urn:microsoft.com/office/officeart/2005/8/layout/matrix1"/>
    <dgm:cxn modelId="{C54FED7E-6BFB-4668-824C-11814409CE62}" type="presParOf" srcId="{B7FC3B88-93D8-4D05-9E34-31246400592E}" destId="{70DDF9D5-AE85-49C3-B466-0B389D52ABEB}" srcOrd="7" destOrd="0" presId="urn:microsoft.com/office/officeart/2005/8/layout/matrix1"/>
    <dgm:cxn modelId="{67B7DB83-29E1-4AD5-9BB6-04940567B285}" type="presParOf" srcId="{0A4B491D-BFCE-42D0-AE6F-4E2E660475C5}" destId="{96C215FC-11FB-41C2-9222-978A0C1EE1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D4FFB-4BF3-4F9F-9339-26B6F92AA61A}">
      <dsp:nvSpPr>
        <dsp:cNvPr id="0" name=""/>
        <dsp:cNvSpPr/>
      </dsp:nvSpPr>
      <dsp:spPr>
        <a:xfrm>
          <a:off x="0" y="0"/>
          <a:ext cx="8856984" cy="1369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i="1" kern="1200" dirty="0" smtClean="0">
              <a:solidFill>
                <a:schemeClr val="bg1"/>
              </a:solidFill>
            </a:rPr>
            <a:t>Модульности</a:t>
          </a:r>
          <a:r>
            <a:rPr lang="ru-RU" sz="2300" b="1" kern="1200" dirty="0" smtClean="0">
              <a:solidFill>
                <a:schemeClr val="bg1"/>
              </a:solidFill>
            </a:rPr>
            <a:t> </a:t>
          </a:r>
          <a:r>
            <a:rPr lang="ru-RU" sz="2300" kern="1200" dirty="0" smtClean="0">
              <a:solidFill>
                <a:schemeClr val="bg1"/>
              </a:solidFill>
            </a:rPr>
            <a:t>– деление содержания внеурочной деятельности на структурно-смысловые блоки.</a:t>
          </a:r>
        </a:p>
      </dsp:txBody>
      <dsp:txXfrm>
        <a:off x="1908363" y="0"/>
        <a:ext cx="6948620" cy="1369670"/>
      </dsp:txXfrm>
    </dsp:sp>
    <dsp:sp modelId="{EA0BC696-6190-42CA-93CE-B49DFF426F3A}">
      <dsp:nvSpPr>
        <dsp:cNvPr id="0" name=""/>
        <dsp:cNvSpPr/>
      </dsp:nvSpPr>
      <dsp:spPr>
        <a:xfrm>
          <a:off x="3722" y="0"/>
          <a:ext cx="1771396" cy="13696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06D55-4EC4-4962-A219-79FF4E29A90C}">
      <dsp:nvSpPr>
        <dsp:cNvPr id="0" name=""/>
        <dsp:cNvSpPr/>
      </dsp:nvSpPr>
      <dsp:spPr>
        <a:xfrm>
          <a:off x="0" y="1531916"/>
          <a:ext cx="8856984" cy="13696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bg1"/>
              </a:solidFill>
            </a:rPr>
            <a:t>Индивидуализации</a:t>
          </a:r>
          <a:r>
            <a:rPr lang="ru-RU" sz="2300" kern="1200" dirty="0" smtClean="0">
              <a:solidFill>
                <a:schemeClr val="bg1"/>
              </a:solidFill>
            </a:rPr>
            <a:t> – выбор учащимися персонифицированной траектории на основе личных и профессиональных  интересов и склонностей.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1908363" y="1531916"/>
        <a:ext cx="6948620" cy="1369670"/>
      </dsp:txXfrm>
    </dsp:sp>
    <dsp:sp modelId="{67E08D71-83CC-4399-B933-AD2D555C80E5}">
      <dsp:nvSpPr>
        <dsp:cNvPr id="0" name=""/>
        <dsp:cNvSpPr/>
      </dsp:nvSpPr>
      <dsp:spPr>
        <a:xfrm>
          <a:off x="5246" y="1497597"/>
          <a:ext cx="1771396" cy="14202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AA200-200C-4100-843B-C905951F9592}">
      <dsp:nvSpPr>
        <dsp:cNvPr id="0" name=""/>
        <dsp:cNvSpPr/>
      </dsp:nvSpPr>
      <dsp:spPr>
        <a:xfrm>
          <a:off x="0" y="3063832"/>
          <a:ext cx="8856984" cy="13696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Системности</a:t>
          </a:r>
          <a:r>
            <a:rPr lang="ru-RU" sz="2100" b="1" kern="1200" dirty="0" smtClean="0"/>
            <a:t> -</a:t>
          </a:r>
          <a:r>
            <a:rPr lang="ru-RU" sz="2100" kern="1200" dirty="0" smtClean="0"/>
            <a:t> </a:t>
          </a:r>
          <a:r>
            <a:rPr lang="ru-RU" sz="2100" b="0" kern="1200" dirty="0" smtClean="0"/>
            <a:t>обеспечение целостности, преемственности, взаимосвязи между основными компонентами организуемой деятельности с опорой на традиции и положительный опыт организации.</a:t>
          </a:r>
          <a:endParaRPr lang="ru-RU" sz="2100" b="0" kern="1200" dirty="0"/>
        </a:p>
      </dsp:txBody>
      <dsp:txXfrm>
        <a:off x="1908363" y="3063832"/>
        <a:ext cx="6948620" cy="1369670"/>
      </dsp:txXfrm>
    </dsp:sp>
    <dsp:sp modelId="{EA4EC74C-2110-42DD-B5ED-8883EE1D8984}">
      <dsp:nvSpPr>
        <dsp:cNvPr id="0" name=""/>
        <dsp:cNvSpPr/>
      </dsp:nvSpPr>
      <dsp:spPr>
        <a:xfrm>
          <a:off x="3713" y="3085166"/>
          <a:ext cx="1706510" cy="13270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BB5EF-FB87-4D33-BC56-A15A2849058D}">
      <dsp:nvSpPr>
        <dsp:cNvPr id="0" name=""/>
        <dsp:cNvSpPr/>
      </dsp:nvSpPr>
      <dsp:spPr>
        <a:xfrm>
          <a:off x="0" y="4574037"/>
          <a:ext cx="8856984" cy="13696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bg1"/>
              </a:solidFill>
            </a:rPr>
            <a:t>Сотрудничества</a:t>
          </a:r>
          <a:r>
            <a:rPr lang="ru-RU" sz="2300" kern="1200" dirty="0" smtClean="0">
              <a:solidFill>
                <a:schemeClr val="bg1"/>
              </a:solidFill>
            </a:rPr>
            <a:t> –</a:t>
          </a:r>
          <a:r>
            <a:rPr lang="ru-RU" sz="2300" kern="1200" dirty="0" smtClean="0"/>
            <a:t> обеспечение взаимодействия всех участников внеурочной деятельности.</a:t>
          </a:r>
          <a:endParaRPr lang="ru-RU" sz="2300" kern="1200" dirty="0"/>
        </a:p>
      </dsp:txBody>
      <dsp:txXfrm>
        <a:off x="1908363" y="4574037"/>
        <a:ext cx="6948620" cy="1369670"/>
      </dsp:txXfrm>
    </dsp:sp>
    <dsp:sp modelId="{161D20D6-72F2-46CB-9CE0-A15D5AA031E9}">
      <dsp:nvSpPr>
        <dsp:cNvPr id="0" name=""/>
        <dsp:cNvSpPr/>
      </dsp:nvSpPr>
      <dsp:spPr>
        <a:xfrm>
          <a:off x="4971" y="4572476"/>
          <a:ext cx="1709025" cy="13768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D60C2-6C17-4AAD-8076-A529A2C4B85A}">
      <dsp:nvSpPr>
        <dsp:cNvPr id="0" name=""/>
        <dsp:cNvSpPr/>
      </dsp:nvSpPr>
      <dsp:spPr>
        <a:xfrm>
          <a:off x="-7066974" y="-752416"/>
          <a:ext cx="8417600" cy="8417600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1F649-CD9C-4A6E-8557-136A8EFB1B4D}">
      <dsp:nvSpPr>
        <dsp:cNvPr id="0" name=""/>
        <dsp:cNvSpPr/>
      </dsp:nvSpPr>
      <dsp:spPr>
        <a:xfrm>
          <a:off x="438792" y="613209"/>
          <a:ext cx="4481750" cy="5684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трудолюбие</a:t>
          </a:r>
          <a:endParaRPr lang="ru-RU" sz="2500" kern="1200" dirty="0"/>
        </a:p>
      </dsp:txBody>
      <dsp:txXfrm>
        <a:off x="438792" y="613209"/>
        <a:ext cx="4481750" cy="568459"/>
      </dsp:txXfrm>
    </dsp:sp>
    <dsp:sp modelId="{BDE1AC3C-B918-45D4-B66C-957FEE75FCE7}">
      <dsp:nvSpPr>
        <dsp:cNvPr id="0" name=""/>
        <dsp:cNvSpPr/>
      </dsp:nvSpPr>
      <dsp:spPr>
        <a:xfrm>
          <a:off x="83505" y="542151"/>
          <a:ext cx="710574" cy="7105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19C03-90E0-451F-8E79-9C5C16090F09}">
      <dsp:nvSpPr>
        <dsp:cNvPr id="0" name=""/>
        <dsp:cNvSpPr/>
      </dsp:nvSpPr>
      <dsp:spPr>
        <a:xfrm>
          <a:off x="953583" y="1466399"/>
          <a:ext cx="3966959" cy="568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позитивный настрой</a:t>
          </a:r>
          <a:endParaRPr lang="ru-RU" sz="2500" kern="1200" dirty="0"/>
        </a:p>
      </dsp:txBody>
      <dsp:txXfrm>
        <a:off x="953583" y="1466399"/>
        <a:ext cx="3966959" cy="568459"/>
      </dsp:txXfrm>
    </dsp:sp>
    <dsp:sp modelId="{F90A83B7-96F6-4CD3-A175-BDBBB14E0277}">
      <dsp:nvSpPr>
        <dsp:cNvPr id="0" name=""/>
        <dsp:cNvSpPr/>
      </dsp:nvSpPr>
      <dsp:spPr>
        <a:xfrm>
          <a:off x="598296" y="1418275"/>
          <a:ext cx="710574" cy="6647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617FF-2B51-4E0F-8392-6741FB55CE9A}">
      <dsp:nvSpPr>
        <dsp:cNvPr id="0" name=""/>
        <dsp:cNvSpPr/>
      </dsp:nvSpPr>
      <dsp:spPr>
        <a:xfrm>
          <a:off x="1235687" y="2318963"/>
          <a:ext cx="3684855" cy="5684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управление временем</a:t>
          </a:r>
          <a:endParaRPr lang="ru-RU" sz="2500" kern="1200" dirty="0"/>
        </a:p>
      </dsp:txBody>
      <dsp:txXfrm>
        <a:off x="1235687" y="2318963"/>
        <a:ext cx="3684855" cy="568459"/>
      </dsp:txXfrm>
    </dsp:sp>
    <dsp:sp modelId="{FB020A4F-87F8-4246-AC48-AD3A1B756BCA}">
      <dsp:nvSpPr>
        <dsp:cNvPr id="0" name=""/>
        <dsp:cNvSpPr/>
      </dsp:nvSpPr>
      <dsp:spPr>
        <a:xfrm>
          <a:off x="880399" y="2247906"/>
          <a:ext cx="710574" cy="7105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5323C-0C4E-4EE9-9CCB-18F15C2B7126}">
      <dsp:nvSpPr>
        <dsp:cNvPr id="0" name=""/>
        <dsp:cNvSpPr/>
      </dsp:nvSpPr>
      <dsp:spPr>
        <a:xfrm>
          <a:off x="1325759" y="3172154"/>
          <a:ext cx="3594782" cy="5684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решение проблем</a:t>
          </a:r>
          <a:endParaRPr lang="ru-RU" sz="2500" kern="1200" dirty="0"/>
        </a:p>
      </dsp:txBody>
      <dsp:txXfrm>
        <a:off x="1325759" y="3172154"/>
        <a:ext cx="3594782" cy="568459"/>
      </dsp:txXfrm>
    </dsp:sp>
    <dsp:sp modelId="{5A0A2823-ACFC-4786-A70B-023CF1F43E55}">
      <dsp:nvSpPr>
        <dsp:cNvPr id="0" name=""/>
        <dsp:cNvSpPr/>
      </dsp:nvSpPr>
      <dsp:spPr>
        <a:xfrm>
          <a:off x="970472" y="3101096"/>
          <a:ext cx="710574" cy="7105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E8BD8-9F32-42C2-9DB7-D5899236AA27}">
      <dsp:nvSpPr>
        <dsp:cNvPr id="0" name=""/>
        <dsp:cNvSpPr/>
      </dsp:nvSpPr>
      <dsp:spPr>
        <a:xfrm>
          <a:off x="1235687" y="4025344"/>
          <a:ext cx="3684855" cy="5684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контроль стресса</a:t>
          </a:r>
          <a:endParaRPr lang="ru-RU" sz="2500" kern="1200" dirty="0"/>
        </a:p>
      </dsp:txBody>
      <dsp:txXfrm>
        <a:off x="1235687" y="4025344"/>
        <a:ext cx="3684855" cy="568459"/>
      </dsp:txXfrm>
    </dsp:sp>
    <dsp:sp modelId="{4DE15613-668D-498E-A908-F615C15C4C5A}">
      <dsp:nvSpPr>
        <dsp:cNvPr id="0" name=""/>
        <dsp:cNvSpPr/>
      </dsp:nvSpPr>
      <dsp:spPr>
        <a:xfrm>
          <a:off x="880399" y="3954286"/>
          <a:ext cx="710574" cy="7105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2356D-74F1-4C74-B95A-9D25689EED0E}">
      <dsp:nvSpPr>
        <dsp:cNvPr id="0" name=""/>
        <dsp:cNvSpPr/>
      </dsp:nvSpPr>
      <dsp:spPr>
        <a:xfrm>
          <a:off x="953583" y="4877908"/>
          <a:ext cx="3966959" cy="5684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коммуникация</a:t>
          </a:r>
          <a:endParaRPr lang="ru-RU" sz="2500" kern="1200" dirty="0"/>
        </a:p>
      </dsp:txBody>
      <dsp:txXfrm>
        <a:off x="953583" y="4877908"/>
        <a:ext cx="3966959" cy="568459"/>
      </dsp:txXfrm>
    </dsp:sp>
    <dsp:sp modelId="{B5CFF889-41DA-4BED-9BAE-AECAFA93F1B9}">
      <dsp:nvSpPr>
        <dsp:cNvPr id="0" name=""/>
        <dsp:cNvSpPr/>
      </dsp:nvSpPr>
      <dsp:spPr>
        <a:xfrm>
          <a:off x="598296" y="4806851"/>
          <a:ext cx="710574" cy="71057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A39FA-8901-480B-ABC8-8E68331AEF85}">
      <dsp:nvSpPr>
        <dsp:cNvPr id="0" name=""/>
        <dsp:cNvSpPr/>
      </dsp:nvSpPr>
      <dsp:spPr>
        <a:xfrm>
          <a:off x="438792" y="5731099"/>
          <a:ext cx="4481750" cy="5684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работа в команде</a:t>
          </a:r>
          <a:endParaRPr lang="ru-RU" sz="2500" kern="1200" dirty="0"/>
        </a:p>
      </dsp:txBody>
      <dsp:txXfrm>
        <a:off x="438792" y="5731099"/>
        <a:ext cx="4481750" cy="568459"/>
      </dsp:txXfrm>
    </dsp:sp>
    <dsp:sp modelId="{238D0BB6-80E1-418A-A4CC-3B82E72CD593}">
      <dsp:nvSpPr>
        <dsp:cNvPr id="0" name=""/>
        <dsp:cNvSpPr/>
      </dsp:nvSpPr>
      <dsp:spPr>
        <a:xfrm>
          <a:off x="83505" y="5660041"/>
          <a:ext cx="710574" cy="71057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59DE9-DF6D-4E89-B512-BFB9D4C51278}">
      <dsp:nvSpPr>
        <dsp:cNvPr id="0" name=""/>
        <dsp:cNvSpPr/>
      </dsp:nvSpPr>
      <dsp:spPr>
        <a:xfrm rot="16200000">
          <a:off x="740172" y="-740172"/>
          <a:ext cx="3082651" cy="4562997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Интеллект прокачка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Курс «Память. Логика. Внимание» 8-9ч.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Курс «ТРИЗ» 8-9ч.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Курс «Смысловое чтение» 8-9 ч.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Интеллектуальный </a:t>
          </a:r>
          <a:r>
            <a:rPr lang="ru-RU" sz="1700" kern="1200" dirty="0" err="1" smtClean="0"/>
            <a:t>квест</a:t>
          </a:r>
          <a:r>
            <a:rPr lang="ru-RU" sz="1700" kern="1200" dirty="0" smtClean="0"/>
            <a:t> (как образовательное событие)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Игра «</a:t>
          </a:r>
          <a:r>
            <a:rPr lang="ru-RU" sz="1700" kern="1200" dirty="0" err="1" smtClean="0"/>
            <a:t>Брейн</a:t>
          </a:r>
          <a:r>
            <a:rPr lang="ru-RU" sz="1700" kern="1200" dirty="0" smtClean="0"/>
            <a:t>-ринг» с социальными партнерами</a:t>
          </a:r>
          <a:endParaRPr lang="ru-RU" sz="1700" kern="1200" dirty="0"/>
        </a:p>
      </dsp:txBody>
      <dsp:txXfrm rot="5400000">
        <a:off x="0" y="0"/>
        <a:ext cx="4562997" cy="2311988"/>
      </dsp:txXfrm>
    </dsp:sp>
    <dsp:sp modelId="{6B2E47CB-DBBE-46CB-A76E-0ECB7DB9221F}">
      <dsp:nvSpPr>
        <dsp:cNvPr id="0" name=""/>
        <dsp:cNvSpPr/>
      </dsp:nvSpPr>
      <dsp:spPr>
        <a:xfrm>
          <a:off x="4562997" y="0"/>
          <a:ext cx="4562997" cy="308265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i="1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smtClean="0"/>
            <a:t>Деловая  коммуникация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 smtClean="0"/>
            <a:t>Курс «Публичное выступление» 8-9ч.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Курс «Организационная культура и деловая коммуникация» 8-9 ч.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«Уголок оратора» (мини-конференция с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выступлениями на свободную тему»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err="1" smtClean="0"/>
            <a:t>Демо</a:t>
          </a:r>
          <a:r>
            <a:rPr lang="ru-RU" sz="1400" b="0" i="0" dirty="0" smtClean="0"/>
            <a:t> «Устройство на работу»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Социальная практика «Бюрократ»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Выборы президента школы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День дублера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dirty="0" smtClean="0"/>
            <a:t>Публичная защита ИОП и ИМВД</a:t>
          </a:r>
          <a:endParaRPr lang="ru-RU" sz="1050" b="1" i="1" kern="1200" dirty="0" smtClean="0"/>
        </a:p>
      </dsp:txBody>
      <dsp:txXfrm>
        <a:off x="4562997" y="0"/>
        <a:ext cx="4562997" cy="2311988"/>
      </dsp:txXfrm>
    </dsp:sp>
    <dsp:sp modelId="{C5C4BB79-1594-4E07-821F-9A232017EDE4}">
      <dsp:nvSpPr>
        <dsp:cNvPr id="0" name=""/>
        <dsp:cNvSpPr/>
      </dsp:nvSpPr>
      <dsp:spPr>
        <a:xfrm rot="10800000">
          <a:off x="0" y="3082651"/>
          <a:ext cx="4562997" cy="308265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i="1" kern="1200" dirty="0" smtClean="0"/>
            <a:t>Лидерство в команде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Курс «Управление командой» 8-9 ч.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Школьный парламент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Выборы президента школы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День самоуправления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Сборы старшеклассников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Игра «Устройство на работу»</a:t>
          </a: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Брифинг с руководителями  предприятий города</a:t>
          </a:r>
          <a:endParaRPr lang="ru-RU" sz="1400" kern="1200" dirty="0"/>
        </a:p>
      </dsp:txBody>
      <dsp:txXfrm rot="10800000">
        <a:off x="0" y="3853314"/>
        <a:ext cx="4562997" cy="2311988"/>
      </dsp:txXfrm>
    </dsp:sp>
    <dsp:sp modelId="{2071F2E3-746C-4F76-9B31-BC56C103707E}">
      <dsp:nvSpPr>
        <dsp:cNvPr id="0" name=""/>
        <dsp:cNvSpPr/>
      </dsp:nvSpPr>
      <dsp:spPr>
        <a:xfrm rot="5400000">
          <a:off x="5303170" y="2342478"/>
          <a:ext cx="3082651" cy="4562997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700" b="1" i="1" kern="1200" dirty="0" err="1" smtClean="0"/>
            <a:t>Селф</a:t>
          </a:r>
          <a:r>
            <a:rPr lang="ru-RU" sz="2700" b="1" i="1" kern="1200" dirty="0" smtClean="0"/>
            <a:t>-менеджмент старшеклассника 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Курс «Тайм-менеджмент» 8-9 ч.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Курс «Эмоциональный интеллект» 8-9ч.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Курс «Финансовая грамотность» 8-9ч.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Профессиональные пробы и практики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Социальная практика «Бюджет студента»</a:t>
          </a:r>
          <a:endParaRPr lang="ru-RU" sz="1600" kern="1200" dirty="0"/>
        </a:p>
      </dsp:txBody>
      <dsp:txXfrm rot="-5400000">
        <a:off x="4562997" y="3853313"/>
        <a:ext cx="4562997" cy="2311988"/>
      </dsp:txXfrm>
    </dsp:sp>
    <dsp:sp modelId="{96C215FC-11FB-41C2-9222-978A0C1EE1D3}">
      <dsp:nvSpPr>
        <dsp:cNvPr id="0" name=""/>
        <dsp:cNvSpPr/>
      </dsp:nvSpPr>
      <dsp:spPr>
        <a:xfrm>
          <a:off x="3408988" y="2664297"/>
          <a:ext cx="2737798" cy="125329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1" u="none" strike="noStrike" kern="1200" cap="none" normalizeH="0" baseline="0" smtClean="0">
              <a:ln/>
              <a:effectLst/>
              <a:latin typeface="Calibri" pitchFamily="34" charset="0"/>
              <a:cs typeface="Arial" pitchFamily="34" charset="0"/>
            </a:rPr>
            <a:t>Поддержка личностного развития</a:t>
          </a:r>
          <a:r>
            <a:rPr kumimoji="0" lang="ru-RU" sz="2000" b="1" i="1" u="none" strike="noStrike" kern="1200" cap="none" normalizeH="0" smtClean="0">
              <a:ln/>
              <a:effectLst/>
              <a:latin typeface="Calibri" pitchFamily="34" charset="0"/>
              <a:cs typeface="Arial" pitchFamily="34" charset="0"/>
            </a:rPr>
            <a:t> </a:t>
          </a:r>
          <a:r>
            <a:rPr lang="ru-RU" sz="2000" b="1" i="1" kern="1200" smtClean="0">
              <a:latin typeface="Calibri" pitchFamily="34" charset="0"/>
              <a:cs typeface="Arial" pitchFamily="34" charset="0"/>
            </a:rPr>
            <a:t>старшеклассников</a:t>
          </a:r>
          <a:endParaRPr kumimoji="0" lang="ru-RU" sz="2000" b="1" i="1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470169" y="2725478"/>
        <a:ext cx="2615436" cy="1130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37543" y="2420888"/>
            <a:ext cx="8286808" cy="12144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МОДЕЛЬ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внеурочной деятельности старшей школы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«Выбирай. Действуй. Меняйся!»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в рамках реализации межмуниципального проекта</a:t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+mn-lt"/>
                <a:cs typeface="Times New Roman" pitchFamily="18" charset="0"/>
              </a:rPr>
              <a:t>Инновационно</a:t>
            </a:r>
            <a:r>
              <a:rPr lang="ru-RU" sz="2400" dirty="0" smtClean="0">
                <a:latin typeface="+mn-lt"/>
                <a:cs typeface="Times New Roman" pitchFamily="18" charset="0"/>
              </a:rPr>
              <a:t>-образовательные модели внеурочной деятельности старшей школы»</a:t>
            </a:r>
            <a:endParaRPr lang="ru-RU" sz="2400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36281" y="4869160"/>
            <a:ext cx="4356199" cy="159832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Авторы разработчики:</a:t>
            </a:r>
          </a:p>
          <a:p>
            <a:pPr marL="514350" indent="-514350" algn="r"/>
            <a:r>
              <a:rPr lang="ru-RU" sz="2000" b="1" dirty="0" smtClean="0">
                <a:solidFill>
                  <a:schemeClr val="tx1"/>
                </a:solidFill>
              </a:rPr>
              <a:t>Соколова Екатерина Михайловна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 marL="514350" indent="-514350" algn="r"/>
            <a:r>
              <a:rPr lang="ru-RU" sz="2000" dirty="0" smtClean="0">
                <a:solidFill>
                  <a:schemeClr val="tx1"/>
                </a:solidFill>
              </a:rPr>
              <a:t>заместитель директора по МР,</a:t>
            </a:r>
          </a:p>
          <a:p>
            <a:pPr marL="514350" indent="-514350" algn="r"/>
            <a:r>
              <a:rPr lang="ru-RU" sz="2000" dirty="0" smtClean="0">
                <a:solidFill>
                  <a:schemeClr val="tx1"/>
                </a:solidFill>
              </a:rPr>
              <a:t> учитель биологии</a:t>
            </a:r>
          </a:p>
          <a:p>
            <a:pPr marL="514350" indent="-514350" algn="r"/>
            <a:r>
              <a:rPr lang="ru-RU" sz="2000" b="1" dirty="0" smtClean="0">
                <a:solidFill>
                  <a:schemeClr val="tx1"/>
                </a:solidFill>
              </a:rPr>
              <a:t>Тищенко Оксана Александровна </a:t>
            </a:r>
          </a:p>
          <a:p>
            <a:pPr marL="514350" indent="-514350" algn="r"/>
            <a:r>
              <a:rPr lang="ru-RU" sz="2000" dirty="0" smtClean="0">
                <a:solidFill>
                  <a:schemeClr val="tx1"/>
                </a:solidFill>
              </a:rPr>
              <a:t>заместитель директора по УВР,</a:t>
            </a:r>
          </a:p>
          <a:p>
            <a:pPr marL="514350" indent="-514350" algn="r"/>
            <a:r>
              <a:rPr lang="ru-RU" sz="2000" dirty="0" smtClean="0">
                <a:solidFill>
                  <a:schemeClr val="tx1"/>
                </a:solidFill>
              </a:rPr>
              <a:t> учитель английского языка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3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МБОУ «Средняя общеобразовательная школа № 4 г. Осы»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г. Оса, 2020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867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 реализации программы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Соколова Екатерина Михайловна, заместитель директора по МР, учитель биологии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Тищенко Оксана Александровна заместитель директора по УВР, учитель английского языка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Власюк Марина Аркадьевна, заместитель директора по ВР, учитель начальных классов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Устинов Валерий Александрович, заместитель директора по ВР, учитель истории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Высокова Нина </a:t>
            </a:r>
            <a:r>
              <a:rPr lang="ru-RU" dirty="0" err="1" smtClean="0"/>
              <a:t>Фадеевна</a:t>
            </a:r>
            <a:r>
              <a:rPr lang="ru-RU" dirty="0" smtClean="0"/>
              <a:t>, классный руководитель 11 класса, учитель математики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Захарова Анастасия Сергеевна, </a:t>
            </a:r>
            <a:r>
              <a:rPr lang="ru-RU" dirty="0" err="1" smtClean="0"/>
              <a:t>тьютор</a:t>
            </a:r>
            <a:r>
              <a:rPr lang="ru-RU" dirty="0" smtClean="0"/>
              <a:t>, учитель истории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Коробейникова</a:t>
            </a:r>
            <a:r>
              <a:rPr lang="ru-RU" dirty="0" smtClean="0"/>
              <a:t> Ирина Владимировна, </a:t>
            </a:r>
            <a:r>
              <a:rPr lang="ru-RU" dirty="0" err="1" smtClean="0"/>
              <a:t>тьютор</a:t>
            </a:r>
            <a:r>
              <a:rPr lang="ru-RU" dirty="0" smtClean="0"/>
              <a:t>, учитель английского и немецкого языка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482"/>
            <a:ext cx="8229600" cy="6822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Обоснование модели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954144" cy="62373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МБОУ «СОШ №4 г. Осы» функционирует в режиме НОЦ с 2010, с 2016 является участником </a:t>
            </a:r>
            <a:r>
              <a:rPr lang="ru-RU" sz="2000" dirty="0" err="1" smtClean="0"/>
              <a:t>апробационной</a:t>
            </a:r>
            <a:r>
              <a:rPr lang="ru-RU" sz="2000" dirty="0" smtClean="0"/>
              <a:t> площадки ГАУ ДПО ИРО ПК </a:t>
            </a:r>
            <a:r>
              <a:rPr lang="ru-RU" sz="2000" dirty="0"/>
              <a:t>по внедрению ФГОС </a:t>
            </a:r>
            <a:r>
              <a:rPr lang="ru-RU" sz="2000" dirty="0" smtClean="0"/>
              <a:t>СОО </a:t>
            </a:r>
            <a:r>
              <a:rPr lang="ru-RU" sz="2000" dirty="0"/>
              <a:t>по </a:t>
            </a:r>
            <a:r>
              <a:rPr lang="ru-RU" sz="2000" dirty="0" smtClean="0"/>
              <a:t>направлениям </a:t>
            </a:r>
            <a:r>
              <a:rPr lang="ru-RU" sz="2000" dirty="0"/>
              <a:t>«Профильное и профессиональное самоопределение учащихся 8-11 классов» и «Проектирование образовательных результатов профильных направлений обучения в 10-11 классах».</a:t>
            </a:r>
          </a:p>
          <a:p>
            <a:pPr algn="just"/>
            <a:r>
              <a:rPr lang="ru-RU" sz="2000" dirty="0"/>
              <a:t>В 2019/20 учебном году школа перешла на ФГОС СОО в рамках апробации учебного плана, реализуются технологический, естественно-научный,  социально-экономический и гуманитарный профили обучения.</a:t>
            </a:r>
          </a:p>
          <a:p>
            <a:pPr algn="just"/>
            <a:r>
              <a:rPr lang="ru-RU" sz="2000" dirty="0"/>
              <a:t>С 2018 г. осуществляется </a:t>
            </a:r>
            <a:r>
              <a:rPr lang="ru-RU" sz="2000" dirty="0" err="1"/>
              <a:t>тьюторское</a:t>
            </a:r>
            <a:r>
              <a:rPr lang="ru-RU" sz="2000" dirty="0"/>
              <a:t> сопровождение профессионального самоопределения старшеклассников.</a:t>
            </a:r>
          </a:p>
          <a:p>
            <a:pPr algn="just"/>
            <a:r>
              <a:rPr lang="ru-RU" sz="2000" dirty="0"/>
              <a:t>Реализация программы воспитания и социализации осуществляется через концентрированные образовательные события и ключевые общешкольные события в формате гибких модулей.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89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77" y="0"/>
            <a:ext cx="9170477" cy="836712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Принципы организации внеурочной </a:t>
            </a:r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деятельности: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1390010"/>
              </p:ext>
            </p:extLst>
          </p:nvPr>
        </p:nvGraphicFramePr>
        <p:xfrm>
          <a:off x="107504" y="908720"/>
          <a:ext cx="885698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35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682752" cy="1143000"/>
          </a:xfrm>
        </p:spPr>
        <p:txBody>
          <a:bodyPr>
            <a:no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Основная идея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4320480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Поддержка профильного обучения старшеклассников </a:t>
            </a:r>
            <a:r>
              <a:rPr lang="ru-RU" sz="1800" b="1" dirty="0" smtClean="0"/>
              <a:t>через освоение  </a:t>
            </a:r>
            <a:r>
              <a:rPr lang="ru-RU" sz="1800" b="1" dirty="0" smtClean="0"/>
              <a:t>важных для будущей карьеры </a:t>
            </a:r>
            <a:r>
              <a:rPr lang="ru-RU" sz="1800" b="1" dirty="0" err="1" smtClean="0"/>
              <a:t>надпрофессиональных</a:t>
            </a:r>
            <a:r>
              <a:rPr lang="ru-RU" sz="1800" b="1" dirty="0" smtClean="0"/>
              <a:t> навыков, которые отвечают за успешное участие в рабочем процессе, высокую производительность и являются сквозными, через систему краткосрочных курсов внеурочной деятельности и образовательных событий, объединенных в 4 гибких модуля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0968" y="1916832"/>
            <a:ext cx="3384376" cy="147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55293717"/>
              </p:ext>
            </p:extLst>
          </p:nvPr>
        </p:nvGraphicFramePr>
        <p:xfrm>
          <a:off x="3635896" y="-61507"/>
          <a:ext cx="5004048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922150" y="3194974"/>
            <a:ext cx="5652628" cy="432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  <a:r>
              <a:rPr lang="ru-RU" sz="2800" dirty="0" smtClean="0"/>
              <a:t>ягкие навыки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303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программы:</a:t>
            </a:r>
          </a:p>
          <a:p>
            <a:pPr marL="0" lvl="0" indent="0" algn="just">
              <a:buNone/>
            </a:pPr>
            <a:r>
              <a:rPr lang="ru-RU" b="1" i="1" dirty="0" smtClean="0">
                <a:latin typeface="Calibri" pitchFamily="34" charset="0"/>
                <a:cs typeface="Arial" pitchFamily="34" charset="0"/>
              </a:rPr>
              <a:t>Поддержка личностного развития старшеклассников посредством освоения «мягких» навыков эффективного мышления, когнитивной гибкости, деловой коммуникации, управления командами и личными ресурсами </a:t>
            </a:r>
            <a:r>
              <a:rPr lang="ru-RU" b="1" i="1" dirty="0" smtClean="0"/>
              <a:t>в форме концентрированных образовательных событий в системе гибких модулей.</a:t>
            </a:r>
            <a:endParaRPr lang="ru-RU" b="1" u="sng" dirty="0" smtClean="0"/>
          </a:p>
          <a:p>
            <a:pPr marL="0" indent="0" algn="just">
              <a:buNone/>
            </a:pP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</a:t>
            </a:r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just"/>
            <a:r>
              <a:rPr lang="ru-RU" dirty="0" smtClean="0"/>
              <a:t>Обеспечить </a:t>
            </a:r>
            <a:r>
              <a:rPr lang="ru-RU" dirty="0" err="1" smtClean="0"/>
              <a:t>тьюторское</a:t>
            </a:r>
            <a:r>
              <a:rPr lang="ru-RU" dirty="0" smtClean="0"/>
              <a:t> и психолого-педагогическое </a:t>
            </a:r>
            <a:r>
              <a:rPr lang="ru-RU" dirty="0"/>
              <a:t>сопровождение </a:t>
            </a:r>
            <a:r>
              <a:rPr lang="ru-RU" dirty="0" smtClean="0"/>
              <a:t>выбора индивидуального </a:t>
            </a:r>
            <a:r>
              <a:rPr lang="ru-RU" dirty="0"/>
              <a:t>маршрута внеурочной </a:t>
            </a:r>
            <a:r>
              <a:rPr lang="ru-RU" dirty="0" smtClean="0"/>
              <a:t>деятельности (ИМВД) обучающимися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 smtClean="0"/>
              <a:t>Реализовать программы </a:t>
            </a:r>
            <a:r>
              <a:rPr lang="ru-RU" dirty="0"/>
              <a:t>краткосрочных </a:t>
            </a:r>
            <a:r>
              <a:rPr lang="ru-RU" dirty="0" smtClean="0"/>
              <a:t>курсов внеурочной деятельности по выбору;</a:t>
            </a:r>
            <a:endParaRPr lang="ru-RU" dirty="0"/>
          </a:p>
          <a:p>
            <a:pPr algn="just"/>
            <a:r>
              <a:rPr lang="ru-RU" dirty="0" smtClean="0"/>
              <a:t>Встроить в гибкие модули внеурочной деятельности образовательные события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типа.</a:t>
            </a:r>
            <a:endParaRPr lang="ru-RU" dirty="0"/>
          </a:p>
          <a:p>
            <a:pPr algn="just"/>
            <a:r>
              <a:rPr lang="ru-RU" dirty="0" smtClean="0"/>
              <a:t>Разработать систему мониторинга 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личностного развития старшеклассников в реализации ИМВД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630889" y="2780928"/>
            <a:ext cx="2293996" cy="22197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9980822"/>
              </p:ext>
            </p:extLst>
          </p:nvPr>
        </p:nvGraphicFramePr>
        <p:xfrm>
          <a:off x="0" y="692696"/>
          <a:ext cx="9125995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6" y="116632"/>
            <a:ext cx="9121624" cy="5498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Организационно-содержательная модель внеурочной деятельности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75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25135"/>
              </p:ext>
            </p:extLst>
          </p:nvPr>
        </p:nvGraphicFramePr>
        <p:xfrm>
          <a:off x="0" y="0"/>
          <a:ext cx="9108504" cy="6879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199"/>
                <a:gridCol w="1767601"/>
                <a:gridCol w="3672408"/>
                <a:gridCol w="2664296"/>
              </a:tblGrid>
              <a:tr h="404125">
                <a:tc gridSpan="4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2"/>
                          </a:solidFill>
                        </a:rPr>
                        <a:t>Сравнительный</a:t>
                      </a:r>
                      <a:r>
                        <a:rPr lang="ru-RU" i="1" baseline="0" dirty="0" smtClean="0">
                          <a:solidFill>
                            <a:schemeClr val="tx2"/>
                          </a:solidFill>
                        </a:rPr>
                        <a:t> анализ личностные и </a:t>
                      </a:r>
                      <a:r>
                        <a:rPr lang="ru-RU" i="1" baseline="0" dirty="0" err="1" smtClean="0">
                          <a:solidFill>
                            <a:schemeClr val="tx2"/>
                          </a:solidFill>
                        </a:rPr>
                        <a:t>метапредметные</a:t>
                      </a:r>
                      <a:r>
                        <a:rPr lang="ru-RU" i="1" baseline="0" dirty="0" smtClean="0">
                          <a:solidFill>
                            <a:schemeClr val="tx2"/>
                          </a:solidFill>
                        </a:rPr>
                        <a:t> результаты</a:t>
                      </a:r>
                      <a:r>
                        <a:rPr lang="en-US" i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i="1" baseline="0" dirty="0" smtClean="0">
                          <a:solidFill>
                            <a:schemeClr val="tx2"/>
                          </a:solidFill>
                        </a:rPr>
                        <a:t>по ФГОС СОО</a:t>
                      </a:r>
                      <a:endParaRPr lang="ru-RU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73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Содержательный модуль</a:t>
                      </a:r>
                      <a:endParaRPr lang="ru-RU" sz="13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Мягкие навыки 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Метапредметные</a:t>
                      </a:r>
                      <a:r>
                        <a:rPr lang="ru-RU" sz="1600" b="1" dirty="0" smtClean="0"/>
                        <a:t> результаты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Личностные результаты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8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</a:rPr>
                        <a:t>Интеллект прокачка</a:t>
                      </a: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Критическое мышление</a:t>
                      </a:r>
                    </a:p>
                    <a:p>
                      <a:pPr algn="ctr"/>
                      <a:r>
                        <a:rPr lang="ru-RU" sz="1200" dirty="0" err="1" smtClean="0"/>
                        <a:t>Креативность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smtClean="0"/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владение навыками познавательной, учебно-исследовательской и проектной деятельности,; 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способность и готовность к самостоятельному поиску методов решения практических задач;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-освоение</a:t>
                      </a:r>
                      <a:r>
                        <a:rPr lang="ru-RU" sz="1200" baseline="0" dirty="0" smtClean="0"/>
                        <a:t> способов решения проблем творческого и поискового характера 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- способность анализировать поставленную задачу.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- способность решить поставленную задачу в условиях неопределенности и отсутствия образца. </a:t>
                      </a:r>
                      <a:endParaRPr lang="ru-RU" sz="12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-готовность и способность к образованию, в том числе самообразованию, на протяжении всей жизни;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-готовность и способность к самостоятельной, творческой и 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тветственной деятельности;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55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</a:rPr>
                        <a:t>Деловая  коммуникация</a:t>
                      </a:r>
                    </a:p>
                  </a:txBody>
                  <a:tcPr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Установление и поддержание контакта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Убеждающие речевые</a:t>
                      </a:r>
                      <a:r>
                        <a:rPr lang="ru-RU" sz="1200" baseline="0" dirty="0" smtClean="0"/>
                        <a:t> стратегии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умение ясно, логично и точно излагать свою точку зрения, использовать адекватные языковые средства</a:t>
                      </a:r>
                      <a:endParaRPr lang="en-US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конфликты;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 готовность и способность вести диалог с другими людьми, достигать в нем взаимопонимания, находить общие цели и сотрудничать для их достижения, 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72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</a:rPr>
                        <a:t>Лидерство в команде</a:t>
                      </a:r>
                    </a:p>
                  </a:txBody>
                  <a:tcPr vert="vert27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Принятие решений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Мотивирование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Обучение других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Создание эффективных команд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Разрешение конфликтных ситуаций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эффективно разрешать конфликты;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-умение самостоятельно оценивать и принимать решения, определяющие стратегию поведения, с учетом гражданских и нравственных ценностей;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Мотивация к сотрудничеству,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способность работать в команде.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-навыки сотрудничества со сверстниками, детьми младшего возраста, взрослыми в образовательной, общественно полезной, учебно-исследовательской, проектной и других видах деятельности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0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err="1" smtClean="0">
                          <a:solidFill>
                            <a:schemeClr val="bg1"/>
                          </a:solidFill>
                        </a:rPr>
                        <a:t>Селф</a:t>
                      </a:r>
                      <a:r>
                        <a:rPr lang="ru-RU" sz="1200" b="1" i="1" dirty="0" smtClean="0">
                          <a:solidFill>
                            <a:schemeClr val="bg1"/>
                          </a:solidFill>
                        </a:rPr>
                        <a:t>-менеджмент старшеклассника </a:t>
                      </a:r>
                    </a:p>
                  </a:txBody>
                  <a:tcPr vert="vert27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Управление временем, эмоциями</a:t>
                      </a:r>
                    </a:p>
                    <a:p>
                      <a:pPr algn="ctr"/>
                      <a:r>
                        <a:rPr lang="ru-RU" sz="1200" dirty="0" smtClean="0"/>
                        <a:t>финансами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 владение навыками познавательной рефлексии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</a:t>
                      </a:r>
                      <a:r>
                        <a:rPr lang="ru-RU" sz="1200" dirty="0" err="1" smtClean="0"/>
                        <a:t>сформированность</a:t>
                      </a:r>
                      <a:r>
                        <a:rPr lang="ru-RU" sz="1200" dirty="0" smtClean="0"/>
                        <a:t> основ саморазвития и самовоспитания в соответствии с общечеловеческими ценностями и идеалами гражданского общества; 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6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результаты и критерии результативности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1539"/>
              </p:ext>
            </p:extLst>
          </p:nvPr>
        </p:nvGraphicFramePr>
        <p:xfrm>
          <a:off x="179512" y="1340768"/>
          <a:ext cx="8856984" cy="53485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28030"/>
                <a:gridCol w="4428954"/>
              </a:tblGrid>
              <a:tr h="3360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</a:t>
                      </a:r>
                      <a:endParaRPr lang="ru-RU" sz="20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критерий результативности</a:t>
                      </a:r>
                      <a:endParaRPr lang="ru-RU" sz="20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Введен</a:t>
                      </a:r>
                      <a:r>
                        <a:rPr lang="ru-RU" sz="2000" baseline="0" dirty="0" smtClean="0">
                          <a:effectLst/>
                        </a:rPr>
                        <a:t> р</a:t>
                      </a:r>
                      <a:r>
                        <a:rPr lang="ru-RU" sz="2000" dirty="0" smtClean="0">
                          <a:effectLst/>
                        </a:rPr>
                        <a:t>аздел циклограммы </a:t>
                      </a:r>
                      <a:r>
                        <a:rPr lang="ru-RU" sz="2000" dirty="0" err="1" smtClean="0">
                          <a:effectLst/>
                        </a:rPr>
                        <a:t>тьютора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100% учащихся</a:t>
                      </a:r>
                      <a:r>
                        <a:rPr lang="ru-RU" sz="2000" baseline="0" dirty="0" smtClean="0">
                          <a:effectLst/>
                        </a:rPr>
                        <a:t> составили индивидуальный маршрут внеурочной деятельности (ИМВД)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разработано </a:t>
                      </a:r>
                      <a:r>
                        <a:rPr lang="ru-RU" sz="2000" dirty="0">
                          <a:effectLst/>
                        </a:rPr>
                        <a:t>не менее </a:t>
                      </a:r>
                      <a:r>
                        <a:rPr lang="ru-RU" sz="2000" dirty="0" smtClean="0">
                          <a:effectLst/>
                        </a:rPr>
                        <a:t>8 курсов </a:t>
                      </a:r>
                      <a:r>
                        <a:rPr lang="ru-RU" sz="2000" dirty="0">
                          <a:effectLst/>
                        </a:rPr>
                        <a:t>внеурочной деятельности  по формированию «мягких» навыков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наличие </a:t>
                      </a:r>
                      <a:r>
                        <a:rPr lang="ru-RU" sz="2000" dirty="0" smtClean="0">
                          <a:effectLst/>
                        </a:rPr>
                        <a:t>не менее 8 программ курсов </a:t>
                      </a:r>
                      <a:r>
                        <a:rPr lang="ru-RU" sz="2000" dirty="0">
                          <a:effectLst/>
                        </a:rPr>
                        <a:t>внеурочной деятельности по формированию «мягких» навыков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2000" kern="1200" dirty="0" smtClean="0">
                          <a:effectLst/>
                        </a:rPr>
                        <a:t>реализовано не менее 1 образовательного события, интегрированного в образовательные модули для демонстрации старшеклассниками личных достижений</a:t>
                      </a:r>
                      <a:endParaRPr lang="ru-RU" alt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наличие плана-графика и расписания</a:t>
                      </a:r>
                      <a:r>
                        <a:rPr lang="ru-RU" sz="2000" baseline="0" dirty="0" smtClean="0">
                          <a:effectLst/>
                        </a:rPr>
                        <a:t> концентрированных образовательных событий по направлениям, фиксация участия учащихся </a:t>
                      </a:r>
                      <a:r>
                        <a:rPr lang="ru-RU" sz="2000" dirty="0" smtClean="0">
                          <a:effectLst/>
                        </a:rPr>
                        <a:t>в ИМВД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effectLst/>
                        </a:rPr>
                        <a:t>Разработана система мониторинга </a:t>
                      </a:r>
                      <a:r>
                        <a:rPr lang="ru-RU" sz="2000" kern="1200" dirty="0" err="1" smtClean="0">
                          <a:effectLst/>
                        </a:rPr>
                        <a:t>сформированности</a:t>
                      </a:r>
                      <a:r>
                        <a:rPr lang="ru-RU" sz="2000" kern="1200" dirty="0" smtClean="0">
                          <a:effectLst/>
                        </a:rPr>
                        <a:t> заявленных «мягких» навыков и личностных результатов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132" marR="5313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effectLst/>
                        </a:rPr>
                        <a:t>100%</a:t>
                      </a:r>
                      <a:r>
                        <a:rPr lang="ru-RU" sz="2000" kern="1200" baseline="0" dirty="0" smtClean="0">
                          <a:effectLst/>
                        </a:rPr>
                        <a:t> учащихся провели рефлексию своих личных достижений в ходе реализации ИМВД</a:t>
                      </a:r>
                      <a:endParaRPr lang="ru-RU" sz="2000" kern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132" marR="53132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56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Тезаурус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606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2"/>
                </a:solidFill>
              </a:rPr>
              <a:t>Гибкий модуль </a:t>
            </a:r>
            <a:r>
              <a:rPr lang="ru-RU" sz="1800" dirty="0" smtClean="0"/>
              <a:t>– это блок занятий по внеурочной деятельности, объединяющий несколько образовательных событий.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2"/>
                </a:solidFill>
              </a:rPr>
              <a:t>Мягкие навыки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/>
              <a:t>(англ. </a:t>
            </a:r>
            <a:r>
              <a:rPr lang="ru-RU" sz="1800" i="1" dirty="0" err="1" smtClean="0"/>
              <a:t>soft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skills</a:t>
            </a:r>
            <a:r>
              <a:rPr lang="ru-RU" sz="1800" dirty="0" smtClean="0"/>
              <a:t>) — комплекс неспециализированных, важных для карьеры старшеклассника  </a:t>
            </a:r>
            <a:r>
              <a:rPr lang="ru-RU" sz="1800" dirty="0" err="1" smtClean="0"/>
              <a:t>надпрофессиональных</a:t>
            </a:r>
            <a:r>
              <a:rPr lang="ru-RU" sz="1800" dirty="0" smtClean="0"/>
              <a:t> навыков, которые отвечают за успешное участие в рабочем процессе, высокую производительность и являются сквозными, то есть не связаны с конкретной предметной (профессиональной) областью.</a:t>
            </a:r>
          </a:p>
          <a:p>
            <a:pPr algn="just">
              <a:spcBef>
                <a:spcPts val="0"/>
              </a:spcBef>
            </a:pPr>
            <a:r>
              <a:rPr lang="ru-RU" sz="1800" b="1" dirty="0" smtClean="0">
                <a:solidFill>
                  <a:schemeClr val="tx2"/>
                </a:solidFill>
              </a:rPr>
              <a:t>Концентрированное образовательное событие </a:t>
            </a:r>
            <a:r>
              <a:rPr lang="ru-RU" sz="1800" dirty="0" smtClean="0"/>
              <a:t>(рабочее понятие)  - технология организации </a:t>
            </a:r>
            <a:r>
              <a:rPr lang="ru-RU" sz="1800" dirty="0" err="1" smtClean="0"/>
              <a:t>внеурочнй</a:t>
            </a:r>
            <a:r>
              <a:rPr lang="ru-RU" sz="1800" dirty="0" smtClean="0"/>
              <a:t> деятельности, при которой осуществляется концентрация познавательной энергии обучающихся и их рабочего времени за счет объединения занятий в блоки, сокращения числа параллельно изучаемых тем в течение двух недель.</a:t>
            </a:r>
          </a:p>
          <a:p>
            <a:pPr algn="just">
              <a:spcBef>
                <a:spcPts val="0"/>
              </a:spcBef>
            </a:pPr>
            <a:r>
              <a:rPr lang="ru-RU" sz="1800" b="1" dirty="0" err="1" smtClean="0">
                <a:solidFill>
                  <a:schemeClr val="tx2"/>
                </a:solidFill>
              </a:rPr>
              <a:t>Тьюторское</a:t>
            </a:r>
            <a:r>
              <a:rPr lang="ru-RU" sz="1800" b="1" dirty="0" smtClean="0">
                <a:solidFill>
                  <a:schemeClr val="tx2"/>
                </a:solidFill>
              </a:rPr>
              <a:t> сопровождение </a:t>
            </a:r>
            <a:r>
              <a:rPr lang="ru-RU" sz="1800" dirty="0" smtClean="0"/>
              <a:t>- организация образовательного движения старшеклассника, которое строится на постоянном рефлексивном соотнесении его достижений (настоящего и прошлого) с интересами и устремлениями (образом будущего).</a:t>
            </a:r>
          </a:p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chemeClr val="tx2"/>
                </a:solidFill>
              </a:rPr>
              <a:t>Личностное развитие </a:t>
            </a:r>
            <a:r>
              <a:rPr lang="ru-RU" sz="1800" b="1" dirty="0"/>
              <a:t>- </a:t>
            </a:r>
            <a:r>
              <a:rPr lang="ru-RU" sz="1800" dirty="0"/>
              <a:t>количественно-качественные изменения личности, происходящее в </a:t>
            </a:r>
            <a:r>
              <a:rPr lang="ru-RU" sz="1800" dirty="0" err="1" smtClean="0"/>
              <a:t>результатереализации</a:t>
            </a:r>
            <a:r>
              <a:rPr lang="ru-RU" sz="1800" dirty="0" smtClean="0"/>
              <a:t> индивидуального маршрута внеурочной деятельности.</a:t>
            </a:r>
            <a:endParaRPr lang="ru-RU" sz="1800" dirty="0"/>
          </a:p>
          <a:p>
            <a:pPr algn="just">
              <a:spcBef>
                <a:spcPts val="0"/>
              </a:spcBef>
            </a:pPr>
            <a:r>
              <a:rPr lang="ru-RU" sz="1800" b="1" dirty="0">
                <a:solidFill>
                  <a:schemeClr val="tx2"/>
                </a:solidFill>
              </a:rPr>
              <a:t>Самореализация</a:t>
            </a:r>
            <a:r>
              <a:rPr lang="ru-RU" sz="1800" b="1" dirty="0"/>
              <a:t>  - </a:t>
            </a:r>
            <a:r>
              <a:rPr lang="ru-RU" sz="1800" dirty="0"/>
              <a:t>осознание и реализация на деле собственного потенциала возможностей, своих врождённых и/или приобретённых способностей </a:t>
            </a:r>
          </a:p>
        </p:txBody>
      </p:sp>
    </p:spTree>
    <p:extLst>
      <p:ext uri="{BB962C8B-B14F-4D97-AF65-F5344CB8AC3E}">
        <p14:creationId xmlns:p14="http://schemas.microsoft.com/office/powerpoint/2010/main" val="731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985</Words>
  <Application>Microsoft Office PowerPoint</Application>
  <PresentationFormat>Экран (4:3)</PresentationFormat>
  <Paragraphs>133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МОДЕЛЬ программы внеурочной деятельности старшей школы «Выбирай. Действуй. Меняйся!» в рамках реализации межмуниципального проекта «Инновационно-образовательные модели внеурочной деятельности старшей школы»</vt:lpstr>
      <vt:lpstr>Обоснование модели</vt:lpstr>
      <vt:lpstr>Принципы организации внеурочной деятельности: </vt:lpstr>
      <vt:lpstr>Основная идея программы</vt:lpstr>
      <vt:lpstr>Презентация PowerPoint</vt:lpstr>
      <vt:lpstr>Организационно-содержательная модель внеурочной деятельности</vt:lpstr>
      <vt:lpstr>Презентация PowerPoint</vt:lpstr>
      <vt:lpstr>Основные результаты и критерии результативности программы</vt:lpstr>
      <vt:lpstr>Тезаурус</vt:lpstr>
      <vt:lpstr>Участники реализации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Dremina-IA</cp:lastModifiedBy>
  <cp:revision>88</cp:revision>
  <dcterms:created xsi:type="dcterms:W3CDTF">2020-07-13T04:59:05Z</dcterms:created>
  <dcterms:modified xsi:type="dcterms:W3CDTF">2020-07-17T05:12:50Z</dcterms:modified>
</cp:coreProperties>
</file>