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76" r:id="rId3"/>
    <p:sldId id="277" r:id="rId4"/>
    <p:sldId id="268" r:id="rId5"/>
    <p:sldId id="269" r:id="rId6"/>
    <p:sldId id="262" r:id="rId7"/>
    <p:sldId id="261" r:id="rId8"/>
    <p:sldId id="263" r:id="rId9"/>
    <p:sldId id="266" r:id="rId10"/>
    <p:sldId id="278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3693A6-7E05-4E40-BDED-3CCF4CC92BE2}" type="doc">
      <dgm:prSet loTypeId="urn:microsoft.com/office/officeart/2005/8/layout/matrix3" loCatId="matrix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887000C4-C9C5-469C-9CC6-328D2EC64312}">
      <dgm:prSet phldrT="[Текст]" custT="1"/>
      <dgm:spPr/>
      <dgm:t>
        <a:bodyPr/>
        <a:lstStyle/>
        <a:p>
          <a:pPr algn="l"/>
          <a:r>
            <a:rPr lang="ru-RU" sz="24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  ЭКОЛОГИЧЕСКОЕ</a:t>
          </a:r>
        </a:p>
      </dgm:t>
    </dgm:pt>
    <dgm:pt modelId="{5F034F1C-21BC-4EFB-AE42-4704103E007C}" type="parTrans" cxnId="{763D35BC-64BC-4483-BCBB-D4E033F6F1B6}">
      <dgm:prSet/>
      <dgm:spPr/>
      <dgm:t>
        <a:bodyPr/>
        <a:lstStyle/>
        <a:p>
          <a:endParaRPr lang="ru-RU"/>
        </a:p>
      </dgm:t>
    </dgm:pt>
    <dgm:pt modelId="{54502ACE-D98E-4359-9BAE-85E3A164AB84}" type="sibTrans" cxnId="{763D35BC-64BC-4483-BCBB-D4E033F6F1B6}">
      <dgm:prSet/>
      <dgm:spPr/>
      <dgm:t>
        <a:bodyPr/>
        <a:lstStyle/>
        <a:p>
          <a:endParaRPr lang="ru-RU"/>
        </a:p>
      </dgm:t>
    </dgm:pt>
    <dgm:pt modelId="{52941C7B-C7C2-4E13-8933-EABD122D1BE2}">
      <dgm:prSet phldrT="[Текст]" custT="1"/>
      <dgm:spPr/>
      <dgm:t>
        <a:bodyPr/>
        <a:lstStyle/>
        <a:p>
          <a:endParaRPr lang="ru-RU"/>
        </a:p>
      </dgm:t>
    </dgm:pt>
    <dgm:pt modelId="{BFDF439F-F183-4D07-AA75-442154AFE2A1}" type="parTrans" cxnId="{C8A38E0F-6D8A-42C5-AFED-83378623C9ED}">
      <dgm:prSet/>
      <dgm:spPr/>
      <dgm:t>
        <a:bodyPr/>
        <a:lstStyle/>
        <a:p>
          <a:endParaRPr lang="ru-RU"/>
        </a:p>
      </dgm:t>
    </dgm:pt>
    <dgm:pt modelId="{82DAAE76-B6F3-4C6B-A9A1-A58A457E813A}" type="sibTrans" cxnId="{C8A38E0F-6D8A-42C5-AFED-83378623C9ED}">
      <dgm:prSet/>
      <dgm:spPr/>
      <dgm:t>
        <a:bodyPr/>
        <a:lstStyle/>
        <a:p>
          <a:endParaRPr lang="ru-RU"/>
        </a:p>
      </dgm:t>
    </dgm:pt>
    <dgm:pt modelId="{DF638D82-030B-4E74-B2E5-CF8FD9344C9A}">
      <dgm:prSet phldrT="[Текст]"/>
      <dgm:spPr/>
      <dgm:t>
        <a:bodyPr/>
        <a:lstStyle/>
        <a:p>
          <a:endParaRPr lang="ru-RU"/>
        </a:p>
      </dgm:t>
    </dgm:pt>
    <dgm:pt modelId="{5EE7D9CA-090E-4402-A44E-5C37C7086D3C}" type="parTrans" cxnId="{E31A0F9E-9D84-4978-AEF4-6EC2C2E9FB6A}">
      <dgm:prSet/>
      <dgm:spPr/>
      <dgm:t>
        <a:bodyPr/>
        <a:lstStyle/>
        <a:p>
          <a:endParaRPr lang="ru-RU"/>
        </a:p>
      </dgm:t>
    </dgm:pt>
    <dgm:pt modelId="{10730F57-4233-417D-8859-7AEBD44244C2}" type="sibTrans" cxnId="{E31A0F9E-9D84-4978-AEF4-6EC2C2E9FB6A}">
      <dgm:prSet/>
      <dgm:spPr/>
      <dgm:t>
        <a:bodyPr/>
        <a:lstStyle/>
        <a:p>
          <a:endParaRPr lang="ru-RU"/>
        </a:p>
      </dgm:t>
    </dgm:pt>
    <dgm:pt modelId="{18C0D4F6-8C92-4FA0-A99F-C225EAEE3317}">
      <dgm:prSet/>
      <dgm:spPr/>
      <dgm:t>
        <a:bodyPr/>
        <a:lstStyle/>
        <a:p>
          <a:r>
            <a:rPr lang="ru-RU" b="1" dirty="0" smtClean="0"/>
            <a:t>КУЛЬТУРНО - МАССОВОЕ</a:t>
          </a:r>
          <a:endParaRPr lang="ru-RU" b="1" dirty="0"/>
        </a:p>
      </dgm:t>
    </dgm:pt>
    <dgm:pt modelId="{57B5F6EC-738F-4851-BD65-FBCB5412266B}" type="parTrans" cxnId="{EF3CC0E3-D550-4C43-B13F-B9C86EF6A99A}">
      <dgm:prSet/>
      <dgm:spPr/>
      <dgm:t>
        <a:bodyPr/>
        <a:lstStyle/>
        <a:p>
          <a:endParaRPr lang="ru-RU"/>
        </a:p>
      </dgm:t>
    </dgm:pt>
    <dgm:pt modelId="{ECA9ECBF-1D43-4E1B-B652-2C80E29E3FBA}" type="sibTrans" cxnId="{EF3CC0E3-D550-4C43-B13F-B9C86EF6A99A}">
      <dgm:prSet/>
      <dgm:spPr/>
      <dgm:t>
        <a:bodyPr/>
        <a:lstStyle/>
        <a:p>
          <a:endParaRPr lang="ru-RU"/>
        </a:p>
      </dgm:t>
    </dgm:pt>
    <dgm:pt modelId="{2FD49306-8207-4657-9899-5A25119A37FF}">
      <dgm:prSet/>
      <dgm:spPr/>
      <dgm:t>
        <a:bodyPr/>
        <a:lstStyle/>
        <a:p>
          <a:r>
            <a:rPr lang="ru-RU" b="1" dirty="0" smtClean="0"/>
            <a:t>СОЦИАЛЬНОЕ</a:t>
          </a:r>
          <a:endParaRPr lang="ru-RU" b="1" dirty="0"/>
        </a:p>
      </dgm:t>
    </dgm:pt>
    <dgm:pt modelId="{EA9829D7-6EE4-470E-9B84-219243D9A33B}" type="parTrans" cxnId="{9DBE6CC4-AD9F-4A63-A312-96DA1CD6EE89}">
      <dgm:prSet/>
      <dgm:spPr/>
      <dgm:t>
        <a:bodyPr/>
        <a:lstStyle/>
        <a:p>
          <a:endParaRPr lang="ru-RU"/>
        </a:p>
      </dgm:t>
    </dgm:pt>
    <dgm:pt modelId="{2D145913-BAA9-4812-B76F-DD088EC4C0D9}" type="sibTrans" cxnId="{9DBE6CC4-AD9F-4A63-A312-96DA1CD6EE89}">
      <dgm:prSet/>
      <dgm:spPr/>
      <dgm:t>
        <a:bodyPr/>
        <a:lstStyle/>
        <a:p>
          <a:endParaRPr lang="ru-RU"/>
        </a:p>
      </dgm:t>
    </dgm:pt>
    <dgm:pt modelId="{E4552A90-32DB-48C4-8E78-09A898A7CE7F}">
      <dgm:prSet/>
      <dgm:spPr/>
      <dgm:t>
        <a:bodyPr/>
        <a:lstStyle/>
        <a:p>
          <a:r>
            <a:rPr lang="ru-RU" b="1" dirty="0" smtClean="0"/>
            <a:t>СПОРТИВНОЕ</a:t>
          </a:r>
          <a:endParaRPr lang="ru-RU" b="1" dirty="0"/>
        </a:p>
      </dgm:t>
    </dgm:pt>
    <dgm:pt modelId="{D3818A1D-72E6-4B77-BC4C-5AE60900D1E4}" type="parTrans" cxnId="{EF19D101-C0B1-40AD-96FD-EBFD5DD6649D}">
      <dgm:prSet/>
      <dgm:spPr/>
      <dgm:t>
        <a:bodyPr/>
        <a:lstStyle/>
        <a:p>
          <a:endParaRPr lang="ru-RU"/>
        </a:p>
      </dgm:t>
    </dgm:pt>
    <dgm:pt modelId="{702458AB-B016-4B87-851D-A5735AA50CAE}" type="sibTrans" cxnId="{EF19D101-C0B1-40AD-96FD-EBFD5DD6649D}">
      <dgm:prSet/>
      <dgm:spPr/>
      <dgm:t>
        <a:bodyPr/>
        <a:lstStyle/>
        <a:p>
          <a:endParaRPr lang="ru-RU"/>
        </a:p>
      </dgm:t>
    </dgm:pt>
    <dgm:pt modelId="{B1DCA66A-347E-4985-B6A1-5151D5263AF7}" type="pres">
      <dgm:prSet presAssocID="{EC3693A6-7E05-4E40-BDED-3CCF4CC92BE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379B37-55B6-46F1-808D-E370E194F3AB}" type="pres">
      <dgm:prSet presAssocID="{EC3693A6-7E05-4E40-BDED-3CCF4CC92BE2}" presName="diamond" presStyleLbl="bgShp" presStyleIdx="0" presStyleCnt="1" custScaleX="170896" custLinFactNeighborX="-3563"/>
      <dgm:spPr/>
    </dgm:pt>
    <dgm:pt modelId="{208E096F-C631-46F5-BA0D-045AEABE26F7}" type="pres">
      <dgm:prSet presAssocID="{EC3693A6-7E05-4E40-BDED-3CCF4CC92BE2}" presName="quad1" presStyleLbl="node1" presStyleIdx="0" presStyleCnt="4" custScaleX="184206" custScaleY="114034" custLinFactNeighborX="-54216" custLinFactNeighborY="-68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3A67B2-714E-4A84-BC7C-6FE73846BDB2}" type="pres">
      <dgm:prSet presAssocID="{EC3693A6-7E05-4E40-BDED-3CCF4CC92BE2}" presName="quad2" presStyleLbl="node1" presStyleIdx="1" presStyleCnt="4" custScaleX="194718" custScaleY="110514" custLinFactNeighborX="50352" custLinFactNeighborY="-50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122CD4-7C09-4D52-BD44-E269501348AA}" type="pres">
      <dgm:prSet presAssocID="{EC3693A6-7E05-4E40-BDED-3CCF4CC92BE2}" presName="quad3" presStyleLbl="node1" presStyleIdx="2" presStyleCnt="4" custScaleX="184207" custLinFactNeighborX="-45452" custLinFactNeighborY="-22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894885-25B3-42EF-A32A-D898FC22E154}" type="pres">
      <dgm:prSet presAssocID="{EC3693A6-7E05-4E40-BDED-3CCF4CC92BE2}" presName="quad4" presStyleLbl="node1" presStyleIdx="3" presStyleCnt="4" custScaleX="173666" custLinFactNeighborX="53860" custLinFactNeighborY="12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8FFBAF-ABC5-4AD5-8233-236F59896EE0}" type="presOf" srcId="{EC3693A6-7E05-4E40-BDED-3CCF4CC92BE2}" destId="{B1DCA66A-347E-4985-B6A1-5151D5263AF7}" srcOrd="0" destOrd="0" presId="urn:microsoft.com/office/officeart/2005/8/layout/matrix3"/>
    <dgm:cxn modelId="{9DBE6CC4-AD9F-4A63-A312-96DA1CD6EE89}" srcId="{EC3693A6-7E05-4E40-BDED-3CCF4CC92BE2}" destId="{2FD49306-8207-4657-9899-5A25119A37FF}" srcOrd="2" destOrd="0" parTransId="{EA9829D7-6EE4-470E-9B84-219243D9A33B}" sibTransId="{2D145913-BAA9-4812-B76F-DD088EC4C0D9}"/>
    <dgm:cxn modelId="{DE8F22E0-90D1-4EFA-869C-0FE3E2A6C14A}" type="presOf" srcId="{2FD49306-8207-4657-9899-5A25119A37FF}" destId="{27122CD4-7C09-4D52-BD44-E269501348AA}" srcOrd="0" destOrd="0" presId="urn:microsoft.com/office/officeart/2005/8/layout/matrix3"/>
    <dgm:cxn modelId="{EF3CC0E3-D550-4C43-B13F-B9C86EF6A99A}" srcId="{EC3693A6-7E05-4E40-BDED-3CCF4CC92BE2}" destId="{18C0D4F6-8C92-4FA0-A99F-C225EAEE3317}" srcOrd="3" destOrd="0" parTransId="{57B5F6EC-738F-4851-BD65-FBCB5412266B}" sibTransId="{ECA9ECBF-1D43-4E1B-B652-2C80E29E3FBA}"/>
    <dgm:cxn modelId="{763D35BC-64BC-4483-BCBB-D4E033F6F1B6}" srcId="{EC3693A6-7E05-4E40-BDED-3CCF4CC92BE2}" destId="{887000C4-C9C5-469C-9CC6-328D2EC64312}" srcOrd="0" destOrd="0" parTransId="{5F034F1C-21BC-4EFB-AE42-4704103E007C}" sibTransId="{54502ACE-D98E-4359-9BAE-85E3A164AB84}"/>
    <dgm:cxn modelId="{EF19D101-C0B1-40AD-96FD-EBFD5DD6649D}" srcId="{EC3693A6-7E05-4E40-BDED-3CCF4CC92BE2}" destId="{E4552A90-32DB-48C4-8E78-09A898A7CE7F}" srcOrd="1" destOrd="0" parTransId="{D3818A1D-72E6-4B77-BC4C-5AE60900D1E4}" sibTransId="{702458AB-B016-4B87-851D-A5735AA50CAE}"/>
    <dgm:cxn modelId="{3E113C0A-397E-4C3C-9318-86AD73156726}" type="presOf" srcId="{E4552A90-32DB-48C4-8E78-09A898A7CE7F}" destId="{393A67B2-714E-4A84-BC7C-6FE73846BDB2}" srcOrd="0" destOrd="0" presId="urn:microsoft.com/office/officeart/2005/8/layout/matrix3"/>
    <dgm:cxn modelId="{C8A38E0F-6D8A-42C5-AFED-83378623C9ED}" srcId="{EC3693A6-7E05-4E40-BDED-3CCF4CC92BE2}" destId="{52941C7B-C7C2-4E13-8933-EABD122D1BE2}" srcOrd="4" destOrd="0" parTransId="{BFDF439F-F183-4D07-AA75-442154AFE2A1}" sibTransId="{82DAAE76-B6F3-4C6B-A9A1-A58A457E813A}"/>
    <dgm:cxn modelId="{4F440356-ECCB-464F-B92D-D23891C3D274}" type="presOf" srcId="{18C0D4F6-8C92-4FA0-A99F-C225EAEE3317}" destId="{49894885-25B3-42EF-A32A-D898FC22E154}" srcOrd="0" destOrd="0" presId="urn:microsoft.com/office/officeart/2005/8/layout/matrix3"/>
    <dgm:cxn modelId="{DA837CFD-EF43-499A-B71F-B60D64B5C0C9}" type="presOf" srcId="{887000C4-C9C5-469C-9CC6-328D2EC64312}" destId="{208E096F-C631-46F5-BA0D-045AEABE26F7}" srcOrd="0" destOrd="0" presId="urn:microsoft.com/office/officeart/2005/8/layout/matrix3"/>
    <dgm:cxn modelId="{E31A0F9E-9D84-4978-AEF4-6EC2C2E9FB6A}" srcId="{EC3693A6-7E05-4E40-BDED-3CCF4CC92BE2}" destId="{DF638D82-030B-4E74-B2E5-CF8FD9344C9A}" srcOrd="5" destOrd="0" parTransId="{5EE7D9CA-090E-4402-A44E-5C37C7086D3C}" sibTransId="{10730F57-4233-417D-8859-7AEBD44244C2}"/>
    <dgm:cxn modelId="{E2E1E954-8ACB-45D7-81B7-4AFC90894400}" type="presParOf" srcId="{B1DCA66A-347E-4985-B6A1-5151D5263AF7}" destId="{8B379B37-55B6-46F1-808D-E370E194F3AB}" srcOrd="0" destOrd="0" presId="urn:microsoft.com/office/officeart/2005/8/layout/matrix3"/>
    <dgm:cxn modelId="{9757863E-A3C1-4A83-862B-85B35F71758B}" type="presParOf" srcId="{B1DCA66A-347E-4985-B6A1-5151D5263AF7}" destId="{208E096F-C631-46F5-BA0D-045AEABE26F7}" srcOrd="1" destOrd="0" presId="urn:microsoft.com/office/officeart/2005/8/layout/matrix3"/>
    <dgm:cxn modelId="{5ED80D24-D8EA-4C8C-A912-308D9D767BE3}" type="presParOf" srcId="{B1DCA66A-347E-4985-B6A1-5151D5263AF7}" destId="{393A67B2-714E-4A84-BC7C-6FE73846BDB2}" srcOrd="2" destOrd="0" presId="urn:microsoft.com/office/officeart/2005/8/layout/matrix3"/>
    <dgm:cxn modelId="{3ACD29B2-EBED-4E51-A94D-FCAC56173CF7}" type="presParOf" srcId="{B1DCA66A-347E-4985-B6A1-5151D5263AF7}" destId="{27122CD4-7C09-4D52-BD44-E269501348AA}" srcOrd="3" destOrd="0" presId="urn:microsoft.com/office/officeart/2005/8/layout/matrix3"/>
    <dgm:cxn modelId="{2E387410-9892-4BA8-A0E5-3D28FB566EA9}" type="presParOf" srcId="{B1DCA66A-347E-4985-B6A1-5151D5263AF7}" destId="{49894885-25B3-42EF-A32A-D898FC22E15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E3741B-525C-49EC-BB49-98185FC00507}" type="doc">
      <dgm:prSet loTypeId="urn:microsoft.com/office/officeart/2005/8/layout/radial6" loCatId="relationship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1A37DD5B-8949-4DC0-A89C-DCFF8E7DCAD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* Классный коллектив</a:t>
          </a:r>
        </a:p>
        <a:p>
          <a:r>
            <a:rPr lang="ru-RU" dirty="0" smtClean="0">
              <a:solidFill>
                <a:schemeClr val="tx1"/>
              </a:solidFill>
            </a:rPr>
            <a:t>* Волонтёрский отряд «СВЕТ»</a:t>
          </a:r>
        </a:p>
        <a:p>
          <a:r>
            <a:rPr lang="ru-RU" dirty="0" smtClean="0">
              <a:solidFill>
                <a:schemeClr val="tx1"/>
              </a:solidFill>
            </a:rPr>
            <a:t>* Классный руководитель, куратор волонтёрского движения  </a:t>
          </a:r>
          <a:endParaRPr lang="ru-RU" dirty="0">
            <a:solidFill>
              <a:schemeClr val="tx1"/>
            </a:solidFill>
          </a:endParaRPr>
        </a:p>
      </dgm:t>
    </dgm:pt>
    <dgm:pt modelId="{834077A9-E03B-4CD3-907F-5B2D67AF6051}" type="parTrans" cxnId="{B127BDA0-05D6-4872-9D1A-FD72B2C1AEF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B43CC19-7D7F-4A22-81EF-BEB3F1CCBB97}" type="sibTrans" cxnId="{B127BDA0-05D6-4872-9D1A-FD72B2C1AEF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34E12F7-7683-4FB4-BA20-62B41E2934D1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Региональный центр «серебряных» волонтёров Пермского края</a:t>
          </a:r>
          <a:endParaRPr lang="ru-RU" sz="1200" dirty="0">
            <a:solidFill>
              <a:schemeClr val="tx1"/>
            </a:solidFill>
          </a:endParaRPr>
        </a:p>
      </dgm:t>
    </dgm:pt>
    <dgm:pt modelId="{A2F03649-8A73-4A59-90EC-B5B2325AB159}" type="parTrans" cxnId="{D79BB0EC-544B-43CD-AC07-E0F76D79688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06AB3DE-2157-4C37-A2FA-A033A3002F0E}" type="sibTrans" cxnId="{D79BB0EC-544B-43CD-AC07-E0F76D79688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37DB256-3968-4D24-8BB0-D92A3C1FF087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Социальные партнёры</a:t>
          </a:r>
          <a:endParaRPr lang="ru-RU" sz="1400" dirty="0">
            <a:solidFill>
              <a:schemeClr val="tx1"/>
            </a:solidFill>
          </a:endParaRPr>
        </a:p>
      </dgm:t>
    </dgm:pt>
    <dgm:pt modelId="{D893A25A-C880-4890-BAE6-052D6EB82346}" type="parTrans" cxnId="{7E117808-6550-4B6D-9347-E9102C1EF2B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487552F-E689-4113-9BA8-00A9E81E4DDE}" type="sibTrans" cxnId="{7E117808-6550-4B6D-9347-E9102C1EF2B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0B0D6C2-463C-43F5-B149-743D6144F0F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Семьи обучающихся</a:t>
          </a:r>
          <a:endParaRPr lang="ru-RU" dirty="0">
            <a:solidFill>
              <a:schemeClr val="tx1"/>
            </a:solidFill>
          </a:endParaRPr>
        </a:p>
      </dgm:t>
    </dgm:pt>
    <dgm:pt modelId="{EA5630B2-3DC7-4614-8B65-BF1D688003FF}" type="parTrans" cxnId="{122A96A7-3B52-4CDB-B850-26776879D69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6519791-BAA8-43C9-BDE4-80A4AD972000}" type="sibTrans" cxnId="{122A96A7-3B52-4CDB-B850-26776879D69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2B680FA-2974-4B65-AC75-0EC19F5E163E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Социальные партнёры</a:t>
          </a:r>
          <a:endParaRPr lang="ru-RU" sz="1400" dirty="0">
            <a:solidFill>
              <a:schemeClr val="tx1"/>
            </a:solidFill>
          </a:endParaRPr>
        </a:p>
      </dgm:t>
    </dgm:pt>
    <dgm:pt modelId="{59FFAE82-380D-462C-815D-5D3C4FF059BC}" type="parTrans" cxnId="{FAF3EF55-6FDA-47D6-80AB-7C7C754B7E8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6935BE5-BCD8-480D-9B79-9FBD6A9E5A0F}" type="sibTrans" cxnId="{FAF3EF55-6FDA-47D6-80AB-7C7C754B7E8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F5DB424-44EA-4737-A0F9-CD0E638909CF}" type="pres">
      <dgm:prSet presAssocID="{FEE3741B-525C-49EC-BB49-98185FC0050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810188-DDFF-425F-962C-22ACC2B17BAB}" type="pres">
      <dgm:prSet presAssocID="{1A37DD5B-8949-4DC0-A89C-DCFF8E7DCADF}" presName="centerShape" presStyleLbl="node0" presStyleIdx="0" presStyleCnt="1" custScaleX="142166" custScaleY="121804"/>
      <dgm:spPr/>
      <dgm:t>
        <a:bodyPr/>
        <a:lstStyle/>
        <a:p>
          <a:endParaRPr lang="ru-RU"/>
        </a:p>
      </dgm:t>
    </dgm:pt>
    <dgm:pt modelId="{817F07DF-CCD7-4F59-B059-2B786884FE44}" type="pres">
      <dgm:prSet presAssocID="{B34E12F7-7683-4FB4-BA20-62B41E2934D1}" presName="node" presStyleLbl="node1" presStyleIdx="0" presStyleCnt="4" custScaleX="182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81E91D-92C3-47F4-80B7-DB904A54DE3C}" type="pres">
      <dgm:prSet presAssocID="{B34E12F7-7683-4FB4-BA20-62B41E2934D1}" presName="dummy" presStyleCnt="0"/>
      <dgm:spPr/>
      <dgm:t>
        <a:bodyPr/>
        <a:lstStyle/>
        <a:p>
          <a:endParaRPr lang="ru-RU"/>
        </a:p>
      </dgm:t>
    </dgm:pt>
    <dgm:pt modelId="{9FDDEECA-0A10-45BD-8944-CF12A8DDDA2D}" type="pres">
      <dgm:prSet presAssocID="{D06AB3DE-2157-4C37-A2FA-A033A3002F0E}" presName="sibTrans" presStyleLbl="sibTrans2D1" presStyleIdx="0" presStyleCnt="4"/>
      <dgm:spPr/>
      <dgm:t>
        <a:bodyPr/>
        <a:lstStyle/>
        <a:p>
          <a:endParaRPr lang="ru-RU"/>
        </a:p>
      </dgm:t>
    </dgm:pt>
    <dgm:pt modelId="{999B2EFE-5E0E-4897-B955-6246449F7C9C}" type="pres">
      <dgm:prSet presAssocID="{837DB256-3968-4D24-8BB0-D92A3C1FF087}" presName="node" presStyleLbl="node1" presStyleIdx="1" presStyleCnt="4" custScaleX="134715" custScaleY="74592" custRadScaleRad="132840" custRadScaleInc="-14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E663B5-9907-4FBA-A2DB-71585979B7A0}" type="pres">
      <dgm:prSet presAssocID="{837DB256-3968-4D24-8BB0-D92A3C1FF087}" presName="dummy" presStyleCnt="0"/>
      <dgm:spPr/>
      <dgm:t>
        <a:bodyPr/>
        <a:lstStyle/>
        <a:p>
          <a:endParaRPr lang="ru-RU"/>
        </a:p>
      </dgm:t>
    </dgm:pt>
    <dgm:pt modelId="{EEF41E5D-1C8E-4411-8BC9-886DF5BAB158}" type="pres">
      <dgm:prSet presAssocID="{C487552F-E689-4113-9BA8-00A9E81E4DDE}" presName="sibTrans" presStyleLbl="sibTrans2D1" presStyleIdx="1" presStyleCnt="4"/>
      <dgm:spPr/>
      <dgm:t>
        <a:bodyPr/>
        <a:lstStyle/>
        <a:p>
          <a:endParaRPr lang="ru-RU"/>
        </a:p>
      </dgm:t>
    </dgm:pt>
    <dgm:pt modelId="{DFAA43F0-9B1A-4E52-BF1D-992AFB36D0C6}" type="pres">
      <dgm:prSet presAssocID="{50B0D6C2-463C-43F5-B149-743D6144F0FE}" presName="node" presStyleLbl="node1" presStyleIdx="2" presStyleCnt="4" custScaleX="1475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3AF2CE-FC06-49A3-BB83-5C2026A267E0}" type="pres">
      <dgm:prSet presAssocID="{50B0D6C2-463C-43F5-B149-743D6144F0FE}" presName="dummy" presStyleCnt="0"/>
      <dgm:spPr/>
      <dgm:t>
        <a:bodyPr/>
        <a:lstStyle/>
        <a:p>
          <a:endParaRPr lang="ru-RU"/>
        </a:p>
      </dgm:t>
    </dgm:pt>
    <dgm:pt modelId="{C3963816-B79C-4D35-AB54-5AD93BD3ADAC}" type="pres">
      <dgm:prSet presAssocID="{B6519791-BAA8-43C9-BDE4-80A4AD972000}" presName="sibTrans" presStyleLbl="sibTrans2D1" presStyleIdx="2" presStyleCnt="4"/>
      <dgm:spPr/>
      <dgm:t>
        <a:bodyPr/>
        <a:lstStyle/>
        <a:p>
          <a:endParaRPr lang="ru-RU"/>
        </a:p>
      </dgm:t>
    </dgm:pt>
    <dgm:pt modelId="{A5F346C2-A573-477B-8E71-D264EED573B1}" type="pres">
      <dgm:prSet presAssocID="{C2B680FA-2974-4B65-AC75-0EC19F5E163E}" presName="node" presStyleLbl="node1" presStyleIdx="3" presStyleCnt="4" custScaleX="141354" custRadScaleRad="130785" custRadScaleInc="27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6BAE46-5592-4808-BAD1-233A350F88A5}" type="pres">
      <dgm:prSet presAssocID="{C2B680FA-2974-4B65-AC75-0EC19F5E163E}" presName="dummy" presStyleCnt="0"/>
      <dgm:spPr/>
      <dgm:t>
        <a:bodyPr/>
        <a:lstStyle/>
        <a:p>
          <a:endParaRPr lang="ru-RU"/>
        </a:p>
      </dgm:t>
    </dgm:pt>
    <dgm:pt modelId="{CB4A9321-6F1B-461E-BB04-8A1790471CBC}" type="pres">
      <dgm:prSet presAssocID="{76935BE5-BCD8-480D-9B79-9FBD6A9E5A0F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D5E2B60B-D029-45DB-BC00-44E5F3C4EF09}" type="presOf" srcId="{837DB256-3968-4D24-8BB0-D92A3C1FF087}" destId="{999B2EFE-5E0E-4897-B955-6246449F7C9C}" srcOrd="0" destOrd="0" presId="urn:microsoft.com/office/officeart/2005/8/layout/radial6"/>
    <dgm:cxn modelId="{05BB1148-A16B-4644-B329-4139A44479CC}" type="presOf" srcId="{FEE3741B-525C-49EC-BB49-98185FC00507}" destId="{DF5DB424-44EA-4737-A0F9-CD0E638909CF}" srcOrd="0" destOrd="0" presId="urn:microsoft.com/office/officeart/2005/8/layout/radial6"/>
    <dgm:cxn modelId="{CC05AE7F-8867-4200-883D-1F65263B2108}" type="presOf" srcId="{1A37DD5B-8949-4DC0-A89C-DCFF8E7DCADF}" destId="{5E810188-DDFF-425F-962C-22ACC2B17BAB}" srcOrd="0" destOrd="0" presId="urn:microsoft.com/office/officeart/2005/8/layout/radial6"/>
    <dgm:cxn modelId="{E0F1C4A2-ADDE-47E6-B990-62A67277E27E}" type="presOf" srcId="{76935BE5-BCD8-480D-9B79-9FBD6A9E5A0F}" destId="{CB4A9321-6F1B-461E-BB04-8A1790471CBC}" srcOrd="0" destOrd="0" presId="urn:microsoft.com/office/officeart/2005/8/layout/radial6"/>
    <dgm:cxn modelId="{122A96A7-3B52-4CDB-B850-26776879D697}" srcId="{1A37DD5B-8949-4DC0-A89C-DCFF8E7DCADF}" destId="{50B0D6C2-463C-43F5-B149-743D6144F0FE}" srcOrd="2" destOrd="0" parTransId="{EA5630B2-3DC7-4614-8B65-BF1D688003FF}" sibTransId="{B6519791-BAA8-43C9-BDE4-80A4AD972000}"/>
    <dgm:cxn modelId="{0B25B847-29F6-4C37-8BDC-9F2E2912B220}" type="presOf" srcId="{B34E12F7-7683-4FB4-BA20-62B41E2934D1}" destId="{817F07DF-CCD7-4F59-B059-2B786884FE44}" srcOrd="0" destOrd="0" presId="urn:microsoft.com/office/officeart/2005/8/layout/radial6"/>
    <dgm:cxn modelId="{EAF29541-A948-4856-A3E5-7BB8046B2956}" type="presOf" srcId="{C2B680FA-2974-4B65-AC75-0EC19F5E163E}" destId="{A5F346C2-A573-477B-8E71-D264EED573B1}" srcOrd="0" destOrd="0" presId="urn:microsoft.com/office/officeart/2005/8/layout/radial6"/>
    <dgm:cxn modelId="{A1BD284D-CC7E-46F8-9B73-555E6F0EEC43}" type="presOf" srcId="{50B0D6C2-463C-43F5-B149-743D6144F0FE}" destId="{DFAA43F0-9B1A-4E52-BF1D-992AFB36D0C6}" srcOrd="0" destOrd="0" presId="urn:microsoft.com/office/officeart/2005/8/layout/radial6"/>
    <dgm:cxn modelId="{3D6ACD71-6AE2-4AD5-8C00-1176A68D1E6B}" type="presOf" srcId="{B6519791-BAA8-43C9-BDE4-80A4AD972000}" destId="{C3963816-B79C-4D35-AB54-5AD93BD3ADAC}" srcOrd="0" destOrd="0" presId="urn:microsoft.com/office/officeart/2005/8/layout/radial6"/>
    <dgm:cxn modelId="{FCA03050-3053-4DB5-842A-804D365EA20C}" type="presOf" srcId="{C487552F-E689-4113-9BA8-00A9E81E4DDE}" destId="{EEF41E5D-1C8E-4411-8BC9-886DF5BAB158}" srcOrd="0" destOrd="0" presId="urn:microsoft.com/office/officeart/2005/8/layout/radial6"/>
    <dgm:cxn modelId="{B127BDA0-05D6-4872-9D1A-FD72B2C1AEF6}" srcId="{FEE3741B-525C-49EC-BB49-98185FC00507}" destId="{1A37DD5B-8949-4DC0-A89C-DCFF8E7DCADF}" srcOrd="0" destOrd="0" parTransId="{834077A9-E03B-4CD3-907F-5B2D67AF6051}" sibTransId="{7B43CC19-7D7F-4A22-81EF-BEB3F1CCBB97}"/>
    <dgm:cxn modelId="{D79BB0EC-544B-43CD-AC07-E0F76D796885}" srcId="{1A37DD5B-8949-4DC0-A89C-DCFF8E7DCADF}" destId="{B34E12F7-7683-4FB4-BA20-62B41E2934D1}" srcOrd="0" destOrd="0" parTransId="{A2F03649-8A73-4A59-90EC-B5B2325AB159}" sibTransId="{D06AB3DE-2157-4C37-A2FA-A033A3002F0E}"/>
    <dgm:cxn modelId="{7E117808-6550-4B6D-9347-E9102C1EF2B5}" srcId="{1A37DD5B-8949-4DC0-A89C-DCFF8E7DCADF}" destId="{837DB256-3968-4D24-8BB0-D92A3C1FF087}" srcOrd="1" destOrd="0" parTransId="{D893A25A-C880-4890-BAE6-052D6EB82346}" sibTransId="{C487552F-E689-4113-9BA8-00A9E81E4DDE}"/>
    <dgm:cxn modelId="{CCD2A1CE-68B3-4F34-A653-9053512C592B}" type="presOf" srcId="{D06AB3DE-2157-4C37-A2FA-A033A3002F0E}" destId="{9FDDEECA-0A10-45BD-8944-CF12A8DDDA2D}" srcOrd="0" destOrd="0" presId="urn:microsoft.com/office/officeart/2005/8/layout/radial6"/>
    <dgm:cxn modelId="{FAF3EF55-6FDA-47D6-80AB-7C7C754B7E83}" srcId="{1A37DD5B-8949-4DC0-A89C-DCFF8E7DCADF}" destId="{C2B680FA-2974-4B65-AC75-0EC19F5E163E}" srcOrd="3" destOrd="0" parTransId="{59FFAE82-380D-462C-815D-5D3C4FF059BC}" sibTransId="{76935BE5-BCD8-480D-9B79-9FBD6A9E5A0F}"/>
    <dgm:cxn modelId="{9F7F60E7-7D11-420A-8553-02A7234F5E84}" type="presParOf" srcId="{DF5DB424-44EA-4737-A0F9-CD0E638909CF}" destId="{5E810188-DDFF-425F-962C-22ACC2B17BAB}" srcOrd="0" destOrd="0" presId="urn:microsoft.com/office/officeart/2005/8/layout/radial6"/>
    <dgm:cxn modelId="{BC79A2F4-5EC2-4E75-9258-1318D65A17B4}" type="presParOf" srcId="{DF5DB424-44EA-4737-A0F9-CD0E638909CF}" destId="{817F07DF-CCD7-4F59-B059-2B786884FE44}" srcOrd="1" destOrd="0" presId="urn:microsoft.com/office/officeart/2005/8/layout/radial6"/>
    <dgm:cxn modelId="{02183E36-D451-4ACA-B95B-C05ADA2BF618}" type="presParOf" srcId="{DF5DB424-44EA-4737-A0F9-CD0E638909CF}" destId="{0E81E91D-92C3-47F4-80B7-DB904A54DE3C}" srcOrd="2" destOrd="0" presId="urn:microsoft.com/office/officeart/2005/8/layout/radial6"/>
    <dgm:cxn modelId="{94F58294-B650-4ADC-89A3-4CB780D78DDA}" type="presParOf" srcId="{DF5DB424-44EA-4737-A0F9-CD0E638909CF}" destId="{9FDDEECA-0A10-45BD-8944-CF12A8DDDA2D}" srcOrd="3" destOrd="0" presId="urn:microsoft.com/office/officeart/2005/8/layout/radial6"/>
    <dgm:cxn modelId="{48D53C2F-6DA5-4436-B757-C3BBF0F825A7}" type="presParOf" srcId="{DF5DB424-44EA-4737-A0F9-CD0E638909CF}" destId="{999B2EFE-5E0E-4897-B955-6246449F7C9C}" srcOrd="4" destOrd="0" presId="urn:microsoft.com/office/officeart/2005/8/layout/radial6"/>
    <dgm:cxn modelId="{FB9D593F-80E8-49B7-88C0-554B1FC20648}" type="presParOf" srcId="{DF5DB424-44EA-4737-A0F9-CD0E638909CF}" destId="{5FE663B5-9907-4FBA-A2DB-71585979B7A0}" srcOrd="5" destOrd="0" presId="urn:microsoft.com/office/officeart/2005/8/layout/radial6"/>
    <dgm:cxn modelId="{023C9A8D-ABE7-4509-B862-66D91E7DCD8D}" type="presParOf" srcId="{DF5DB424-44EA-4737-A0F9-CD0E638909CF}" destId="{EEF41E5D-1C8E-4411-8BC9-886DF5BAB158}" srcOrd="6" destOrd="0" presId="urn:microsoft.com/office/officeart/2005/8/layout/radial6"/>
    <dgm:cxn modelId="{4BB62969-9C62-469F-B9A5-CF0B13402CDC}" type="presParOf" srcId="{DF5DB424-44EA-4737-A0F9-CD0E638909CF}" destId="{DFAA43F0-9B1A-4E52-BF1D-992AFB36D0C6}" srcOrd="7" destOrd="0" presId="urn:microsoft.com/office/officeart/2005/8/layout/radial6"/>
    <dgm:cxn modelId="{906C55E9-2453-4216-AA6A-0033FF4640AE}" type="presParOf" srcId="{DF5DB424-44EA-4737-A0F9-CD0E638909CF}" destId="{3C3AF2CE-FC06-49A3-BB83-5C2026A267E0}" srcOrd="8" destOrd="0" presId="urn:microsoft.com/office/officeart/2005/8/layout/radial6"/>
    <dgm:cxn modelId="{CD3EB74D-7BB3-46EF-985D-577AB641E37E}" type="presParOf" srcId="{DF5DB424-44EA-4737-A0F9-CD0E638909CF}" destId="{C3963816-B79C-4D35-AB54-5AD93BD3ADAC}" srcOrd="9" destOrd="0" presId="urn:microsoft.com/office/officeart/2005/8/layout/radial6"/>
    <dgm:cxn modelId="{8A75A09F-C2D7-4C1B-BB84-AF7DD92CC913}" type="presParOf" srcId="{DF5DB424-44EA-4737-A0F9-CD0E638909CF}" destId="{A5F346C2-A573-477B-8E71-D264EED573B1}" srcOrd="10" destOrd="0" presId="urn:microsoft.com/office/officeart/2005/8/layout/radial6"/>
    <dgm:cxn modelId="{5EF5824A-EB66-41C3-8E2F-F6A5CD704BE3}" type="presParOf" srcId="{DF5DB424-44EA-4737-A0F9-CD0E638909CF}" destId="{176BAE46-5592-4808-BAD1-233A350F88A5}" srcOrd="11" destOrd="0" presId="urn:microsoft.com/office/officeart/2005/8/layout/radial6"/>
    <dgm:cxn modelId="{BFB79DCF-B70E-43A9-8E7F-27E0872F24F6}" type="presParOf" srcId="{DF5DB424-44EA-4737-A0F9-CD0E638909CF}" destId="{CB4A9321-6F1B-461E-BB04-8A1790471CB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EE348F-11F6-4195-ABBD-553905641548}" type="doc">
      <dgm:prSet loTypeId="urn:microsoft.com/office/officeart/2005/8/layout/process4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E3D420C9-CC8F-4747-A9B5-9730CDE612A5}">
      <dgm:prSet/>
      <dgm:spPr/>
      <dgm:t>
        <a:bodyPr/>
        <a:lstStyle/>
        <a:p>
          <a:pPr algn="l"/>
          <a:r>
            <a:rPr lang="ru-RU" b="1" dirty="0" smtClean="0">
              <a:solidFill>
                <a:schemeClr val="tx1"/>
              </a:solidFill>
            </a:rPr>
            <a:t>1. Поступление оперативной информации</a:t>
          </a:r>
          <a:endParaRPr lang="ru-RU" b="1" dirty="0">
            <a:solidFill>
              <a:schemeClr val="tx1"/>
            </a:solidFill>
          </a:endParaRPr>
        </a:p>
      </dgm:t>
    </dgm:pt>
    <dgm:pt modelId="{C4C5EE07-D8F7-4BC1-8FB3-2913B6BAA014}" type="parTrans" cxnId="{BDF7BC00-BA25-40D8-AFF8-489B689A0516}">
      <dgm:prSet/>
      <dgm:spPr/>
      <dgm:t>
        <a:bodyPr/>
        <a:lstStyle/>
        <a:p>
          <a:endParaRPr lang="ru-RU"/>
        </a:p>
      </dgm:t>
    </dgm:pt>
    <dgm:pt modelId="{7AED1CD2-B941-4466-8A37-0AE97D22889B}" type="sibTrans" cxnId="{BDF7BC00-BA25-40D8-AFF8-489B689A0516}">
      <dgm:prSet/>
      <dgm:spPr/>
      <dgm:t>
        <a:bodyPr/>
        <a:lstStyle/>
        <a:p>
          <a:endParaRPr lang="ru-RU"/>
        </a:p>
      </dgm:t>
    </dgm:pt>
    <dgm:pt modelId="{2D07EA0A-0BCD-49DE-B4EB-4EF415D560BF}">
      <dgm:prSet/>
      <dgm:spPr/>
      <dgm:t>
        <a:bodyPr/>
        <a:lstStyle/>
        <a:p>
          <a:pPr algn="l"/>
          <a:r>
            <a:rPr lang="ru-RU" b="1" dirty="0" smtClean="0">
              <a:solidFill>
                <a:schemeClr val="tx1"/>
              </a:solidFill>
            </a:rPr>
            <a:t>2. Оперативное оповещение семей волонтёрского отряда</a:t>
          </a:r>
          <a:endParaRPr lang="ru-RU" b="1" dirty="0">
            <a:solidFill>
              <a:schemeClr val="tx1"/>
            </a:solidFill>
          </a:endParaRPr>
        </a:p>
      </dgm:t>
    </dgm:pt>
    <dgm:pt modelId="{5D557C91-6EED-4A05-A223-4299213E2A5C}" type="parTrans" cxnId="{56424234-B4FA-4BB6-A676-CE09603CF530}">
      <dgm:prSet/>
      <dgm:spPr/>
      <dgm:t>
        <a:bodyPr/>
        <a:lstStyle/>
        <a:p>
          <a:endParaRPr lang="ru-RU"/>
        </a:p>
      </dgm:t>
    </dgm:pt>
    <dgm:pt modelId="{B792AD02-F83B-4463-975B-F9FAEEE6F832}" type="sibTrans" cxnId="{56424234-B4FA-4BB6-A676-CE09603CF530}">
      <dgm:prSet/>
      <dgm:spPr/>
      <dgm:t>
        <a:bodyPr/>
        <a:lstStyle/>
        <a:p>
          <a:endParaRPr lang="ru-RU"/>
        </a:p>
      </dgm:t>
    </dgm:pt>
    <dgm:pt modelId="{493E7411-3DF4-4B07-8F6F-80E793610A07}">
      <dgm:prSet/>
      <dgm:spPr/>
      <dgm:t>
        <a:bodyPr/>
        <a:lstStyle/>
        <a:p>
          <a:pPr algn="l"/>
          <a:r>
            <a:rPr lang="ru-RU" b="1" dirty="0" smtClean="0">
              <a:solidFill>
                <a:schemeClr val="tx1"/>
              </a:solidFill>
            </a:rPr>
            <a:t>3. Планирование совместной деятельности с общественно -</a:t>
          </a:r>
          <a:r>
            <a:rPr lang="ru-RU" b="1" dirty="0" err="1" smtClean="0">
              <a:solidFill>
                <a:schemeClr val="tx1"/>
              </a:solidFill>
            </a:rPr>
            <a:t>государситвенной</a:t>
          </a:r>
          <a:r>
            <a:rPr lang="ru-RU" b="1" dirty="0" smtClean="0">
              <a:solidFill>
                <a:schemeClr val="tx1"/>
              </a:solidFill>
            </a:rPr>
            <a:t>   организацией </a:t>
          </a:r>
          <a:endParaRPr lang="ru-RU" b="1" dirty="0">
            <a:solidFill>
              <a:schemeClr val="tx1"/>
            </a:solidFill>
          </a:endParaRPr>
        </a:p>
      </dgm:t>
    </dgm:pt>
    <dgm:pt modelId="{2C63BF47-3EA1-4832-B69F-BE5D4D0E0080}" type="parTrans" cxnId="{9965EB28-7371-458A-89AF-15EDE82A4B7E}">
      <dgm:prSet/>
      <dgm:spPr/>
      <dgm:t>
        <a:bodyPr/>
        <a:lstStyle/>
        <a:p>
          <a:endParaRPr lang="ru-RU"/>
        </a:p>
      </dgm:t>
    </dgm:pt>
    <dgm:pt modelId="{9FD7BBD1-E852-4C9C-97F0-6AEAFDDD3B68}" type="sibTrans" cxnId="{9965EB28-7371-458A-89AF-15EDE82A4B7E}">
      <dgm:prSet/>
      <dgm:spPr/>
      <dgm:t>
        <a:bodyPr/>
        <a:lstStyle/>
        <a:p>
          <a:endParaRPr lang="ru-RU"/>
        </a:p>
      </dgm:t>
    </dgm:pt>
    <dgm:pt modelId="{A23D144F-B20E-4C2F-8894-2E3A7C6128FF}">
      <dgm:prSet phldrT="[Текст]"/>
      <dgm:spPr/>
      <dgm:t>
        <a:bodyPr/>
        <a:lstStyle/>
        <a:p>
          <a:pPr algn="l"/>
          <a:r>
            <a:rPr lang="ru-RU" dirty="0" smtClean="0">
              <a:solidFill>
                <a:schemeClr val="tx1"/>
              </a:solidFill>
            </a:rPr>
            <a:t>4.  </a:t>
          </a:r>
          <a:r>
            <a:rPr lang="ru-RU" b="1" dirty="0" smtClean="0">
              <a:solidFill>
                <a:schemeClr val="tx1"/>
              </a:solidFill>
            </a:rPr>
            <a:t>Принятие совместного с родителями решения о включении в событие</a:t>
          </a:r>
          <a:endParaRPr lang="ru-RU" b="1" dirty="0">
            <a:solidFill>
              <a:schemeClr val="tx1"/>
            </a:solidFill>
          </a:endParaRPr>
        </a:p>
      </dgm:t>
    </dgm:pt>
    <dgm:pt modelId="{AD61BA7B-EE30-449C-B260-B6A00E8A6702}" type="parTrans" cxnId="{42F5943E-8865-46B1-A4AF-806FE0663D63}">
      <dgm:prSet/>
      <dgm:spPr/>
      <dgm:t>
        <a:bodyPr/>
        <a:lstStyle/>
        <a:p>
          <a:endParaRPr lang="ru-RU"/>
        </a:p>
      </dgm:t>
    </dgm:pt>
    <dgm:pt modelId="{BF179B37-CE0C-495C-BAD1-38B8D0C8D535}" type="sibTrans" cxnId="{42F5943E-8865-46B1-A4AF-806FE0663D63}">
      <dgm:prSet/>
      <dgm:spPr/>
      <dgm:t>
        <a:bodyPr/>
        <a:lstStyle/>
        <a:p>
          <a:endParaRPr lang="ru-RU"/>
        </a:p>
      </dgm:t>
    </dgm:pt>
    <dgm:pt modelId="{3DD77E4D-6EE2-41AF-9D39-5EA6250F48DE}">
      <dgm:prSet phldrT="[Текст]"/>
      <dgm:spPr/>
      <dgm:t>
        <a:bodyPr/>
        <a:lstStyle/>
        <a:p>
          <a:pPr algn="l"/>
          <a:r>
            <a:rPr lang="ru-RU" dirty="0" smtClean="0">
              <a:solidFill>
                <a:schemeClr val="tx1"/>
              </a:solidFill>
            </a:rPr>
            <a:t>5.  </a:t>
          </a:r>
          <a:r>
            <a:rPr lang="ru-RU" b="1" dirty="0" smtClean="0">
              <a:solidFill>
                <a:schemeClr val="tx1"/>
              </a:solidFill>
            </a:rPr>
            <a:t>Волонтёрская деятельность  отряда в организации и проведении мероприятия</a:t>
          </a:r>
          <a:endParaRPr lang="ru-RU" b="1" dirty="0">
            <a:solidFill>
              <a:schemeClr val="tx1"/>
            </a:solidFill>
          </a:endParaRPr>
        </a:p>
      </dgm:t>
    </dgm:pt>
    <dgm:pt modelId="{266F175D-E670-490F-9D37-F1AB56A08518}" type="parTrans" cxnId="{DFDDAE79-0E7C-4FFA-A01C-FDCA1408A73D}">
      <dgm:prSet/>
      <dgm:spPr/>
      <dgm:t>
        <a:bodyPr/>
        <a:lstStyle/>
        <a:p>
          <a:endParaRPr lang="ru-RU"/>
        </a:p>
      </dgm:t>
    </dgm:pt>
    <dgm:pt modelId="{C17AABB6-B3B8-44D0-92D2-18F9DE7CE43B}" type="sibTrans" cxnId="{DFDDAE79-0E7C-4FFA-A01C-FDCA1408A73D}">
      <dgm:prSet/>
      <dgm:spPr/>
      <dgm:t>
        <a:bodyPr/>
        <a:lstStyle/>
        <a:p>
          <a:endParaRPr lang="ru-RU"/>
        </a:p>
      </dgm:t>
    </dgm:pt>
    <dgm:pt modelId="{76A34189-C2C2-4463-A5B4-DB77122A8416}">
      <dgm:prSet phldrT="[Текст]"/>
      <dgm:spPr/>
      <dgm:t>
        <a:bodyPr/>
        <a:lstStyle/>
        <a:p>
          <a:pPr algn="l"/>
          <a:r>
            <a:rPr lang="ru-RU" b="1" dirty="0" smtClean="0">
              <a:solidFill>
                <a:schemeClr val="tx1"/>
              </a:solidFill>
            </a:rPr>
            <a:t>6.Получение обратной связи  (получение сертификатов, благодарственных писем от организаторов событий</a:t>
          </a:r>
          <a:endParaRPr lang="ru-RU" b="1" dirty="0">
            <a:solidFill>
              <a:schemeClr val="tx1"/>
            </a:solidFill>
          </a:endParaRPr>
        </a:p>
      </dgm:t>
    </dgm:pt>
    <dgm:pt modelId="{249B2D37-74D7-4C84-83A8-DD68574C1C38}" type="parTrans" cxnId="{FC5E9764-CBA2-4AD8-BBAE-BD7896703208}">
      <dgm:prSet/>
      <dgm:spPr/>
      <dgm:t>
        <a:bodyPr/>
        <a:lstStyle/>
        <a:p>
          <a:endParaRPr lang="ru-RU"/>
        </a:p>
      </dgm:t>
    </dgm:pt>
    <dgm:pt modelId="{6EB095ED-94C3-4C99-8C47-D0FC3A13E029}" type="sibTrans" cxnId="{FC5E9764-CBA2-4AD8-BBAE-BD7896703208}">
      <dgm:prSet/>
      <dgm:spPr/>
      <dgm:t>
        <a:bodyPr/>
        <a:lstStyle/>
        <a:p>
          <a:endParaRPr lang="ru-RU"/>
        </a:p>
      </dgm:t>
    </dgm:pt>
    <dgm:pt modelId="{2A2A8B9F-E6A3-4303-B169-1B570FF45F2B}">
      <dgm:prSet phldrT="[Текст]"/>
      <dgm:spPr/>
      <dgm:t>
        <a:bodyPr/>
        <a:lstStyle/>
        <a:p>
          <a:pPr algn="l"/>
          <a:r>
            <a:rPr lang="ru-RU" dirty="0" smtClean="0">
              <a:solidFill>
                <a:schemeClr val="tx1"/>
              </a:solidFill>
            </a:rPr>
            <a:t>7</a:t>
          </a:r>
          <a:r>
            <a:rPr lang="ru-RU" b="1" dirty="0" smtClean="0">
              <a:solidFill>
                <a:schemeClr val="tx1"/>
              </a:solidFill>
            </a:rPr>
            <a:t>.  Освещение деятельности волонтёрского отряда в </a:t>
          </a:r>
          <a:r>
            <a:rPr lang="ru-RU" b="1" dirty="0" err="1" smtClean="0">
              <a:solidFill>
                <a:schemeClr val="tx1"/>
              </a:solidFill>
            </a:rPr>
            <a:t>в</a:t>
          </a:r>
          <a:r>
            <a:rPr lang="ru-RU" b="1" dirty="0" smtClean="0">
              <a:solidFill>
                <a:schemeClr val="tx1"/>
              </a:solidFill>
            </a:rPr>
            <a:t> СМИ, соц.сетях.</a:t>
          </a:r>
          <a:endParaRPr lang="ru-RU" b="1" dirty="0">
            <a:solidFill>
              <a:schemeClr val="tx1"/>
            </a:solidFill>
          </a:endParaRPr>
        </a:p>
      </dgm:t>
    </dgm:pt>
    <dgm:pt modelId="{4EB3C1A3-FF3B-498A-8891-15A9E41286F3}" type="parTrans" cxnId="{7ADFB863-AC11-4C9D-BCB7-20DDD32FEC3E}">
      <dgm:prSet/>
      <dgm:spPr/>
      <dgm:t>
        <a:bodyPr/>
        <a:lstStyle/>
        <a:p>
          <a:endParaRPr lang="ru-RU"/>
        </a:p>
      </dgm:t>
    </dgm:pt>
    <dgm:pt modelId="{A153358F-8609-4A76-9CA9-EA8DF8FED55F}" type="sibTrans" cxnId="{7ADFB863-AC11-4C9D-BCB7-20DDD32FEC3E}">
      <dgm:prSet/>
      <dgm:spPr/>
      <dgm:t>
        <a:bodyPr/>
        <a:lstStyle/>
        <a:p>
          <a:endParaRPr lang="ru-RU"/>
        </a:p>
      </dgm:t>
    </dgm:pt>
    <dgm:pt modelId="{C9E3ED38-A69F-4711-AA44-407292286859}" type="pres">
      <dgm:prSet presAssocID="{68EE348F-11F6-4195-ABBD-55390564154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B70F22-4186-4EEE-8242-4CAAD12F1BFE}" type="pres">
      <dgm:prSet presAssocID="{2A2A8B9F-E6A3-4303-B169-1B570FF45F2B}" presName="boxAndChildren" presStyleCnt="0"/>
      <dgm:spPr/>
    </dgm:pt>
    <dgm:pt modelId="{22D35A4A-E584-45EC-BE85-A25E26A481C4}" type="pres">
      <dgm:prSet presAssocID="{2A2A8B9F-E6A3-4303-B169-1B570FF45F2B}" presName="parentTextBox" presStyleLbl="node1" presStyleIdx="0" presStyleCnt="7" custLinFactNeighborX="-589" custLinFactNeighborY="1129"/>
      <dgm:spPr/>
      <dgm:t>
        <a:bodyPr/>
        <a:lstStyle/>
        <a:p>
          <a:endParaRPr lang="ru-RU"/>
        </a:p>
      </dgm:t>
    </dgm:pt>
    <dgm:pt modelId="{CA70DCF6-69C9-4AB0-8469-E64E87AFA1A8}" type="pres">
      <dgm:prSet presAssocID="{6EB095ED-94C3-4C99-8C47-D0FC3A13E029}" presName="sp" presStyleCnt="0"/>
      <dgm:spPr/>
    </dgm:pt>
    <dgm:pt modelId="{FFE3FC01-DABC-4FBC-B50C-171BDAEADFFD}" type="pres">
      <dgm:prSet presAssocID="{76A34189-C2C2-4463-A5B4-DB77122A8416}" presName="arrowAndChildren" presStyleCnt="0"/>
      <dgm:spPr/>
    </dgm:pt>
    <dgm:pt modelId="{01187792-CC5F-426B-8105-BC74FB589539}" type="pres">
      <dgm:prSet presAssocID="{76A34189-C2C2-4463-A5B4-DB77122A8416}" presName="parentTextArrow" presStyleLbl="node1" presStyleIdx="1" presStyleCnt="7"/>
      <dgm:spPr/>
      <dgm:t>
        <a:bodyPr/>
        <a:lstStyle/>
        <a:p>
          <a:endParaRPr lang="ru-RU"/>
        </a:p>
      </dgm:t>
    </dgm:pt>
    <dgm:pt modelId="{6CBA4FE4-A7F3-49A5-8B25-87C8297F34BD}" type="pres">
      <dgm:prSet presAssocID="{C17AABB6-B3B8-44D0-92D2-18F9DE7CE43B}" presName="sp" presStyleCnt="0"/>
      <dgm:spPr/>
    </dgm:pt>
    <dgm:pt modelId="{0A636C6F-7EC3-4105-9AEE-F105FD30FCE9}" type="pres">
      <dgm:prSet presAssocID="{3DD77E4D-6EE2-41AF-9D39-5EA6250F48DE}" presName="arrowAndChildren" presStyleCnt="0"/>
      <dgm:spPr/>
    </dgm:pt>
    <dgm:pt modelId="{FD8A720A-9ABC-402B-87D9-94ED656D57BF}" type="pres">
      <dgm:prSet presAssocID="{3DD77E4D-6EE2-41AF-9D39-5EA6250F48DE}" presName="parentTextArrow" presStyleLbl="node1" presStyleIdx="2" presStyleCnt="7"/>
      <dgm:spPr/>
      <dgm:t>
        <a:bodyPr/>
        <a:lstStyle/>
        <a:p>
          <a:endParaRPr lang="ru-RU"/>
        </a:p>
      </dgm:t>
    </dgm:pt>
    <dgm:pt modelId="{F651A13F-27AC-4AC2-85F4-86739ABD5862}" type="pres">
      <dgm:prSet presAssocID="{BF179B37-CE0C-495C-BAD1-38B8D0C8D535}" presName="sp" presStyleCnt="0"/>
      <dgm:spPr/>
    </dgm:pt>
    <dgm:pt modelId="{F0B982F6-FBA1-456C-9C23-F1766F391AC7}" type="pres">
      <dgm:prSet presAssocID="{A23D144F-B20E-4C2F-8894-2E3A7C6128FF}" presName="arrowAndChildren" presStyleCnt="0"/>
      <dgm:spPr/>
    </dgm:pt>
    <dgm:pt modelId="{3D4C06F9-E024-4BD8-BE00-8D18433527C7}" type="pres">
      <dgm:prSet presAssocID="{A23D144F-B20E-4C2F-8894-2E3A7C6128FF}" presName="parentTextArrow" presStyleLbl="node1" presStyleIdx="3" presStyleCnt="7"/>
      <dgm:spPr/>
      <dgm:t>
        <a:bodyPr/>
        <a:lstStyle/>
        <a:p>
          <a:endParaRPr lang="ru-RU"/>
        </a:p>
      </dgm:t>
    </dgm:pt>
    <dgm:pt modelId="{5CD9FA44-5D18-42ED-9415-D9D15A598F3C}" type="pres">
      <dgm:prSet presAssocID="{9FD7BBD1-E852-4C9C-97F0-6AEAFDDD3B68}" presName="sp" presStyleCnt="0"/>
      <dgm:spPr/>
    </dgm:pt>
    <dgm:pt modelId="{34F5DF45-39CD-4A2D-B3FB-29FDECDB7570}" type="pres">
      <dgm:prSet presAssocID="{493E7411-3DF4-4B07-8F6F-80E793610A07}" presName="arrowAndChildren" presStyleCnt="0"/>
      <dgm:spPr/>
    </dgm:pt>
    <dgm:pt modelId="{562107FB-2D2B-4EB5-834C-63D7CA06B42D}" type="pres">
      <dgm:prSet presAssocID="{493E7411-3DF4-4B07-8F6F-80E793610A07}" presName="parentTextArrow" presStyleLbl="node1" presStyleIdx="4" presStyleCnt="7"/>
      <dgm:spPr/>
      <dgm:t>
        <a:bodyPr/>
        <a:lstStyle/>
        <a:p>
          <a:endParaRPr lang="ru-RU"/>
        </a:p>
      </dgm:t>
    </dgm:pt>
    <dgm:pt modelId="{1165FB20-AAAD-4CAA-897B-8ED2DAADCABF}" type="pres">
      <dgm:prSet presAssocID="{B792AD02-F83B-4463-975B-F9FAEEE6F832}" presName="sp" presStyleCnt="0"/>
      <dgm:spPr/>
    </dgm:pt>
    <dgm:pt modelId="{D1E04C85-CF8B-4800-870D-40206D93E2C8}" type="pres">
      <dgm:prSet presAssocID="{2D07EA0A-0BCD-49DE-B4EB-4EF415D560BF}" presName="arrowAndChildren" presStyleCnt="0"/>
      <dgm:spPr/>
    </dgm:pt>
    <dgm:pt modelId="{446130C0-F06D-436B-9C3E-A6276C058817}" type="pres">
      <dgm:prSet presAssocID="{2D07EA0A-0BCD-49DE-B4EB-4EF415D560BF}" presName="parentTextArrow" presStyleLbl="node1" presStyleIdx="5" presStyleCnt="7"/>
      <dgm:spPr/>
      <dgm:t>
        <a:bodyPr/>
        <a:lstStyle/>
        <a:p>
          <a:endParaRPr lang="ru-RU"/>
        </a:p>
      </dgm:t>
    </dgm:pt>
    <dgm:pt modelId="{B246A43F-F18C-4B0E-B672-3EE703DDAE0C}" type="pres">
      <dgm:prSet presAssocID="{7AED1CD2-B941-4466-8A37-0AE97D22889B}" presName="sp" presStyleCnt="0"/>
      <dgm:spPr/>
    </dgm:pt>
    <dgm:pt modelId="{EDE24A6F-0481-43B4-8303-6F5B9D94CFF4}" type="pres">
      <dgm:prSet presAssocID="{E3D420C9-CC8F-4747-A9B5-9730CDE612A5}" presName="arrowAndChildren" presStyleCnt="0"/>
      <dgm:spPr/>
    </dgm:pt>
    <dgm:pt modelId="{2FA5A636-781C-4738-BA78-1752F1D05845}" type="pres">
      <dgm:prSet presAssocID="{E3D420C9-CC8F-4747-A9B5-9730CDE612A5}" presName="parentTextArrow" presStyleLbl="node1" presStyleIdx="6" presStyleCnt="7"/>
      <dgm:spPr/>
      <dgm:t>
        <a:bodyPr/>
        <a:lstStyle/>
        <a:p>
          <a:endParaRPr lang="ru-RU"/>
        </a:p>
      </dgm:t>
    </dgm:pt>
  </dgm:ptLst>
  <dgm:cxnLst>
    <dgm:cxn modelId="{42F5943E-8865-46B1-A4AF-806FE0663D63}" srcId="{68EE348F-11F6-4195-ABBD-553905641548}" destId="{A23D144F-B20E-4C2F-8894-2E3A7C6128FF}" srcOrd="3" destOrd="0" parTransId="{AD61BA7B-EE30-449C-B260-B6A00E8A6702}" sibTransId="{BF179B37-CE0C-495C-BAD1-38B8D0C8D535}"/>
    <dgm:cxn modelId="{BDF7BC00-BA25-40D8-AFF8-489B689A0516}" srcId="{68EE348F-11F6-4195-ABBD-553905641548}" destId="{E3D420C9-CC8F-4747-A9B5-9730CDE612A5}" srcOrd="0" destOrd="0" parTransId="{C4C5EE07-D8F7-4BC1-8FB3-2913B6BAA014}" sibTransId="{7AED1CD2-B941-4466-8A37-0AE97D22889B}"/>
    <dgm:cxn modelId="{3B8C6FB7-572A-4797-A1AA-FFE71C85D032}" type="presOf" srcId="{493E7411-3DF4-4B07-8F6F-80E793610A07}" destId="{562107FB-2D2B-4EB5-834C-63D7CA06B42D}" srcOrd="0" destOrd="0" presId="urn:microsoft.com/office/officeart/2005/8/layout/process4"/>
    <dgm:cxn modelId="{FC5E9764-CBA2-4AD8-BBAE-BD7896703208}" srcId="{68EE348F-11F6-4195-ABBD-553905641548}" destId="{76A34189-C2C2-4463-A5B4-DB77122A8416}" srcOrd="5" destOrd="0" parTransId="{249B2D37-74D7-4C84-83A8-DD68574C1C38}" sibTransId="{6EB095ED-94C3-4C99-8C47-D0FC3A13E029}"/>
    <dgm:cxn modelId="{310878DC-242D-460E-BFDC-419BEB59CD7C}" type="presOf" srcId="{76A34189-C2C2-4463-A5B4-DB77122A8416}" destId="{01187792-CC5F-426B-8105-BC74FB589539}" srcOrd="0" destOrd="0" presId="urn:microsoft.com/office/officeart/2005/8/layout/process4"/>
    <dgm:cxn modelId="{870101E3-E66F-4854-BDE2-4D8B4A91AF0C}" type="presOf" srcId="{2A2A8B9F-E6A3-4303-B169-1B570FF45F2B}" destId="{22D35A4A-E584-45EC-BE85-A25E26A481C4}" srcOrd="0" destOrd="0" presId="urn:microsoft.com/office/officeart/2005/8/layout/process4"/>
    <dgm:cxn modelId="{AB7A4F68-C35E-4608-B7D3-C9AD702CF632}" type="presOf" srcId="{2D07EA0A-0BCD-49DE-B4EB-4EF415D560BF}" destId="{446130C0-F06D-436B-9C3E-A6276C058817}" srcOrd="0" destOrd="0" presId="urn:microsoft.com/office/officeart/2005/8/layout/process4"/>
    <dgm:cxn modelId="{56424234-B4FA-4BB6-A676-CE09603CF530}" srcId="{68EE348F-11F6-4195-ABBD-553905641548}" destId="{2D07EA0A-0BCD-49DE-B4EB-4EF415D560BF}" srcOrd="1" destOrd="0" parTransId="{5D557C91-6EED-4A05-A223-4299213E2A5C}" sibTransId="{B792AD02-F83B-4463-975B-F9FAEEE6F832}"/>
    <dgm:cxn modelId="{8D79522F-BDC6-45B1-B5F6-3A44DF220D4D}" type="presOf" srcId="{3DD77E4D-6EE2-41AF-9D39-5EA6250F48DE}" destId="{FD8A720A-9ABC-402B-87D9-94ED656D57BF}" srcOrd="0" destOrd="0" presId="urn:microsoft.com/office/officeart/2005/8/layout/process4"/>
    <dgm:cxn modelId="{81CDABC8-1773-494B-91B9-104AEFEAB4C6}" type="presOf" srcId="{A23D144F-B20E-4C2F-8894-2E3A7C6128FF}" destId="{3D4C06F9-E024-4BD8-BE00-8D18433527C7}" srcOrd="0" destOrd="0" presId="urn:microsoft.com/office/officeart/2005/8/layout/process4"/>
    <dgm:cxn modelId="{7ADFB863-AC11-4C9D-BCB7-20DDD32FEC3E}" srcId="{68EE348F-11F6-4195-ABBD-553905641548}" destId="{2A2A8B9F-E6A3-4303-B169-1B570FF45F2B}" srcOrd="6" destOrd="0" parTransId="{4EB3C1A3-FF3B-498A-8891-15A9E41286F3}" sibTransId="{A153358F-8609-4A76-9CA9-EA8DF8FED55F}"/>
    <dgm:cxn modelId="{DFDDAE79-0E7C-4FFA-A01C-FDCA1408A73D}" srcId="{68EE348F-11F6-4195-ABBD-553905641548}" destId="{3DD77E4D-6EE2-41AF-9D39-5EA6250F48DE}" srcOrd="4" destOrd="0" parTransId="{266F175D-E670-490F-9D37-F1AB56A08518}" sibTransId="{C17AABB6-B3B8-44D0-92D2-18F9DE7CE43B}"/>
    <dgm:cxn modelId="{ACFC9917-5879-4F19-B288-591F3562DD58}" type="presOf" srcId="{E3D420C9-CC8F-4747-A9B5-9730CDE612A5}" destId="{2FA5A636-781C-4738-BA78-1752F1D05845}" srcOrd="0" destOrd="0" presId="urn:microsoft.com/office/officeart/2005/8/layout/process4"/>
    <dgm:cxn modelId="{9965EB28-7371-458A-89AF-15EDE82A4B7E}" srcId="{68EE348F-11F6-4195-ABBD-553905641548}" destId="{493E7411-3DF4-4B07-8F6F-80E793610A07}" srcOrd="2" destOrd="0" parTransId="{2C63BF47-3EA1-4832-B69F-BE5D4D0E0080}" sibTransId="{9FD7BBD1-E852-4C9C-97F0-6AEAFDDD3B68}"/>
    <dgm:cxn modelId="{1E4DFAD7-572E-4753-9C98-C18749F89B2E}" type="presOf" srcId="{68EE348F-11F6-4195-ABBD-553905641548}" destId="{C9E3ED38-A69F-4711-AA44-407292286859}" srcOrd="0" destOrd="0" presId="urn:microsoft.com/office/officeart/2005/8/layout/process4"/>
    <dgm:cxn modelId="{21DAF28E-409F-481F-A266-44F3AB22D617}" type="presParOf" srcId="{C9E3ED38-A69F-4711-AA44-407292286859}" destId="{1DB70F22-4186-4EEE-8242-4CAAD12F1BFE}" srcOrd="0" destOrd="0" presId="urn:microsoft.com/office/officeart/2005/8/layout/process4"/>
    <dgm:cxn modelId="{53FA3CF4-A1CA-442B-B687-9378AD398763}" type="presParOf" srcId="{1DB70F22-4186-4EEE-8242-4CAAD12F1BFE}" destId="{22D35A4A-E584-45EC-BE85-A25E26A481C4}" srcOrd="0" destOrd="0" presId="urn:microsoft.com/office/officeart/2005/8/layout/process4"/>
    <dgm:cxn modelId="{5E30049F-93EE-4A8C-BFF5-1CBDA7A046A3}" type="presParOf" srcId="{C9E3ED38-A69F-4711-AA44-407292286859}" destId="{CA70DCF6-69C9-4AB0-8469-E64E87AFA1A8}" srcOrd="1" destOrd="0" presId="urn:microsoft.com/office/officeart/2005/8/layout/process4"/>
    <dgm:cxn modelId="{39CCDDCD-E3BC-4FDF-AA00-27EC36DA8A12}" type="presParOf" srcId="{C9E3ED38-A69F-4711-AA44-407292286859}" destId="{FFE3FC01-DABC-4FBC-B50C-171BDAEADFFD}" srcOrd="2" destOrd="0" presId="urn:microsoft.com/office/officeart/2005/8/layout/process4"/>
    <dgm:cxn modelId="{9C8C765E-D792-4E9D-AD7B-027DC290DFC6}" type="presParOf" srcId="{FFE3FC01-DABC-4FBC-B50C-171BDAEADFFD}" destId="{01187792-CC5F-426B-8105-BC74FB589539}" srcOrd="0" destOrd="0" presId="urn:microsoft.com/office/officeart/2005/8/layout/process4"/>
    <dgm:cxn modelId="{7213DE75-3186-4567-846C-CF9B6F54B094}" type="presParOf" srcId="{C9E3ED38-A69F-4711-AA44-407292286859}" destId="{6CBA4FE4-A7F3-49A5-8B25-87C8297F34BD}" srcOrd="3" destOrd="0" presId="urn:microsoft.com/office/officeart/2005/8/layout/process4"/>
    <dgm:cxn modelId="{05F8BBC0-9EF0-465B-9C41-E9C9229FBECC}" type="presParOf" srcId="{C9E3ED38-A69F-4711-AA44-407292286859}" destId="{0A636C6F-7EC3-4105-9AEE-F105FD30FCE9}" srcOrd="4" destOrd="0" presId="urn:microsoft.com/office/officeart/2005/8/layout/process4"/>
    <dgm:cxn modelId="{57C2AF2B-7023-408D-9CBC-4B2265CDF5E9}" type="presParOf" srcId="{0A636C6F-7EC3-4105-9AEE-F105FD30FCE9}" destId="{FD8A720A-9ABC-402B-87D9-94ED656D57BF}" srcOrd="0" destOrd="0" presId="urn:microsoft.com/office/officeart/2005/8/layout/process4"/>
    <dgm:cxn modelId="{76D265BB-20AF-4440-A5B1-530E15AFACAF}" type="presParOf" srcId="{C9E3ED38-A69F-4711-AA44-407292286859}" destId="{F651A13F-27AC-4AC2-85F4-86739ABD5862}" srcOrd="5" destOrd="0" presId="urn:microsoft.com/office/officeart/2005/8/layout/process4"/>
    <dgm:cxn modelId="{F7235C37-BE02-49FA-A030-324FC8E55CBC}" type="presParOf" srcId="{C9E3ED38-A69F-4711-AA44-407292286859}" destId="{F0B982F6-FBA1-456C-9C23-F1766F391AC7}" srcOrd="6" destOrd="0" presId="urn:microsoft.com/office/officeart/2005/8/layout/process4"/>
    <dgm:cxn modelId="{50578954-0278-437A-88C3-D3B03F575862}" type="presParOf" srcId="{F0B982F6-FBA1-456C-9C23-F1766F391AC7}" destId="{3D4C06F9-E024-4BD8-BE00-8D18433527C7}" srcOrd="0" destOrd="0" presId="urn:microsoft.com/office/officeart/2005/8/layout/process4"/>
    <dgm:cxn modelId="{8203BB01-732E-4D2F-885C-7C8B392EAA04}" type="presParOf" srcId="{C9E3ED38-A69F-4711-AA44-407292286859}" destId="{5CD9FA44-5D18-42ED-9415-D9D15A598F3C}" srcOrd="7" destOrd="0" presId="urn:microsoft.com/office/officeart/2005/8/layout/process4"/>
    <dgm:cxn modelId="{61717953-712D-41BF-89D1-18DE8B2FC96C}" type="presParOf" srcId="{C9E3ED38-A69F-4711-AA44-407292286859}" destId="{34F5DF45-39CD-4A2D-B3FB-29FDECDB7570}" srcOrd="8" destOrd="0" presId="urn:microsoft.com/office/officeart/2005/8/layout/process4"/>
    <dgm:cxn modelId="{8608D16E-BD99-4E13-9F9C-E2FBB698E7C1}" type="presParOf" srcId="{34F5DF45-39CD-4A2D-B3FB-29FDECDB7570}" destId="{562107FB-2D2B-4EB5-834C-63D7CA06B42D}" srcOrd="0" destOrd="0" presId="urn:microsoft.com/office/officeart/2005/8/layout/process4"/>
    <dgm:cxn modelId="{AEEC344B-AE17-4615-A7C1-C33E05216934}" type="presParOf" srcId="{C9E3ED38-A69F-4711-AA44-407292286859}" destId="{1165FB20-AAAD-4CAA-897B-8ED2DAADCABF}" srcOrd="9" destOrd="0" presId="urn:microsoft.com/office/officeart/2005/8/layout/process4"/>
    <dgm:cxn modelId="{55240A80-7E3B-4EBC-97E1-05AF8FEDD8E3}" type="presParOf" srcId="{C9E3ED38-A69F-4711-AA44-407292286859}" destId="{D1E04C85-CF8B-4800-870D-40206D93E2C8}" srcOrd="10" destOrd="0" presId="urn:microsoft.com/office/officeart/2005/8/layout/process4"/>
    <dgm:cxn modelId="{2718C49E-CFCC-4ABF-8626-F1FD114515BB}" type="presParOf" srcId="{D1E04C85-CF8B-4800-870D-40206D93E2C8}" destId="{446130C0-F06D-436B-9C3E-A6276C058817}" srcOrd="0" destOrd="0" presId="urn:microsoft.com/office/officeart/2005/8/layout/process4"/>
    <dgm:cxn modelId="{EAA8A4B8-A8C6-47B2-B244-2D6E2E2C4087}" type="presParOf" srcId="{C9E3ED38-A69F-4711-AA44-407292286859}" destId="{B246A43F-F18C-4B0E-B672-3EE703DDAE0C}" srcOrd="11" destOrd="0" presId="urn:microsoft.com/office/officeart/2005/8/layout/process4"/>
    <dgm:cxn modelId="{DBA9B751-2263-4D59-BD3F-0B0FD612FC76}" type="presParOf" srcId="{C9E3ED38-A69F-4711-AA44-407292286859}" destId="{EDE24A6F-0481-43B4-8303-6F5B9D94CFF4}" srcOrd="12" destOrd="0" presId="urn:microsoft.com/office/officeart/2005/8/layout/process4"/>
    <dgm:cxn modelId="{4D12DA11-EA79-4E27-B02D-DF79E83B6581}" type="presParOf" srcId="{EDE24A6F-0481-43B4-8303-6F5B9D94CFF4}" destId="{2FA5A636-781C-4738-BA78-1752F1D0584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79B37-55B6-46F1-808D-E370E194F3AB}">
      <dsp:nvSpPr>
        <dsp:cNvPr id="0" name=""/>
        <dsp:cNvSpPr/>
      </dsp:nvSpPr>
      <dsp:spPr>
        <a:xfrm>
          <a:off x="-244550" y="0"/>
          <a:ext cx="8993338" cy="5262462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8E096F-C631-46F5-BA0D-045AEABE26F7}">
      <dsp:nvSpPr>
        <dsp:cNvPr id="0" name=""/>
        <dsp:cNvSpPr/>
      </dsp:nvSpPr>
      <dsp:spPr>
        <a:xfrm>
          <a:off x="144008" y="216030"/>
          <a:ext cx="3780571" cy="234038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  ЭКОЛОГИЧЕСКОЕ</a:t>
          </a:r>
        </a:p>
      </dsp:txBody>
      <dsp:txXfrm>
        <a:off x="258256" y="330278"/>
        <a:ext cx="3552075" cy="2111892"/>
      </dsp:txXfrm>
    </dsp:sp>
    <dsp:sp modelId="{393A67B2-714E-4A84-BC7C-6FE73846BDB2}">
      <dsp:nvSpPr>
        <dsp:cNvPr id="0" name=""/>
        <dsp:cNvSpPr/>
      </dsp:nvSpPr>
      <dsp:spPr>
        <a:xfrm>
          <a:off x="4392483" y="288027"/>
          <a:ext cx="3996315" cy="22681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СПОРТИВНОЕ</a:t>
          </a:r>
          <a:endParaRPr lang="ru-RU" sz="2600" b="1" kern="1200" dirty="0"/>
        </a:p>
      </dsp:txBody>
      <dsp:txXfrm>
        <a:off x="4503205" y="398749"/>
        <a:ext cx="3774871" cy="2046701"/>
      </dsp:txXfrm>
    </dsp:sp>
    <dsp:sp modelId="{27122CD4-7C09-4D52-BD44-E269501348AA}">
      <dsp:nvSpPr>
        <dsp:cNvPr id="0" name=""/>
        <dsp:cNvSpPr/>
      </dsp:nvSpPr>
      <dsp:spPr>
        <a:xfrm>
          <a:off x="323866" y="2664298"/>
          <a:ext cx="3780591" cy="2052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СОЦИАЛЬНОЕ</a:t>
          </a:r>
          <a:endParaRPr lang="ru-RU" sz="2500" b="1" kern="1200" dirty="0"/>
        </a:p>
      </dsp:txBody>
      <dsp:txXfrm>
        <a:off x="424054" y="2764486"/>
        <a:ext cx="3580215" cy="1851984"/>
      </dsp:txXfrm>
    </dsp:sp>
    <dsp:sp modelId="{49894885-25B3-42EF-A32A-D898FC22E154}">
      <dsp:nvSpPr>
        <dsp:cNvPr id="0" name=""/>
        <dsp:cNvSpPr/>
      </dsp:nvSpPr>
      <dsp:spPr>
        <a:xfrm>
          <a:off x="4680511" y="2736294"/>
          <a:ext cx="3564252" cy="2052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КУЛЬТУРНО - МАССОВОЕ</a:t>
          </a:r>
          <a:endParaRPr lang="ru-RU" sz="2500" b="1" kern="1200" dirty="0"/>
        </a:p>
      </dsp:txBody>
      <dsp:txXfrm>
        <a:off x="4780699" y="2836482"/>
        <a:ext cx="3363876" cy="18519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A9321-6F1B-461E-BB04-8A1790471CBC}">
      <dsp:nvSpPr>
        <dsp:cNvPr id="0" name=""/>
        <dsp:cNvSpPr/>
      </dsp:nvSpPr>
      <dsp:spPr>
        <a:xfrm>
          <a:off x="1868694" y="470803"/>
          <a:ext cx="3716743" cy="3716743"/>
        </a:xfrm>
        <a:prstGeom prst="blockArc">
          <a:avLst>
            <a:gd name="adj1" fmla="val 11281844"/>
            <a:gd name="adj2" fmla="val 17262619"/>
            <a:gd name="adj3" fmla="val 4637"/>
          </a:avLst>
        </a:prstGeom>
        <a:solidFill>
          <a:schemeClr val="accent3">
            <a:shade val="90000"/>
            <a:hueOff val="10107"/>
            <a:satOff val="-1635"/>
            <a:lumOff val="251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963816-B79C-4D35-AB54-5AD93BD3ADAC}">
      <dsp:nvSpPr>
        <dsp:cNvPr id="0" name=""/>
        <dsp:cNvSpPr/>
      </dsp:nvSpPr>
      <dsp:spPr>
        <a:xfrm>
          <a:off x="1832992" y="654678"/>
          <a:ext cx="3716743" cy="3716743"/>
        </a:xfrm>
        <a:prstGeom prst="blockArc">
          <a:avLst>
            <a:gd name="adj1" fmla="val 4266165"/>
            <a:gd name="adj2" fmla="val 11636722"/>
            <a:gd name="adj3" fmla="val 4637"/>
          </a:avLst>
        </a:prstGeom>
        <a:solidFill>
          <a:schemeClr val="accent3">
            <a:shade val="90000"/>
            <a:hueOff val="6738"/>
            <a:satOff val="-1090"/>
            <a:lumOff val="167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F41E5D-1C8E-4411-8BC9-886DF5BAB158}">
      <dsp:nvSpPr>
        <dsp:cNvPr id="0" name=""/>
        <dsp:cNvSpPr/>
      </dsp:nvSpPr>
      <dsp:spPr>
        <a:xfrm>
          <a:off x="3033728" y="663402"/>
          <a:ext cx="3716743" cy="3716743"/>
        </a:xfrm>
        <a:prstGeom prst="blockArc">
          <a:avLst>
            <a:gd name="adj1" fmla="val 21040714"/>
            <a:gd name="adj2" fmla="val 6583788"/>
            <a:gd name="adj3" fmla="val 4637"/>
          </a:avLst>
        </a:prstGeom>
        <a:solidFill>
          <a:schemeClr val="accent3">
            <a:shade val="90000"/>
            <a:hueOff val="3369"/>
            <a:satOff val="-545"/>
            <a:lumOff val="83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DDEECA-0A10-45BD-8944-CF12A8DDDA2D}">
      <dsp:nvSpPr>
        <dsp:cNvPr id="0" name=""/>
        <dsp:cNvSpPr/>
      </dsp:nvSpPr>
      <dsp:spPr>
        <a:xfrm>
          <a:off x="3011919" y="457934"/>
          <a:ext cx="3716743" cy="3716743"/>
        </a:xfrm>
        <a:prstGeom prst="blockArc">
          <a:avLst>
            <a:gd name="adj1" fmla="val 15059991"/>
            <a:gd name="adj2" fmla="val 21432220"/>
            <a:gd name="adj3" fmla="val 4637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810188-DDFF-425F-962C-22ACC2B17BAB}">
      <dsp:nvSpPr>
        <dsp:cNvPr id="0" name=""/>
        <dsp:cNvSpPr/>
      </dsp:nvSpPr>
      <dsp:spPr>
        <a:xfrm>
          <a:off x="3064056" y="1374031"/>
          <a:ext cx="2430459" cy="2082352"/>
        </a:xfrm>
        <a:prstGeom prst="ellipse">
          <a:avLst/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* Классный коллектив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* Волонтёрский отряд «СВЕТ»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* Классный руководитель, куратор волонтёрского движения  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419988" y="1678984"/>
        <a:ext cx="1718595" cy="1472446"/>
      </dsp:txXfrm>
    </dsp:sp>
    <dsp:sp modelId="{817F07DF-CCD7-4F59-B059-2B786884FE44}">
      <dsp:nvSpPr>
        <dsp:cNvPr id="0" name=""/>
        <dsp:cNvSpPr/>
      </dsp:nvSpPr>
      <dsp:spPr>
        <a:xfrm>
          <a:off x="3185554" y="1560"/>
          <a:ext cx="2187463" cy="1196714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Региональный центр «серебряных» волонтёров Пермского края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505901" y="176815"/>
        <a:ext cx="1546769" cy="846204"/>
      </dsp:txXfrm>
    </dsp:sp>
    <dsp:sp modelId="{999B2EFE-5E0E-4897-B955-6246449F7C9C}">
      <dsp:nvSpPr>
        <dsp:cNvPr id="0" name=""/>
        <dsp:cNvSpPr/>
      </dsp:nvSpPr>
      <dsp:spPr>
        <a:xfrm>
          <a:off x="5877342" y="1781419"/>
          <a:ext cx="1612154" cy="892653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Социальные партнёры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6113436" y="1912145"/>
        <a:ext cx="1139966" cy="631201"/>
      </dsp:txXfrm>
    </dsp:sp>
    <dsp:sp modelId="{DFAA43F0-9B1A-4E52-BF1D-992AFB36D0C6}">
      <dsp:nvSpPr>
        <dsp:cNvPr id="0" name=""/>
        <dsp:cNvSpPr/>
      </dsp:nvSpPr>
      <dsp:spPr>
        <a:xfrm>
          <a:off x="3396606" y="3632139"/>
          <a:ext cx="1765358" cy="1196714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Семьи обучающихся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3655137" y="3807394"/>
        <a:ext cx="1248296" cy="846204"/>
      </dsp:txXfrm>
    </dsp:sp>
    <dsp:sp modelId="{A5F346C2-A573-477B-8E71-D264EED573B1}">
      <dsp:nvSpPr>
        <dsp:cNvPr id="0" name=""/>
        <dsp:cNvSpPr/>
      </dsp:nvSpPr>
      <dsp:spPr>
        <a:xfrm>
          <a:off x="1083776" y="1477213"/>
          <a:ext cx="1691604" cy="1196714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Социальные партнёры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331506" y="1652468"/>
        <a:ext cx="1196144" cy="8462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35A4A-E584-45EC-BE85-A25E26A481C4}">
      <dsp:nvSpPr>
        <dsp:cNvPr id="0" name=""/>
        <dsp:cNvSpPr/>
      </dsp:nvSpPr>
      <dsp:spPr>
        <a:xfrm>
          <a:off x="0" y="4738112"/>
          <a:ext cx="8446839" cy="518471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7</a:t>
          </a:r>
          <a:r>
            <a:rPr lang="ru-RU" sz="1200" b="1" kern="1200" dirty="0" smtClean="0">
              <a:solidFill>
                <a:schemeClr val="tx1"/>
              </a:solidFill>
            </a:rPr>
            <a:t>.  Освещение деятельности волонтёрского отряда в </a:t>
          </a:r>
          <a:r>
            <a:rPr lang="ru-RU" sz="1200" b="1" kern="1200" dirty="0" err="1" smtClean="0">
              <a:solidFill>
                <a:schemeClr val="tx1"/>
              </a:solidFill>
            </a:rPr>
            <a:t>в</a:t>
          </a:r>
          <a:r>
            <a:rPr lang="ru-RU" sz="1200" b="1" kern="1200" dirty="0" smtClean="0">
              <a:solidFill>
                <a:schemeClr val="tx1"/>
              </a:solidFill>
            </a:rPr>
            <a:t> СМИ, соц.сетях.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0" y="4738112"/>
        <a:ext cx="8446839" cy="518471"/>
      </dsp:txXfrm>
    </dsp:sp>
    <dsp:sp modelId="{01187792-CC5F-426B-8105-BC74FB589539}">
      <dsp:nvSpPr>
        <dsp:cNvPr id="0" name=""/>
        <dsp:cNvSpPr/>
      </dsp:nvSpPr>
      <dsp:spPr>
        <a:xfrm rot="10800000">
          <a:off x="0" y="3948320"/>
          <a:ext cx="8446839" cy="797409"/>
        </a:xfrm>
        <a:prstGeom prst="upArrowCallout">
          <a:avLst/>
        </a:prstGeom>
        <a:solidFill>
          <a:schemeClr val="accent3">
            <a:shade val="80000"/>
            <a:hueOff val="1281"/>
            <a:satOff val="188"/>
            <a:lumOff val="3397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6.Получение обратной связи  (получение сертификатов, благодарственных писем от организаторов событий</a:t>
          </a:r>
          <a:endParaRPr lang="ru-RU" sz="1200" b="1" kern="1200" dirty="0">
            <a:solidFill>
              <a:schemeClr val="tx1"/>
            </a:solidFill>
          </a:endParaRPr>
        </a:p>
      </dsp:txBody>
      <dsp:txXfrm rot="10800000">
        <a:off x="0" y="3948320"/>
        <a:ext cx="8446839" cy="518132"/>
      </dsp:txXfrm>
    </dsp:sp>
    <dsp:sp modelId="{FD8A720A-9ABC-402B-87D9-94ED656D57BF}">
      <dsp:nvSpPr>
        <dsp:cNvPr id="0" name=""/>
        <dsp:cNvSpPr/>
      </dsp:nvSpPr>
      <dsp:spPr>
        <a:xfrm rot="10800000">
          <a:off x="0" y="3158688"/>
          <a:ext cx="8446839" cy="797409"/>
        </a:xfrm>
        <a:prstGeom prst="upArrowCallout">
          <a:avLst/>
        </a:prstGeom>
        <a:solidFill>
          <a:schemeClr val="accent3">
            <a:shade val="80000"/>
            <a:hueOff val="2562"/>
            <a:satOff val="375"/>
            <a:lumOff val="6795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5.  </a:t>
          </a:r>
          <a:r>
            <a:rPr lang="ru-RU" sz="1200" b="1" kern="1200" dirty="0" smtClean="0">
              <a:solidFill>
                <a:schemeClr val="tx1"/>
              </a:solidFill>
            </a:rPr>
            <a:t>Волонтёрская деятельность  отряда в организации и проведении мероприятия</a:t>
          </a:r>
          <a:endParaRPr lang="ru-RU" sz="1200" b="1" kern="1200" dirty="0">
            <a:solidFill>
              <a:schemeClr val="tx1"/>
            </a:solidFill>
          </a:endParaRPr>
        </a:p>
      </dsp:txBody>
      <dsp:txXfrm rot="10800000">
        <a:off x="0" y="3158688"/>
        <a:ext cx="8446839" cy="518132"/>
      </dsp:txXfrm>
    </dsp:sp>
    <dsp:sp modelId="{3D4C06F9-E024-4BD8-BE00-8D18433527C7}">
      <dsp:nvSpPr>
        <dsp:cNvPr id="0" name=""/>
        <dsp:cNvSpPr/>
      </dsp:nvSpPr>
      <dsp:spPr>
        <a:xfrm rot="10800000">
          <a:off x="0" y="2369056"/>
          <a:ext cx="8446839" cy="797409"/>
        </a:xfrm>
        <a:prstGeom prst="upArrowCallout">
          <a:avLst/>
        </a:prstGeom>
        <a:solidFill>
          <a:schemeClr val="accent3">
            <a:shade val="80000"/>
            <a:hueOff val="3842"/>
            <a:satOff val="563"/>
            <a:lumOff val="10192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4.  </a:t>
          </a:r>
          <a:r>
            <a:rPr lang="ru-RU" sz="1200" b="1" kern="1200" dirty="0" smtClean="0">
              <a:solidFill>
                <a:schemeClr val="tx1"/>
              </a:solidFill>
            </a:rPr>
            <a:t>Принятие совместного с родителями решения о включении в событие</a:t>
          </a:r>
          <a:endParaRPr lang="ru-RU" sz="1200" b="1" kern="1200" dirty="0">
            <a:solidFill>
              <a:schemeClr val="tx1"/>
            </a:solidFill>
          </a:endParaRPr>
        </a:p>
      </dsp:txBody>
      <dsp:txXfrm rot="10800000">
        <a:off x="0" y="2369056"/>
        <a:ext cx="8446839" cy="518132"/>
      </dsp:txXfrm>
    </dsp:sp>
    <dsp:sp modelId="{562107FB-2D2B-4EB5-834C-63D7CA06B42D}">
      <dsp:nvSpPr>
        <dsp:cNvPr id="0" name=""/>
        <dsp:cNvSpPr/>
      </dsp:nvSpPr>
      <dsp:spPr>
        <a:xfrm rot="10800000">
          <a:off x="0" y="1579423"/>
          <a:ext cx="8446839" cy="797409"/>
        </a:xfrm>
        <a:prstGeom prst="upArrowCallout">
          <a:avLst/>
        </a:prstGeom>
        <a:solidFill>
          <a:schemeClr val="accent3">
            <a:shade val="80000"/>
            <a:hueOff val="5123"/>
            <a:satOff val="750"/>
            <a:lumOff val="1359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3. Планирование совместной деятельности с общественно -</a:t>
          </a:r>
          <a:r>
            <a:rPr lang="ru-RU" sz="1200" b="1" kern="1200" dirty="0" err="1" smtClean="0">
              <a:solidFill>
                <a:schemeClr val="tx1"/>
              </a:solidFill>
            </a:rPr>
            <a:t>государситвенной</a:t>
          </a:r>
          <a:r>
            <a:rPr lang="ru-RU" sz="1200" b="1" kern="1200" dirty="0" smtClean="0">
              <a:solidFill>
                <a:schemeClr val="tx1"/>
              </a:solidFill>
            </a:rPr>
            <a:t>   организацией </a:t>
          </a:r>
          <a:endParaRPr lang="ru-RU" sz="1200" b="1" kern="1200" dirty="0">
            <a:solidFill>
              <a:schemeClr val="tx1"/>
            </a:solidFill>
          </a:endParaRPr>
        </a:p>
      </dsp:txBody>
      <dsp:txXfrm rot="10800000">
        <a:off x="0" y="1579423"/>
        <a:ext cx="8446839" cy="518132"/>
      </dsp:txXfrm>
    </dsp:sp>
    <dsp:sp modelId="{446130C0-F06D-436B-9C3E-A6276C058817}">
      <dsp:nvSpPr>
        <dsp:cNvPr id="0" name=""/>
        <dsp:cNvSpPr/>
      </dsp:nvSpPr>
      <dsp:spPr>
        <a:xfrm rot="10800000">
          <a:off x="0" y="789791"/>
          <a:ext cx="8446839" cy="797409"/>
        </a:xfrm>
        <a:prstGeom prst="upArrowCallout">
          <a:avLst/>
        </a:prstGeom>
        <a:solidFill>
          <a:schemeClr val="accent3">
            <a:shade val="80000"/>
            <a:hueOff val="6404"/>
            <a:satOff val="938"/>
            <a:lumOff val="16987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2. Оперативное оповещение семей волонтёрского отряда</a:t>
          </a:r>
          <a:endParaRPr lang="ru-RU" sz="1200" b="1" kern="1200" dirty="0">
            <a:solidFill>
              <a:schemeClr val="tx1"/>
            </a:solidFill>
          </a:endParaRPr>
        </a:p>
      </dsp:txBody>
      <dsp:txXfrm rot="10800000">
        <a:off x="0" y="789791"/>
        <a:ext cx="8446839" cy="518132"/>
      </dsp:txXfrm>
    </dsp:sp>
    <dsp:sp modelId="{2FA5A636-781C-4738-BA78-1752F1D05845}">
      <dsp:nvSpPr>
        <dsp:cNvPr id="0" name=""/>
        <dsp:cNvSpPr/>
      </dsp:nvSpPr>
      <dsp:spPr>
        <a:xfrm rot="10800000">
          <a:off x="0" y="159"/>
          <a:ext cx="8446839" cy="797409"/>
        </a:xfrm>
        <a:prstGeom prst="upArrowCallout">
          <a:avLst/>
        </a:prstGeom>
        <a:solidFill>
          <a:schemeClr val="accent3">
            <a:shade val="80000"/>
            <a:hueOff val="7685"/>
            <a:satOff val="1125"/>
            <a:lumOff val="20385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1. Поступление оперативной информации</a:t>
          </a:r>
          <a:endParaRPr lang="ru-RU" sz="1200" b="1" kern="1200" dirty="0">
            <a:solidFill>
              <a:schemeClr val="tx1"/>
            </a:solidFill>
          </a:endParaRPr>
        </a:p>
      </dsp:txBody>
      <dsp:txXfrm rot="10800000">
        <a:off x="0" y="159"/>
        <a:ext cx="8446839" cy="518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C186F-78CA-4995-8426-09C4C136C50C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D144DBF-3B19-46CC-A365-8AD0F9D2B4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C186F-78CA-4995-8426-09C4C136C50C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4DBF-3B19-46CC-A365-8AD0F9D2B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D144DBF-3B19-46CC-A365-8AD0F9D2B4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C186F-78CA-4995-8426-09C4C136C50C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C186F-78CA-4995-8426-09C4C136C50C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D144DBF-3B19-46CC-A365-8AD0F9D2B4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C186F-78CA-4995-8426-09C4C136C50C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D144DBF-3B19-46CC-A365-8AD0F9D2B4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62C186F-78CA-4995-8426-09C4C136C50C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4DBF-3B19-46CC-A365-8AD0F9D2B4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C186F-78CA-4995-8426-09C4C136C50C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D144DBF-3B19-46CC-A365-8AD0F9D2B4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C186F-78CA-4995-8426-09C4C136C50C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D144DBF-3B19-46CC-A365-8AD0F9D2B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C186F-78CA-4995-8426-09C4C136C50C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144DBF-3B19-46CC-A365-8AD0F9D2B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D144DBF-3B19-46CC-A365-8AD0F9D2B4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C186F-78CA-4995-8426-09C4C136C50C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D144DBF-3B19-46CC-A365-8AD0F9D2B4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62C186F-78CA-4995-8426-09C4C136C50C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62C186F-78CA-4995-8426-09C4C136C50C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D144DBF-3B19-46CC-A365-8AD0F9D2B4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hyperlink" Target="http://vk.com/svetlo80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260648"/>
            <a:ext cx="8503920" cy="58384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/>
              <a:t>ИННОВАЦИОННАЯ МОДЕЛЬ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программы внеурочной деятельности</a:t>
            </a:r>
            <a:endParaRPr lang="ru-RU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ru-RU" b="1" dirty="0" smtClean="0"/>
              <a:t>«</a:t>
            </a:r>
            <a:r>
              <a:rPr lang="ru-RU" b="1" dirty="0" err="1" smtClean="0"/>
              <a:t>ПроСВЕТ</a:t>
            </a:r>
            <a:r>
              <a:rPr lang="ru-RU" b="1" dirty="0" smtClean="0"/>
              <a:t>» 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для обучающихся 5- 9 классов 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в рамках реализации краевого проекта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«От образовательных практик – </a:t>
            </a:r>
            <a:r>
              <a:rPr lang="en-US" b="1" dirty="0" smtClean="0"/>
              <a:t>                                     </a:t>
            </a:r>
            <a:r>
              <a:rPr lang="ru-RU" b="1" dirty="0" smtClean="0"/>
              <a:t>к инновационным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 моделям внеурочной деятельности»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 </a:t>
            </a:r>
            <a:endParaRPr lang="en-US" b="1" dirty="0" smtClean="0"/>
          </a:p>
          <a:p>
            <a:pPr algn="ctr">
              <a:buNone/>
            </a:pPr>
            <a:endParaRPr lang="en-US" b="1" dirty="0" smtClean="0"/>
          </a:p>
          <a:p>
            <a:pPr algn="r">
              <a:buNone/>
            </a:pPr>
            <a:r>
              <a:rPr lang="ru-RU" sz="1900" b="1" dirty="0" smtClean="0"/>
              <a:t>Автор и разработчик:</a:t>
            </a:r>
            <a:endParaRPr lang="ru-RU" sz="1900" dirty="0" smtClean="0"/>
          </a:p>
          <a:p>
            <a:pPr algn="r">
              <a:buNone/>
            </a:pPr>
            <a:r>
              <a:rPr lang="ru-RU" sz="1900" dirty="0" err="1" smtClean="0"/>
              <a:t>Туснина</a:t>
            </a:r>
            <a:r>
              <a:rPr lang="ru-RU" sz="1900" dirty="0" smtClean="0"/>
              <a:t> О.А., </a:t>
            </a:r>
          </a:p>
          <a:p>
            <a:pPr algn="r">
              <a:buNone/>
            </a:pPr>
            <a:r>
              <a:rPr lang="ru-RU" sz="1900" dirty="0" smtClean="0"/>
              <a:t>учитель начальных классов, </a:t>
            </a:r>
          </a:p>
          <a:p>
            <a:pPr algn="r">
              <a:buNone/>
            </a:pPr>
            <a:r>
              <a:rPr lang="ru-RU" sz="1900" dirty="0" smtClean="0"/>
              <a:t>МАОУ «СОШ№80» г. Перми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Признаки </a:t>
            </a:r>
            <a:r>
              <a:rPr lang="ru-RU" dirty="0" err="1"/>
              <a:t>инновационности</a:t>
            </a:r>
            <a:r>
              <a:rPr lang="ru-RU" dirty="0"/>
              <a:t> модели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1.	Внедрение в образовательную деятельность школы </a:t>
            </a:r>
            <a:r>
              <a:rPr lang="ru-RU"/>
              <a:t>современных </a:t>
            </a:r>
            <a:r>
              <a:rPr lang="ru-RU" smtClean="0"/>
              <a:t>волонтерских </a:t>
            </a:r>
            <a:r>
              <a:rPr lang="ru-RU" dirty="0"/>
              <a:t>и добровольческих практик.</a:t>
            </a:r>
          </a:p>
          <a:p>
            <a:pPr marL="0" indent="0">
              <a:buNone/>
            </a:pPr>
            <a:r>
              <a:rPr lang="ru-RU" dirty="0"/>
              <a:t>2.	Является ресурсом формирования развивающей и технологичной воспитательной среды школы.</a:t>
            </a:r>
          </a:p>
          <a:p>
            <a:pPr marL="0" indent="0">
              <a:buNone/>
            </a:pPr>
            <a:r>
              <a:rPr lang="ru-RU" dirty="0"/>
              <a:t>3.	Продумано и налажено сетевое, методическое, информационное сопровождение реализации модели внеурочной деятельности.</a:t>
            </a:r>
          </a:p>
          <a:p>
            <a:pPr marL="0" indent="0">
              <a:buNone/>
            </a:pPr>
            <a:r>
              <a:rPr lang="ru-RU" dirty="0"/>
              <a:t>4.	Волонтёрская деятельность обучающихся организована с опорой на социальное партнёрство.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2835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Кадровые условия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Классный руководитель или </a:t>
            </a:r>
            <a:r>
              <a:rPr lang="ru-RU" dirty="0" err="1" smtClean="0"/>
              <a:t>педагог-тьютор</a:t>
            </a:r>
            <a:r>
              <a:rPr lang="ru-RU" dirty="0" smtClean="0"/>
              <a:t>. Главное требование к педагогу: хорошие творческие или организаторские способности, а самое главное –</a:t>
            </a:r>
          </a:p>
          <a:p>
            <a:pPr>
              <a:buNone/>
            </a:pPr>
            <a:r>
              <a:rPr lang="ru-RU" sz="3200" b="1" dirty="0" smtClean="0"/>
              <a:t>желание самому быть волонтером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МАОУ «СОШ № 80»</a:t>
            </a:r>
          </a:p>
          <a:p>
            <a:pPr>
              <a:buNone/>
            </a:pPr>
            <a:r>
              <a:rPr lang="ru-RU" dirty="0" smtClean="0"/>
              <a:t>                    8(909)109-81-19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снова 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3717032"/>
            <a:ext cx="2636912" cy="2636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АКТУАЛЬНОСТЬ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обусловлена решением ряда проблем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сохранение </a:t>
            </a:r>
            <a:r>
              <a:rPr lang="ru-RU" dirty="0"/>
              <a:t>преемственности в сотрудничестве коллектива </a:t>
            </a:r>
            <a:r>
              <a:rPr lang="ru-RU" dirty="0" smtClean="0"/>
              <a:t>обучающихся </a:t>
            </a:r>
            <a:r>
              <a:rPr lang="ru-RU" dirty="0"/>
              <a:t>и родителей с Региональным центром «серебряных» волонтёров Пермского края «Серебро Урала», реализованного в начальной школе;</a:t>
            </a:r>
          </a:p>
          <a:p>
            <a:r>
              <a:rPr lang="ru-RU" dirty="0" smtClean="0"/>
              <a:t>поиск </a:t>
            </a:r>
            <a:r>
              <a:rPr lang="ru-RU" dirty="0"/>
              <a:t>активных форм и методов реализации программы духовно-нравственного развития, воспитания в подростковом возрасте;</a:t>
            </a:r>
          </a:p>
          <a:p>
            <a:r>
              <a:rPr lang="ru-RU" dirty="0"/>
              <a:t> </a:t>
            </a:r>
            <a:r>
              <a:rPr lang="ru-RU" dirty="0" smtClean="0"/>
              <a:t>вовлечение </a:t>
            </a:r>
            <a:r>
              <a:rPr lang="ru-RU" dirty="0"/>
              <a:t>в воспитательную деятельность семей обучающихся не-скольких поколений;</a:t>
            </a:r>
          </a:p>
          <a:p>
            <a:r>
              <a:rPr lang="ru-RU" dirty="0"/>
              <a:t> </a:t>
            </a:r>
            <a:r>
              <a:rPr lang="ru-RU" dirty="0" smtClean="0"/>
              <a:t>создание </a:t>
            </a:r>
            <a:r>
              <a:rPr lang="ru-RU" dirty="0"/>
              <a:t>на основе отдельных мероприятий управляемую систему внеурочной деятельности в соответствии с ФГОС ООО.</a:t>
            </a:r>
          </a:p>
        </p:txBody>
      </p:sp>
    </p:spTree>
    <p:extLst>
      <p:ext uri="{BB962C8B-B14F-4D97-AF65-F5344CB8AC3E}">
        <p14:creationId xmlns:p14="http://schemas.microsoft.com/office/powerpoint/2010/main" val="84690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 понятия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268760"/>
            <a:ext cx="8503920" cy="5256584"/>
          </a:xfrm>
        </p:spPr>
        <p:txBody>
          <a:bodyPr>
            <a:normAutofit fontScale="77500" lnSpcReduction="20000"/>
          </a:bodyPr>
          <a:lstStyle/>
          <a:p>
            <a:r>
              <a:rPr lang="ru-RU" sz="1500" b="1" dirty="0" err="1"/>
              <a:t>Волонтёрство</a:t>
            </a:r>
            <a:r>
              <a:rPr lang="ru-RU" sz="1500" b="1" dirty="0"/>
              <a:t>, волонтёрская деятельность </a:t>
            </a:r>
            <a:r>
              <a:rPr lang="ru-RU" sz="1500" dirty="0"/>
              <a:t>(от лат. </a:t>
            </a:r>
            <a:r>
              <a:rPr lang="ru-RU" sz="1500" dirty="0" err="1"/>
              <a:t>voluntarius</a:t>
            </a:r>
            <a:r>
              <a:rPr lang="ru-RU" sz="1500" dirty="0"/>
              <a:t> — добровольный) или добровольчество, добровольческая деятельность — это широкий круг деятельности, включая традиционные формы взаимопомощи и самопомощи, </a:t>
            </a:r>
            <a:r>
              <a:rPr lang="ru-RU" sz="1500" dirty="0" err="1"/>
              <a:t>фандрайзинг</a:t>
            </a:r>
            <a:r>
              <a:rPr lang="ru-RU" sz="1500" dirty="0"/>
              <a:t>, официальное предоставление услуг и другие формы гражданского участия, которая осуществляется добровольно на благо широкой общественности без расчёта на денежное вознаграждение. Добровольцы, с точки зрения закона Российской Федерации — физические лица, осуществляющие добровольческую деятельность в форме безвозмездного выполнения работ, оказания услуг (добровольческой деятельности).</a:t>
            </a:r>
          </a:p>
          <a:p>
            <a:r>
              <a:rPr lang="ru-RU" sz="1500" b="1" dirty="0" err="1"/>
              <a:t>Фандрайзинг</a:t>
            </a:r>
            <a:r>
              <a:rPr lang="ru-RU" sz="1500" dirty="0"/>
              <a:t> - привлечение материальных (денежные средства, товары) и нематериальных ресурсов (участие волонтеров, информационная поддержка, полезные связи) для осуществления общественных и благотворительных проектов, не имеющих коммерческой выгоды. Социокультурное проектирование подразумевает исследование организации и технологии культурной жизни общества, деятельности учреждений культуры, культурных центров досуга, методику проведения массовых культурных мероприятий. Одной из форм деятельности по социокультурному проектированию является разработка и реализация культурных программ.</a:t>
            </a:r>
          </a:p>
          <a:p>
            <a:r>
              <a:rPr lang="ru-RU" sz="1500" b="1" dirty="0"/>
              <a:t>Социальный проект </a:t>
            </a:r>
            <a:r>
              <a:rPr lang="ru-RU" sz="1500" dirty="0"/>
              <a:t>– это процесс, который направлен на изменения или решения устаревших или неработающих форм жизни общества. Проект имеет временные рамки создания и работы, положительное влияние на жизнь отдельного человека, группы людей.</a:t>
            </a:r>
          </a:p>
          <a:p>
            <a:r>
              <a:rPr lang="ru-RU" sz="1500" b="1" dirty="0"/>
              <a:t>Событийный проект (рабочее понятие) </a:t>
            </a:r>
            <a:r>
              <a:rPr lang="ru-RU" sz="1500" dirty="0"/>
              <a:t>– оперативное включение в мероприятия местного, регионального, краевого уровня. Событийный проект  подразумевает привлечение волонтёров к организации и в проведении событий спортивного, образовательного, </a:t>
            </a:r>
            <a:r>
              <a:rPr lang="ru-RU" sz="1500" dirty="0" err="1"/>
              <a:t>социальнокультурного</a:t>
            </a:r>
            <a:r>
              <a:rPr lang="ru-RU" sz="1500" dirty="0"/>
              <a:t> характера с целью их дальнейшей интеграции в смежные направления добровольчества.</a:t>
            </a:r>
          </a:p>
          <a:p>
            <a:r>
              <a:rPr lang="ru-RU" sz="1500" b="1" dirty="0"/>
              <a:t>Социокультурная среда </a:t>
            </a:r>
            <a:r>
              <a:rPr lang="ru-RU" sz="1500" dirty="0"/>
              <a:t>— конкретное непосредственно данное каждому ребенку социальное пространство, посредством которого он активно включается в культурные связи общества. Это - совокупность различных (макро- и микро-) условий его жизнедеятельности и социального (ролевого) поведения, это - его случайные контакты и глубинные взаимодействия с другими людьми, это - конкретное природное, вещное и предметное окружение, представленное как открытая к взаимодействию часть социума.</a:t>
            </a:r>
          </a:p>
          <a:p>
            <a:r>
              <a:rPr lang="ru-RU" sz="1500" b="1" dirty="0"/>
              <a:t>Системно-</a:t>
            </a:r>
            <a:r>
              <a:rPr lang="ru-RU" sz="1500" b="1" dirty="0" err="1"/>
              <a:t>деятельностный</a:t>
            </a:r>
            <a:r>
              <a:rPr lang="ru-RU" sz="1500" b="1" dirty="0"/>
              <a:t> подход</a:t>
            </a:r>
            <a:r>
              <a:rPr lang="ru-RU" sz="1500" dirty="0"/>
              <a:t> - это организация </a:t>
            </a:r>
            <a:r>
              <a:rPr lang="ru-RU" sz="1500" dirty="0" smtClean="0"/>
              <a:t>учебно-воспитательного процесса</a:t>
            </a:r>
            <a:r>
              <a:rPr lang="ru-RU" sz="1500" dirty="0"/>
              <a:t>, в котором главное место отводится активной и разносторонней, в максимальной степени самостоятельной </a:t>
            </a:r>
            <a:r>
              <a:rPr lang="ru-RU" sz="1500" dirty="0" smtClean="0"/>
              <a:t>образовательной </a:t>
            </a:r>
            <a:r>
              <a:rPr lang="ru-RU" sz="1500" dirty="0"/>
              <a:t>деятельности школьника</a:t>
            </a:r>
          </a:p>
          <a:p>
            <a:r>
              <a:rPr lang="ru-RU" sz="1500" b="1" dirty="0"/>
              <a:t>Волонтер «серебряного» возраста </a:t>
            </a:r>
            <a:r>
              <a:rPr lang="ru-RU" sz="1500" dirty="0"/>
              <a:t>– это человек в возрасте от 50 лет и старше, добровольно и безвозмездно участвующий в деятельности, направленной на решение актуальных социальных, культурных, экономических, экологических проблем в обществе</a:t>
            </a:r>
          </a:p>
          <a:p>
            <a:endParaRPr lang="ru-RU" sz="1500" dirty="0" smtClean="0"/>
          </a:p>
          <a:p>
            <a:endParaRPr lang="ru-RU" sz="1500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494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 fontAlgn="base"/>
            <a:r>
              <a:rPr lang="ru-RU" b="1" dirty="0" smtClean="0">
                <a:solidFill>
                  <a:schemeClr val="tx1"/>
                </a:solidFill>
              </a:rPr>
              <a:t>Цель</a:t>
            </a:r>
            <a:r>
              <a:rPr lang="ru-RU" dirty="0" smtClean="0">
                <a:solidFill>
                  <a:schemeClr val="tx1"/>
                </a:solidFill>
              </a:rPr>
              <a:t>: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fontAlgn="base"/>
            <a:r>
              <a:rPr lang="en-US" dirty="0" smtClean="0"/>
              <a:t> </a:t>
            </a:r>
            <a:r>
              <a:rPr lang="ru-RU" dirty="0" smtClean="0"/>
              <a:t>Обучение подростков навыкам взаимопомощи и добровольчества, общения и взаимодействия в группе сверстников в ходе реализации проектной деятельности в контексте работы волонтерского отряда и деятельности  Регионального центра «серебряных» волонтёров Пермского края «Серебро Урала».</a:t>
            </a:r>
          </a:p>
          <a:p>
            <a:endParaRPr lang="ru-RU" dirty="0" smtClean="0"/>
          </a:p>
          <a:p>
            <a:pPr lvl="0" fontAlgn="base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34400" cy="75895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1"/>
                </a:solidFill>
              </a:rPr>
              <a:t>Задачи: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12776"/>
            <a:ext cx="8805672" cy="5040560"/>
          </a:xfrm>
        </p:spPr>
        <p:txBody>
          <a:bodyPr>
            <a:normAutofit fontScale="92500"/>
          </a:bodyPr>
          <a:lstStyle/>
          <a:p>
            <a:pPr marL="457200" lvl="0" indent="-457200" fontAlgn="base">
              <a:buAutoNum type="arabicPeriod"/>
            </a:pPr>
            <a:r>
              <a:rPr lang="ru-RU" sz="2400" dirty="0" smtClean="0"/>
              <a:t>Создать волонтёрский отряд в классе и выделить в деятельности Регионального центра «серебряных» волонтёров Пермского края «Серебро Урала» направления внеурочной деятельности в соответствии с ФГОС ООО.</a:t>
            </a:r>
          </a:p>
          <a:p>
            <a:pPr marL="457200" indent="-457200" fontAlgn="base">
              <a:buFont typeface="Wingdings 2"/>
              <a:buAutoNum type="arabicPeriod"/>
            </a:pPr>
            <a:r>
              <a:rPr lang="ru-RU" sz="2400" dirty="0" smtClean="0"/>
              <a:t>В ходе создания и реализации событий отработать проектные умения обучающихся: формулирование цели и результатов деятельности, определение этапов реализации, умение находить внешние ресурсы, реализовать идею, подведение итогов, представление результатов.</a:t>
            </a:r>
          </a:p>
          <a:p>
            <a:pPr marL="457200" lvl="0" indent="-457200" fontAlgn="base">
              <a:buNone/>
            </a:pPr>
            <a:r>
              <a:rPr lang="ru-RU" sz="2400" dirty="0" smtClean="0"/>
              <a:t>  3. Реализовать проекты по направлениям: социальное, спортивное, культурно-массовое, экологическое.</a:t>
            </a:r>
          </a:p>
          <a:p>
            <a:pPr lvl="0" fontAlgn="base">
              <a:buNone/>
            </a:pPr>
            <a:r>
              <a:rPr lang="ru-RU" sz="2400" dirty="0" smtClean="0"/>
              <a:t>4. Развивать сотрудничество в волонтерской деятельности с семьями обучающихся и социальными партнёрами.</a:t>
            </a:r>
          </a:p>
          <a:p>
            <a:pPr marL="457200" indent="-457200" fontAlgn="base">
              <a:buFont typeface="Wingdings 2"/>
              <a:buAutoNum type="arabicPeriod"/>
            </a:pPr>
            <a:endParaRPr lang="ru-RU" sz="2000" dirty="0" smtClean="0"/>
          </a:p>
          <a:p>
            <a:pPr marL="457200" indent="-457200" fontAlgn="base">
              <a:buFont typeface="Wingdings 2"/>
              <a:buAutoNum type="arabicPeriod"/>
            </a:pPr>
            <a:endParaRPr lang="ru-RU" sz="2000" dirty="0" smtClean="0"/>
          </a:p>
          <a:p>
            <a:pPr marL="457200" indent="-457200" fontAlgn="base">
              <a:buFont typeface="Wingdings 2"/>
              <a:buAutoNum type="arabicPeriod"/>
            </a:pPr>
            <a:endParaRPr lang="ru-RU" sz="2400" dirty="0" smtClean="0"/>
          </a:p>
          <a:p>
            <a:pPr marL="457200" lvl="0" indent="-457200" fontAlgn="base">
              <a:buAutoNum type="arabicPeriod"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640960" cy="11589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C</a:t>
            </a:r>
            <a:r>
              <a:rPr lang="ru-RU" dirty="0" err="1" smtClean="0">
                <a:solidFill>
                  <a:schemeClr val="tx1"/>
                </a:solidFill>
              </a:rPr>
              <a:t>одержательная</a:t>
            </a:r>
            <a:r>
              <a:rPr lang="ru-RU" dirty="0" smtClean="0">
                <a:solidFill>
                  <a:schemeClr val="tx1"/>
                </a:solidFill>
              </a:rPr>
              <a:t> модель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51520" y="620688"/>
          <a:ext cx="8504238" cy="5262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44008" y="2276872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 b="1" dirty="0" smtClean="0"/>
              <a:t>#</a:t>
            </a:r>
            <a:r>
              <a:rPr lang="ru-RU" sz="1400" b="1" dirty="0" err="1" smtClean="0"/>
              <a:t>ЧайныйСемейныйЗабегВосьмидесятки</a:t>
            </a:r>
            <a:endParaRPr lang="ru-RU" sz="1400" b="1" dirty="0" smtClean="0"/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Добро не уходит на каникулы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3573016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Мы познаём Россию</a:t>
            </a:r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27576" y="4869160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Серия игр «Что? Где? Когда»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2387208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400" dirty="0" smtClean="0"/>
              <a:t>   </a:t>
            </a:r>
            <a:r>
              <a:rPr lang="en-US" sz="1400" dirty="0" smtClean="0"/>
              <a:t>#</a:t>
            </a:r>
            <a:r>
              <a:rPr lang="ru-RU" sz="1400" b="1" dirty="0" err="1" smtClean="0"/>
              <a:t>ЭкоКормушка</a:t>
            </a:r>
            <a:r>
              <a:rPr lang="ru-RU" sz="1400" b="1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  Чистые игры</a:t>
            </a:r>
          </a:p>
          <a:p>
            <a:pPr>
              <a:buFont typeface="Wingdings" pitchFamily="2" charset="2"/>
              <a:buChar char="Ø"/>
            </a:pPr>
            <a:endParaRPr lang="ru-RU" sz="1400" dirty="0" smtClean="0"/>
          </a:p>
          <a:p>
            <a:pPr>
              <a:buFont typeface="Wingdings" pitchFamily="2" charset="2"/>
              <a:buChar char="Ø"/>
            </a:pPr>
            <a:endParaRPr lang="ru-R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4509120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400" b="1" dirty="0" err="1" smtClean="0"/>
              <a:t>ЭкологияДуши</a:t>
            </a:r>
            <a:r>
              <a:rPr lang="en-US" sz="1400" b="1" dirty="0" smtClean="0"/>
              <a:t>#</a:t>
            </a:r>
            <a:r>
              <a:rPr lang="ru-RU" sz="1400" b="1" dirty="0" err="1" smtClean="0"/>
              <a:t>ПамятьПобедителей</a:t>
            </a:r>
            <a:endParaRPr lang="ru-RU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4869160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 b="1" dirty="0" smtClean="0"/>
              <a:t>  Mentor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446712" cy="82413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ОРГАНИЗАЦИОННАЯ МОДЕЛЬ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852985"/>
              </p:ext>
            </p:extLst>
          </p:nvPr>
        </p:nvGraphicFramePr>
        <p:xfrm>
          <a:off x="301624" y="1268760"/>
          <a:ext cx="8518847" cy="4830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59832" y="1772816"/>
            <a:ext cx="68878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Ц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Ь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Т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У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Р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Н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Я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868144" y="2708920"/>
            <a:ext cx="5040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Е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Д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А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1700808"/>
            <a:ext cx="2232248" cy="646331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Администрация </a:t>
            </a:r>
            <a:r>
              <a:rPr lang="ru-RU" dirty="0" err="1" smtClean="0"/>
              <a:t>Ордж</a:t>
            </a:r>
            <a:r>
              <a:rPr lang="ru-RU" dirty="0" smtClean="0"/>
              <a:t>. района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3068960"/>
            <a:ext cx="1224136" cy="369332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Депутаты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4581128"/>
            <a:ext cx="2520280" cy="1200329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Районный Совет ветеранов педагогического труда 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2699792" y="2204864"/>
            <a:ext cx="1080120" cy="720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492152" y="2429272"/>
            <a:ext cx="0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572000" y="2204864"/>
            <a:ext cx="0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699792" y="3501008"/>
            <a:ext cx="936104" cy="720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2339752" y="3645024"/>
            <a:ext cx="0" cy="11521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4572000" y="4581128"/>
            <a:ext cx="0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948264" y="1916832"/>
            <a:ext cx="1728192" cy="369332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Во!Волонтеры</a:t>
            </a:r>
            <a:endParaRPr lang="ru-RU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7164288" y="2276872"/>
            <a:ext cx="648072" cy="7920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12160" y="5157192"/>
            <a:ext cx="2736304" cy="92333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Региональный корпус спортивных волонтёров РСМ</a:t>
            </a:r>
            <a:endParaRPr lang="ru-RU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6732240" y="3789040"/>
            <a:ext cx="0" cy="14401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020272" y="4077072"/>
            <a:ext cx="1944216" cy="369332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volunteers_perm</a:t>
            </a:r>
            <a:endParaRPr lang="ru-RU" dirty="0"/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7668344" y="3429000"/>
            <a:ext cx="576064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5148064" y="1988840"/>
            <a:ext cx="1512168" cy="12241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Этапы реализации событийного проекта</a:t>
            </a:r>
            <a:endParaRPr lang="ru-RU" dirty="0"/>
          </a:p>
        </p:txBody>
      </p:sp>
      <p:graphicFrame>
        <p:nvGraphicFramePr>
          <p:cNvPr id="5" name="Содержимое 4">
            <a:hlinkClick r:id="rId2"/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323528" y="1268760"/>
          <a:ext cx="8446839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Спортивные мероприятия </a:t>
            </a:r>
            <a:endParaRPr lang="ru-RU" dirty="0"/>
          </a:p>
        </p:txBody>
      </p:sp>
      <p:pic>
        <p:nvPicPr>
          <p:cNvPr id="4" name="Содержимое 3" descr="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340768"/>
            <a:ext cx="7056107" cy="5292080"/>
          </a:xfrm>
        </p:spPr>
      </p:pic>
      <p:pic>
        <p:nvPicPr>
          <p:cNvPr id="5" name="Рисунок 4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6" name="Рисунок 5" descr="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7" name="Рисунок 6" descr="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268760"/>
            <a:ext cx="9144000" cy="5136356"/>
          </a:xfrm>
          <a:prstGeom prst="rect">
            <a:avLst/>
          </a:prstGeom>
        </p:spPr>
      </p:pic>
      <p:pic>
        <p:nvPicPr>
          <p:cNvPr id="8" name="Рисунок 7" descr="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980728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581</TotalTime>
  <Words>814</Words>
  <Application>Microsoft Office PowerPoint</Application>
  <PresentationFormat>Экран (4:3)</PresentationFormat>
  <Paragraphs>100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Официальная</vt:lpstr>
      <vt:lpstr>Презентация PowerPoint</vt:lpstr>
      <vt:lpstr>АКТУАЛЬНОСТЬ  обусловлена решением ряда проблем</vt:lpstr>
      <vt:lpstr>Используемые понятия </vt:lpstr>
      <vt:lpstr>Цель: </vt:lpstr>
      <vt:lpstr> Задачи:</vt:lpstr>
      <vt:lpstr>    Cодержательная модель </vt:lpstr>
      <vt:lpstr>ОРГАНИЗАЦИОННАЯ МОДЕЛЬ</vt:lpstr>
      <vt:lpstr>Этапы реализации событийного проекта</vt:lpstr>
      <vt:lpstr>Спортивные мероприятия </vt:lpstr>
      <vt:lpstr>Признаки инновационности модели</vt:lpstr>
      <vt:lpstr>Кадровые условия</vt:lpstr>
    </vt:vector>
  </TitlesOfParts>
  <Company>WareZ Provider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ГРАФИЧЕСКАЯ СОДЕРЖАТЕЛЬНАЯ МОДЕЛЬ</dc:title>
  <dc:creator>NF</dc:creator>
  <cp:lastModifiedBy>Dremina-IA</cp:lastModifiedBy>
  <cp:revision>71</cp:revision>
  <dcterms:created xsi:type="dcterms:W3CDTF">2019-08-02T18:43:42Z</dcterms:created>
  <dcterms:modified xsi:type="dcterms:W3CDTF">2019-09-09T07:52:52Z</dcterms:modified>
</cp:coreProperties>
</file>