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8" r:id="rId3"/>
    <p:sldId id="260" r:id="rId4"/>
    <p:sldId id="270" r:id="rId5"/>
    <p:sldId id="27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33A6-D820-4AA8-A50B-63D7649AE6A9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7EB9C-278D-4DD0-B9D9-4AE9AA40F7D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33A6-D820-4AA8-A50B-63D7649AE6A9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EB9C-278D-4DD0-B9D9-4AE9AA40F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33A6-D820-4AA8-A50B-63D7649AE6A9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EB9C-278D-4DD0-B9D9-4AE9AA40F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4033A6-D820-4AA8-A50B-63D7649AE6A9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2C7EB9C-278D-4DD0-B9D9-4AE9AA40F7D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33A6-D820-4AA8-A50B-63D7649AE6A9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EB9C-278D-4DD0-B9D9-4AE9AA40F7D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33A6-D820-4AA8-A50B-63D7649AE6A9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EB9C-278D-4DD0-B9D9-4AE9AA40F7D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EB9C-278D-4DD0-B9D9-4AE9AA40F7D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33A6-D820-4AA8-A50B-63D7649AE6A9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33A6-D820-4AA8-A50B-63D7649AE6A9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EB9C-278D-4DD0-B9D9-4AE9AA40F7D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33A6-D820-4AA8-A50B-63D7649AE6A9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EB9C-278D-4DD0-B9D9-4AE9AA40F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4033A6-D820-4AA8-A50B-63D7649AE6A9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2C7EB9C-278D-4DD0-B9D9-4AE9AA40F7D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33A6-D820-4AA8-A50B-63D7649AE6A9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7EB9C-278D-4DD0-B9D9-4AE9AA40F7D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74033A6-D820-4AA8-A50B-63D7649AE6A9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2C7EB9C-278D-4DD0-B9D9-4AE9AA40F7D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wnloads\Петровский уро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8640960" cy="521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17231"/>
            <a:ext cx="1055117" cy="105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5517232"/>
            <a:ext cx="4818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/>
              <a:t>Проект «Петра творенья. </a:t>
            </a:r>
          </a:p>
          <a:p>
            <a:pPr algn="r"/>
            <a:r>
              <a:rPr lang="ru-RU" dirty="0"/>
              <a:t>Страницы истории Петрозаводска и Перми </a:t>
            </a:r>
          </a:p>
          <a:p>
            <a:pPr algn="r"/>
            <a:r>
              <a:rPr lang="ru-RU" dirty="0"/>
              <a:t>в детских мультфильмах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78645" y="2204864"/>
            <a:ext cx="62176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sz="42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300-летию Перми посвящается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06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916832"/>
            <a:ext cx="7776864" cy="2016224"/>
          </a:xfrm>
        </p:spPr>
        <p:txBody>
          <a:bodyPr>
            <a:normAutofit fontScale="90000"/>
          </a:bodyPr>
          <a:lstStyle/>
          <a:p>
            <a:pPr algn="just"/>
            <a:r>
              <a:rPr lang="ru-RU" altLang="en-US" dirty="0" smtClean="0">
                <a:solidFill>
                  <a:schemeClr val="bg1"/>
                </a:solidFill>
                <a:latin typeface="Calibri" panose="020F0502020204030204" charset="0"/>
              </a:rPr>
              <a:t>             Цель проекта - </a:t>
            </a:r>
            <a:r>
              <a:rPr lang="en-US" altLang="ru-RU" dirty="0" err="1" smtClean="0">
                <a:solidFill>
                  <a:schemeClr val="bg1"/>
                </a:solidFill>
                <a:latin typeface="Calibri" panose="020F0502020204030204" charset="0"/>
              </a:rPr>
              <a:t>использовани</a:t>
            </a:r>
            <a:r>
              <a:rPr lang="ru-RU" altLang="ru-RU" dirty="0" smtClean="0">
                <a:solidFill>
                  <a:schemeClr val="bg1"/>
                </a:solidFill>
                <a:latin typeface="Calibri" panose="020F0502020204030204" charset="0"/>
              </a:rPr>
              <a:t>е</a:t>
            </a:r>
            <a:r>
              <a:rPr lang="en-US" altLang="ru-RU" dirty="0" smtClean="0">
                <a:solidFill>
                  <a:schemeClr val="bg1"/>
                </a:solidFill>
                <a:latin typeface="Calibri" panose="020F0502020204030204" charset="0"/>
              </a:rPr>
              <a:t> </a:t>
            </a:r>
            <a:r>
              <a:rPr lang="en-US" altLang="ru-RU" dirty="0" err="1" smtClean="0">
                <a:solidFill>
                  <a:schemeClr val="bg1"/>
                </a:solidFill>
                <a:latin typeface="Calibri" panose="020F0502020204030204" charset="0"/>
              </a:rPr>
              <a:t>детского</a:t>
            </a:r>
            <a:r>
              <a:rPr lang="en-US" altLang="ru-RU" dirty="0" smtClean="0">
                <a:solidFill>
                  <a:schemeClr val="bg1"/>
                </a:solidFill>
                <a:latin typeface="Calibri" panose="020F0502020204030204" charset="0"/>
              </a:rPr>
              <a:t> </a:t>
            </a:r>
            <a:r>
              <a:rPr lang="en-US" altLang="ru-RU" dirty="0" err="1" smtClean="0">
                <a:solidFill>
                  <a:schemeClr val="bg1"/>
                </a:solidFill>
                <a:latin typeface="Calibri" panose="020F0502020204030204" charset="0"/>
              </a:rPr>
              <a:t>анимационного</a:t>
            </a:r>
            <a:r>
              <a:rPr lang="en-US" altLang="ru-RU" dirty="0" smtClean="0">
                <a:solidFill>
                  <a:schemeClr val="bg1"/>
                </a:solidFill>
                <a:latin typeface="Calibri" panose="020F0502020204030204" charset="0"/>
              </a:rPr>
              <a:t> </a:t>
            </a:r>
            <a:r>
              <a:rPr lang="en-US" altLang="ru-RU" dirty="0" err="1" smtClean="0">
                <a:solidFill>
                  <a:schemeClr val="bg1"/>
                </a:solidFill>
                <a:latin typeface="Calibri" panose="020F0502020204030204" charset="0"/>
              </a:rPr>
              <a:t>творчества</a:t>
            </a:r>
            <a:r>
              <a:rPr lang="ru-RU" altLang="ru-RU" dirty="0" smtClean="0">
                <a:solidFill>
                  <a:schemeClr val="bg1"/>
                </a:solidFill>
                <a:latin typeface="Calibri" panose="020F0502020204030204" charset="0"/>
              </a:rPr>
              <a:t> инклюзивных </a:t>
            </a:r>
            <a:r>
              <a:rPr lang="ru-RU" altLang="ru-RU" dirty="0" err="1" smtClean="0">
                <a:solidFill>
                  <a:schemeClr val="bg1"/>
                </a:solidFill>
                <a:latin typeface="Calibri" panose="020F0502020204030204" charset="0"/>
              </a:rPr>
              <a:t>мультстудий</a:t>
            </a:r>
            <a:r>
              <a:rPr lang="en-US" altLang="ru-RU" dirty="0" smtClean="0">
                <a:solidFill>
                  <a:schemeClr val="bg1"/>
                </a:solidFill>
                <a:latin typeface="Calibri" panose="020F0502020204030204" charset="0"/>
              </a:rPr>
              <a:t> в </a:t>
            </a:r>
            <a:r>
              <a:rPr lang="en-US" altLang="ru-RU" dirty="0" err="1" smtClean="0">
                <a:solidFill>
                  <a:schemeClr val="bg1"/>
                </a:solidFill>
                <a:latin typeface="Calibri" panose="020F0502020204030204" charset="0"/>
              </a:rPr>
              <a:t>изучении</a:t>
            </a:r>
            <a:r>
              <a:rPr lang="en-US" altLang="ru-RU" dirty="0" smtClean="0">
                <a:solidFill>
                  <a:schemeClr val="bg1"/>
                </a:solidFill>
                <a:latin typeface="Calibri" panose="020F0502020204030204" charset="0"/>
              </a:rPr>
              <a:t> </a:t>
            </a:r>
            <a:r>
              <a:rPr lang="en-US" altLang="ru-RU" dirty="0" err="1" smtClean="0">
                <a:solidFill>
                  <a:schemeClr val="bg1"/>
                </a:solidFill>
                <a:latin typeface="Calibri" panose="020F0502020204030204" charset="0"/>
              </a:rPr>
              <a:t>истории</a:t>
            </a:r>
            <a:r>
              <a:rPr lang="en-US" altLang="ru-RU" dirty="0" smtClean="0">
                <a:solidFill>
                  <a:schemeClr val="bg1"/>
                </a:solidFill>
                <a:latin typeface="Calibri" panose="020F0502020204030204" charset="0"/>
              </a:rPr>
              <a:t> </a:t>
            </a:r>
            <a:r>
              <a:rPr lang="en-US" altLang="ru-RU" dirty="0" err="1" smtClean="0">
                <a:solidFill>
                  <a:schemeClr val="bg1"/>
                </a:solidFill>
                <a:latin typeface="Calibri" panose="020F0502020204030204" charset="0"/>
              </a:rPr>
              <a:t>родного</a:t>
            </a:r>
            <a:r>
              <a:rPr lang="en-US" altLang="ru-RU" dirty="0" smtClean="0">
                <a:solidFill>
                  <a:schemeClr val="bg1"/>
                </a:solidFill>
                <a:latin typeface="Calibri" panose="020F0502020204030204" charset="0"/>
              </a:rPr>
              <a:t> </a:t>
            </a:r>
            <a:r>
              <a:rPr lang="en-US" altLang="ru-RU" dirty="0" err="1" smtClean="0">
                <a:solidFill>
                  <a:schemeClr val="bg1"/>
                </a:solidFill>
                <a:latin typeface="Calibri" panose="020F0502020204030204" charset="0"/>
              </a:rPr>
              <a:t>края</a:t>
            </a:r>
            <a:r>
              <a:rPr lang="ru-RU" altLang="ru-RU" dirty="0" smtClean="0">
                <a:solidFill>
                  <a:schemeClr val="bg1"/>
                </a:solidFill>
                <a:latin typeface="Calibri" panose="020F0502020204030204" charset="0"/>
              </a:rPr>
              <a:t> и страны.</a:t>
            </a:r>
            <a:r>
              <a:rPr lang="ru-RU" altLang="ru-RU" dirty="0">
                <a:solidFill>
                  <a:schemeClr val="bg1"/>
                </a:solidFill>
                <a:latin typeface="Calibri" panose="020F0502020204030204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Calibri" panose="020F0502020204030204" charset="0"/>
              </a:rPr>
            </a:br>
            <a:r>
              <a:rPr lang="ru-RU" altLang="ru-RU" dirty="0" smtClean="0">
                <a:solidFill>
                  <a:schemeClr val="bg1"/>
                </a:solidFill>
                <a:latin typeface="Calibri" panose="020F0502020204030204" charset="0"/>
              </a:rPr>
              <a:t/>
            </a:r>
            <a:br>
              <a:rPr lang="ru-RU" altLang="ru-RU" dirty="0" smtClean="0">
                <a:solidFill>
                  <a:schemeClr val="bg1"/>
                </a:solidFill>
                <a:latin typeface="Calibri" panose="020F0502020204030204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2867588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63124" y="3645024"/>
            <a:ext cx="256709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Инклюзивные </a:t>
            </a:r>
          </a:p>
          <a:p>
            <a:pPr algn="ctr"/>
            <a:r>
              <a:rPr lang="ru-RU" dirty="0" err="1" smtClean="0"/>
              <a:t>Мультстудия</a:t>
            </a:r>
            <a:endParaRPr lang="ru-RU" dirty="0" smtClean="0"/>
          </a:p>
          <a:p>
            <a:pPr algn="ctr"/>
            <a:r>
              <a:rPr lang="ru-RU" dirty="0" smtClean="0"/>
              <a:t>«Творим вместе»</a:t>
            </a:r>
          </a:p>
          <a:p>
            <a:pPr algn="ctr"/>
            <a:r>
              <a:rPr lang="ru-RU" sz="1400" dirty="0"/>
              <a:t>г</a:t>
            </a:r>
            <a:r>
              <a:rPr lang="ru-RU" sz="1400" dirty="0" smtClean="0"/>
              <a:t>. Петрозаводск,</a:t>
            </a:r>
          </a:p>
          <a:p>
            <a:pPr algn="ctr"/>
            <a:r>
              <a:rPr lang="ru-RU" dirty="0" smtClean="0"/>
              <a:t>«</a:t>
            </a:r>
            <a:r>
              <a:rPr lang="ru-RU" dirty="0" err="1" smtClean="0"/>
              <a:t>Воображариум</a:t>
            </a:r>
            <a:r>
              <a:rPr lang="ru-RU" dirty="0" smtClean="0"/>
              <a:t>»,</a:t>
            </a:r>
          </a:p>
          <a:p>
            <a:pPr algn="ctr"/>
            <a:r>
              <a:rPr lang="ru-RU" dirty="0" smtClean="0"/>
              <a:t>«Энергия будущего</a:t>
            </a:r>
            <a:r>
              <a:rPr lang="ru-RU" dirty="0" smtClean="0"/>
              <a:t>»</a:t>
            </a:r>
          </a:p>
          <a:p>
            <a:pPr algn="ctr"/>
            <a:r>
              <a:rPr lang="ru-RU" dirty="0" smtClean="0"/>
              <a:t>«</a:t>
            </a:r>
            <a:r>
              <a:rPr lang="ru-RU" dirty="0" err="1" smtClean="0"/>
              <a:t>Мультиленд</a:t>
            </a:r>
            <a:r>
              <a:rPr lang="ru-RU" dirty="0" smtClean="0"/>
              <a:t>»</a:t>
            </a:r>
            <a:r>
              <a:rPr lang="ru-RU" dirty="0" smtClean="0"/>
              <a:t> </a:t>
            </a:r>
            <a:endParaRPr lang="ru-RU" dirty="0" smtClean="0"/>
          </a:p>
          <a:p>
            <a:pPr algn="ctr"/>
            <a:r>
              <a:rPr lang="ru-RU" sz="1400" dirty="0" smtClean="0"/>
              <a:t>г. Пермь</a:t>
            </a:r>
          </a:p>
          <a:p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9" y="260648"/>
            <a:ext cx="1250505" cy="76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" t="9095"/>
          <a:stretch/>
        </p:blipFill>
        <p:spPr bwMode="auto">
          <a:xfrm>
            <a:off x="5724128" y="3645024"/>
            <a:ext cx="2962595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72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147248" cy="3744416"/>
          </a:xfrm>
        </p:spPr>
        <p:txBody>
          <a:bodyPr>
            <a:noAutofit/>
          </a:bodyPr>
          <a:lstStyle/>
          <a:p>
            <a:r>
              <a:rPr lang="ru-RU" altLang="en-US" sz="2000" dirty="0" smtClean="0">
                <a:solidFill>
                  <a:schemeClr val="bg1"/>
                </a:solidFill>
              </a:rPr>
              <a:t/>
            </a:r>
            <a:br>
              <a:rPr lang="ru-RU" altLang="en-US" sz="2000" dirty="0" smtClean="0">
                <a:solidFill>
                  <a:schemeClr val="bg1"/>
                </a:solidFill>
              </a:rPr>
            </a:br>
            <a:r>
              <a:rPr lang="ru-RU" altLang="en-US" sz="2000" dirty="0">
                <a:solidFill>
                  <a:schemeClr val="bg1"/>
                </a:solidFill>
              </a:rPr>
              <a:t/>
            </a:r>
            <a:br>
              <a:rPr lang="ru-RU" altLang="en-US" sz="2000" dirty="0">
                <a:solidFill>
                  <a:schemeClr val="bg1"/>
                </a:solidFill>
              </a:rPr>
            </a:br>
            <a:r>
              <a:rPr lang="ru-RU" altLang="en-US" sz="2000" dirty="0" smtClean="0">
                <a:solidFill>
                  <a:schemeClr val="bg1"/>
                </a:solidFill>
              </a:rPr>
              <a:t/>
            </a:r>
            <a:br>
              <a:rPr lang="ru-RU" altLang="en-US" sz="2000" dirty="0" smtClean="0">
                <a:solidFill>
                  <a:schemeClr val="bg1"/>
                </a:solidFill>
              </a:rPr>
            </a:br>
            <a:r>
              <a:rPr lang="ru-RU" altLang="en-US" sz="2000" dirty="0">
                <a:solidFill>
                  <a:schemeClr val="bg1"/>
                </a:solidFill>
              </a:rPr>
              <a:t/>
            </a:r>
            <a:br>
              <a:rPr lang="ru-RU" altLang="en-US" sz="2000" dirty="0">
                <a:solidFill>
                  <a:schemeClr val="bg1"/>
                </a:solidFill>
              </a:rPr>
            </a:br>
            <a:r>
              <a:rPr lang="ru-RU" altLang="en-US" sz="2000" dirty="0" smtClean="0">
                <a:solidFill>
                  <a:schemeClr val="bg1"/>
                </a:solidFill>
              </a:rPr>
              <a:t/>
            </a:r>
            <a:br>
              <a:rPr lang="ru-RU" altLang="en-US" sz="2000" dirty="0" smtClean="0">
                <a:solidFill>
                  <a:schemeClr val="bg1"/>
                </a:solidFill>
              </a:rPr>
            </a:br>
            <a:r>
              <a:rPr lang="ru-RU" altLang="en-US" sz="2000" dirty="0" smtClean="0">
                <a:solidFill>
                  <a:schemeClr val="bg1"/>
                </a:solidFill>
              </a:rPr>
              <a:t/>
            </a:r>
            <a:br>
              <a:rPr lang="ru-RU" altLang="en-US" sz="2000" dirty="0" smtClean="0">
                <a:solidFill>
                  <a:schemeClr val="bg1"/>
                </a:solidFill>
              </a:rPr>
            </a:br>
            <a:r>
              <a:rPr lang="ru-RU" altLang="en-US" sz="2000" dirty="0" smtClean="0">
                <a:solidFill>
                  <a:schemeClr val="bg1"/>
                </a:solidFill>
              </a:rPr>
              <a:t/>
            </a:r>
            <a:br>
              <a:rPr lang="ru-RU" altLang="en-US" sz="2000" dirty="0" smtClean="0">
                <a:solidFill>
                  <a:schemeClr val="bg1"/>
                </a:solidFill>
              </a:rPr>
            </a:br>
            <a:r>
              <a:rPr lang="ru-RU" altLang="en-US" sz="2000" dirty="0" smtClean="0">
                <a:solidFill>
                  <a:schemeClr val="bg1"/>
                </a:solidFill>
              </a:rPr>
              <a:t/>
            </a:r>
            <a:br>
              <a:rPr lang="ru-RU" altLang="en-US" sz="2000" dirty="0" smtClean="0">
                <a:solidFill>
                  <a:schemeClr val="bg1"/>
                </a:solidFill>
              </a:rPr>
            </a:br>
            <a:r>
              <a:rPr lang="ru-RU" altLang="en-US" sz="2000" dirty="0">
                <a:solidFill>
                  <a:schemeClr val="bg1"/>
                </a:solidFill>
              </a:rPr>
              <a:t/>
            </a:r>
            <a:br>
              <a:rPr lang="ru-RU" altLang="en-US" sz="2000" dirty="0">
                <a:solidFill>
                  <a:schemeClr val="bg1"/>
                </a:solidFill>
              </a:rPr>
            </a:br>
            <a:r>
              <a:rPr lang="ru-RU" altLang="en-US" sz="2000" dirty="0" smtClean="0">
                <a:solidFill>
                  <a:schemeClr val="bg1"/>
                </a:solidFill>
              </a:rPr>
              <a:t/>
            </a:r>
            <a:br>
              <a:rPr lang="ru-RU" altLang="en-US" sz="2000" dirty="0" smtClean="0">
                <a:solidFill>
                  <a:schemeClr val="bg1"/>
                </a:solidFill>
              </a:rPr>
            </a:br>
            <a:r>
              <a:rPr lang="ru-RU" altLang="en-US" sz="2000" dirty="0">
                <a:solidFill>
                  <a:schemeClr val="bg1"/>
                </a:solidFill>
              </a:rPr>
              <a:t/>
            </a:r>
            <a:br>
              <a:rPr lang="ru-RU" altLang="en-US" sz="2000" dirty="0">
                <a:solidFill>
                  <a:schemeClr val="bg1"/>
                </a:solidFill>
              </a:rPr>
            </a:br>
            <a:r>
              <a:rPr lang="ru-RU" altLang="en-US" sz="2000" dirty="0" smtClean="0">
                <a:solidFill>
                  <a:schemeClr val="bg1"/>
                </a:solidFill>
              </a:rPr>
              <a:t/>
            </a:r>
            <a:br>
              <a:rPr lang="ru-RU" altLang="en-US" sz="2000" dirty="0" smtClean="0">
                <a:solidFill>
                  <a:schemeClr val="bg1"/>
                </a:solidFill>
              </a:rPr>
            </a:br>
            <a:r>
              <a:rPr lang="ru-RU" altLang="en-US" sz="2000" dirty="0">
                <a:solidFill>
                  <a:schemeClr val="bg1"/>
                </a:solidFill>
              </a:rPr>
              <a:t/>
            </a:r>
            <a:br>
              <a:rPr lang="ru-RU" altLang="en-US" sz="2000" dirty="0">
                <a:solidFill>
                  <a:schemeClr val="bg1"/>
                </a:solidFill>
              </a:rPr>
            </a:br>
            <a:r>
              <a:rPr lang="ru-RU" altLang="en-US" sz="2000" dirty="0" smtClean="0">
                <a:solidFill>
                  <a:schemeClr val="bg1"/>
                </a:solidFill>
              </a:rPr>
              <a:t/>
            </a:r>
            <a:br>
              <a:rPr lang="ru-RU" altLang="en-US" sz="20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71" y="1133455"/>
            <a:ext cx="2740950" cy="219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48680"/>
            <a:ext cx="8536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Результат работы инклюзивных </a:t>
            </a:r>
            <a:r>
              <a:rPr lang="ru-RU" sz="3200" dirty="0" err="1" smtClean="0"/>
              <a:t>мультстудий</a:t>
            </a:r>
            <a:endParaRPr lang="ru-RU" sz="3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33455"/>
            <a:ext cx="2473691" cy="197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29835"/>
            <a:ext cx="3438382" cy="275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5357" y="4999535"/>
            <a:ext cx="85125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На основе мультфильмов разработан</a:t>
            </a:r>
          </a:p>
          <a:p>
            <a:pPr algn="ctr"/>
            <a:r>
              <a:rPr lang="ru-RU" sz="3200" dirty="0" smtClean="0"/>
              <a:t>«Петровский </a:t>
            </a:r>
            <a:r>
              <a:rPr lang="ru-RU" sz="3200" dirty="0" smtClean="0"/>
              <a:t>урок – Заводам на Урале быть!»</a:t>
            </a:r>
          </a:p>
          <a:p>
            <a:pPr algn="ctr"/>
            <a:r>
              <a:rPr lang="ru-RU" sz="3200" dirty="0" smtClean="0"/>
              <a:t>и созданы методические рекомендации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538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231" y="980728"/>
            <a:ext cx="7062372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dirty="0" smtClean="0">
                <a:solidFill>
                  <a:schemeClr val="bg1"/>
                </a:solidFill>
              </a:rPr>
              <a:t>Как </a:t>
            </a:r>
            <a:r>
              <a:rPr lang="ru-RU" altLang="en-US" dirty="0" smtClean="0">
                <a:solidFill>
                  <a:schemeClr val="bg1"/>
                </a:solidFill>
              </a:rPr>
              <a:t>принять участие в проекте и провести </a:t>
            </a:r>
            <a:r>
              <a:rPr lang="ru-RU" altLang="en-US" dirty="0" smtClean="0">
                <a:solidFill>
                  <a:schemeClr val="bg1"/>
                </a:solidFill>
              </a:rPr>
              <a:t>Петровский </a:t>
            </a:r>
            <a:r>
              <a:rPr lang="ru-RU" altLang="en-US" dirty="0" smtClean="0">
                <a:solidFill>
                  <a:schemeClr val="bg1"/>
                </a:solidFill>
              </a:rPr>
              <a:t>урок.</a:t>
            </a:r>
            <a:r>
              <a:rPr lang="ru-RU" altLang="en-US" dirty="0" smtClean="0">
                <a:solidFill>
                  <a:schemeClr val="bg1"/>
                </a:solidFill>
              </a:rPr>
              <a:t/>
            </a:r>
            <a:br>
              <a:rPr lang="ru-RU" altLang="en-US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5922" y="1217051"/>
            <a:ext cx="740565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«Петровского урока» с 24 апреля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мая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анимационные материалы и рекомендации  «Петровского урока» придёт всем, кто прошел регистрацию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указал свою электронную почту.</a:t>
            </a:r>
          </a:p>
          <a:p>
            <a:pPr lvl="6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clck.ru/343U5W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фотоотчет (пост)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соцсетях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вашего образовательного учреждения 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Петровского урока в вашем классе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 24 апреля по 11 мая.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-анкету участника по результатам урока до 11 мая.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https://clck.ru/343YrA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Рассылка сертификатов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классам участникам и благодарностей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 до 11 июня по данным из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-анкеты.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681" y="5877272"/>
            <a:ext cx="1129787" cy="69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849" y="2780928"/>
            <a:ext cx="1143273" cy="114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496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2400"/>
            <a:ext cx="8075240" cy="4716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 ДО «ЦДОДД «Луч» г. Перми</a:t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Пермь, ул.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Елькина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</a:t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290-29-90</a:t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cdodd-lu4@yandex.ru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Евсеева Татьяна Николаевна </a:t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89027913321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445224"/>
            <a:ext cx="136525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2603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</TotalTime>
  <Words>138</Words>
  <Application>Microsoft Office PowerPoint</Application>
  <PresentationFormat>Экран (4:3)</PresentationFormat>
  <Paragraphs>34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Презентация PowerPoint</vt:lpstr>
      <vt:lpstr>             Цель проекта - использование детского анимационного творчества инклюзивных мультстудий в изучении истории родного края и страны.  </vt:lpstr>
      <vt:lpstr>              </vt:lpstr>
      <vt:lpstr>Как принять участие в проекте и провести Петровский урок. </vt:lpstr>
      <vt:lpstr>МАУ ДО «ЦДОДД «Луч» г. Перми г. Пермь, ул. Елькина, 3 290-29-90 cdodd-lu4@yandex.ru Евсеева Татьяна Николаевна  89027913321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 в ИСТОРИЯХ</dc:title>
  <dc:creator>Пользователь</dc:creator>
  <cp:lastModifiedBy>Пользователь Windows</cp:lastModifiedBy>
  <cp:revision>31</cp:revision>
  <dcterms:created xsi:type="dcterms:W3CDTF">2023-03-14T04:22:43Z</dcterms:created>
  <dcterms:modified xsi:type="dcterms:W3CDTF">2023-04-05T06:42:27Z</dcterms:modified>
</cp:coreProperties>
</file>