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1" r:id="rId2"/>
    <p:sldId id="262" r:id="rId3"/>
    <p:sldId id="263" r:id="rId4"/>
    <p:sldId id="264" r:id="rId5"/>
    <p:sldId id="267" r:id="rId6"/>
    <p:sldId id="266" r:id="rId7"/>
    <p:sldId id="268" r:id="rId8"/>
    <p:sldId id="269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222"/>
    <a:srgbClr val="FFCE33"/>
    <a:srgbClr val="FFF0D1"/>
    <a:srgbClr val="FFEECD"/>
    <a:srgbClr val="FFF4DD"/>
    <a:srgbClr val="FFFFE5"/>
    <a:srgbClr val="FFCC29"/>
    <a:srgbClr val="E6C55C"/>
    <a:srgbClr val="FFD13F"/>
    <a:srgbClr val="5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13766-555D-4CD2-8605-C70A6BB0D4BC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8271E-BF3E-426D-AD56-53ECF7E4C8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243D3-AEA1-4FDA-B2B1-D3B89702FFA5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1270D-A585-472F-9FD8-5D85EBCC67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14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7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7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7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7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7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7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73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73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1270D-A585-472F-9FD8-5D85EBCC6792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73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49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27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35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912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54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22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47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422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83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DF9B32-84CD-4AFC-926A-F0A0DDD215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22.05.2020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77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A327-8549-4C4A-BCDC-9C6EF6B97D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29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vizzich.ru/victor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cdtritm?w=wall-173658782_496" TargetMode="External"/><Relationship Id="rId5" Type="http://schemas.openxmlformats.org/officeDocument/2006/relationships/hyperlink" Target="https://www.123formbuilder.com/form-5450553/" TargetMode="External"/><Relationship Id="rId4" Type="http://schemas.openxmlformats.org/officeDocument/2006/relationships/hyperlink" Target="https://www.123formbuilder.com/form-5428728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egorki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s://www.gradznanij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784" y="-40616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1"/>
          <p:cNvSpPr/>
          <p:nvPr/>
        </p:nvSpPr>
        <p:spPr>
          <a:xfrm>
            <a:off x="-30100" y="5782453"/>
            <a:ext cx="9186645" cy="1099293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9455 w 9150133"/>
              <a:gd name="connsiteY0" fmla="*/ 363980 h 504926"/>
              <a:gd name="connsiteX1" fmla="*/ 2005347 w 9150133"/>
              <a:gd name="connsiteY1" fmla="*/ 188283 h 504926"/>
              <a:gd name="connsiteX2" fmla="*/ 7938493 w 9150133"/>
              <a:gd name="connsiteY2" fmla="*/ 410980 h 504926"/>
              <a:gd name="connsiteX3" fmla="*/ 9146055 w 9150133"/>
              <a:gd name="connsiteY3" fmla="*/ 170369 h 504926"/>
              <a:gd name="connsiteX4" fmla="*/ 9144000 w 9150133"/>
              <a:gd name="connsiteY4" fmla="*/ 435761 h 504926"/>
              <a:gd name="connsiteX5" fmla="*/ 9074835 w 9150133"/>
              <a:gd name="connsiteY5" fmla="*/ 504926 h 504926"/>
              <a:gd name="connsiteX6" fmla="*/ 69165 w 9150133"/>
              <a:gd name="connsiteY6" fmla="*/ 504926 h 504926"/>
              <a:gd name="connsiteX7" fmla="*/ 0 w 9150133"/>
              <a:gd name="connsiteY7" fmla="*/ 435761 h 504926"/>
              <a:gd name="connsiteX8" fmla="*/ 19455 w 9150133"/>
              <a:gd name="connsiteY8" fmla="*/ 363980 h 504926"/>
              <a:gd name="connsiteX0" fmla="*/ 157262 w 9287940"/>
              <a:gd name="connsiteY0" fmla="*/ 988912 h 1129858"/>
              <a:gd name="connsiteX1" fmla="*/ 2190470 w 9287940"/>
              <a:gd name="connsiteY1" fmla="*/ 76946 h 1129858"/>
              <a:gd name="connsiteX2" fmla="*/ 8076300 w 9287940"/>
              <a:gd name="connsiteY2" fmla="*/ 1035912 h 1129858"/>
              <a:gd name="connsiteX3" fmla="*/ 9283862 w 9287940"/>
              <a:gd name="connsiteY3" fmla="*/ 795301 h 1129858"/>
              <a:gd name="connsiteX4" fmla="*/ 9281807 w 9287940"/>
              <a:gd name="connsiteY4" fmla="*/ 1060693 h 1129858"/>
              <a:gd name="connsiteX5" fmla="*/ 9212642 w 9287940"/>
              <a:gd name="connsiteY5" fmla="*/ 1129858 h 1129858"/>
              <a:gd name="connsiteX6" fmla="*/ 206972 w 9287940"/>
              <a:gd name="connsiteY6" fmla="*/ 1129858 h 1129858"/>
              <a:gd name="connsiteX7" fmla="*/ 137807 w 9287940"/>
              <a:gd name="connsiteY7" fmla="*/ 1060693 h 1129858"/>
              <a:gd name="connsiteX8" fmla="*/ 157262 w 9287940"/>
              <a:gd name="connsiteY8" fmla="*/ 988912 h 1129858"/>
              <a:gd name="connsiteX0" fmla="*/ 193299 w 9217518"/>
              <a:gd name="connsiteY0" fmla="*/ 24880 h 1899622"/>
              <a:gd name="connsiteX1" fmla="*/ 2120048 w 9217518"/>
              <a:gd name="connsiteY1" fmla="*/ 846710 h 1899622"/>
              <a:gd name="connsiteX2" fmla="*/ 8005878 w 9217518"/>
              <a:gd name="connsiteY2" fmla="*/ 1805676 h 1899622"/>
              <a:gd name="connsiteX3" fmla="*/ 9213440 w 9217518"/>
              <a:gd name="connsiteY3" fmla="*/ 1565065 h 1899622"/>
              <a:gd name="connsiteX4" fmla="*/ 9211385 w 9217518"/>
              <a:gd name="connsiteY4" fmla="*/ 1830457 h 1899622"/>
              <a:gd name="connsiteX5" fmla="*/ 9142220 w 9217518"/>
              <a:gd name="connsiteY5" fmla="*/ 1899622 h 1899622"/>
              <a:gd name="connsiteX6" fmla="*/ 136550 w 9217518"/>
              <a:gd name="connsiteY6" fmla="*/ 1899622 h 1899622"/>
              <a:gd name="connsiteX7" fmla="*/ 67385 w 9217518"/>
              <a:gd name="connsiteY7" fmla="*/ 1830457 h 1899622"/>
              <a:gd name="connsiteX8" fmla="*/ 193299 w 9217518"/>
              <a:gd name="connsiteY8" fmla="*/ 24880 h 1899622"/>
              <a:gd name="connsiteX0" fmla="*/ 187702 w 9211921"/>
              <a:gd name="connsiteY0" fmla="*/ 56704 h 1931446"/>
              <a:gd name="connsiteX1" fmla="*/ 2114451 w 9211921"/>
              <a:gd name="connsiteY1" fmla="*/ 878534 h 1931446"/>
              <a:gd name="connsiteX2" fmla="*/ 8000281 w 9211921"/>
              <a:gd name="connsiteY2" fmla="*/ 1837500 h 1931446"/>
              <a:gd name="connsiteX3" fmla="*/ 9207843 w 9211921"/>
              <a:gd name="connsiteY3" fmla="*/ 1596889 h 1931446"/>
              <a:gd name="connsiteX4" fmla="*/ 9205788 w 9211921"/>
              <a:gd name="connsiteY4" fmla="*/ 1862281 h 1931446"/>
              <a:gd name="connsiteX5" fmla="*/ 9136623 w 9211921"/>
              <a:gd name="connsiteY5" fmla="*/ 1931446 h 1931446"/>
              <a:gd name="connsiteX6" fmla="*/ 130953 w 9211921"/>
              <a:gd name="connsiteY6" fmla="*/ 1931446 h 1931446"/>
              <a:gd name="connsiteX7" fmla="*/ 73617 w 9211921"/>
              <a:gd name="connsiteY7" fmla="*/ 128486 h 1931446"/>
              <a:gd name="connsiteX8" fmla="*/ 187702 w 9211921"/>
              <a:gd name="connsiteY8" fmla="*/ 56704 h 1931446"/>
              <a:gd name="connsiteX0" fmla="*/ 187702 w 9211921"/>
              <a:gd name="connsiteY0" fmla="*/ 56704 h 1978948"/>
              <a:gd name="connsiteX1" fmla="*/ 2114451 w 9211921"/>
              <a:gd name="connsiteY1" fmla="*/ 878534 h 1978948"/>
              <a:gd name="connsiteX2" fmla="*/ 8000281 w 9211921"/>
              <a:gd name="connsiteY2" fmla="*/ 1837500 h 1978948"/>
              <a:gd name="connsiteX3" fmla="*/ 9207843 w 9211921"/>
              <a:gd name="connsiteY3" fmla="*/ 1596889 h 1978948"/>
              <a:gd name="connsiteX4" fmla="*/ 9205788 w 9211921"/>
              <a:gd name="connsiteY4" fmla="*/ 1862281 h 1978948"/>
              <a:gd name="connsiteX5" fmla="*/ 9136623 w 9211921"/>
              <a:gd name="connsiteY5" fmla="*/ 1931446 h 1978948"/>
              <a:gd name="connsiteX6" fmla="*/ 71810 w 9211921"/>
              <a:gd name="connsiteY6" fmla="*/ 1978948 h 1978948"/>
              <a:gd name="connsiteX7" fmla="*/ 73617 w 9211921"/>
              <a:gd name="connsiteY7" fmla="*/ 128486 h 1978948"/>
              <a:gd name="connsiteX8" fmla="*/ 187702 w 9211921"/>
              <a:gd name="connsiteY8" fmla="*/ 56704 h 1978948"/>
              <a:gd name="connsiteX0" fmla="*/ 182303 w 9206522"/>
              <a:gd name="connsiteY0" fmla="*/ 143870 h 2066114"/>
              <a:gd name="connsiteX1" fmla="*/ 2109052 w 9206522"/>
              <a:gd name="connsiteY1" fmla="*/ 965700 h 2066114"/>
              <a:gd name="connsiteX2" fmla="*/ 7994882 w 9206522"/>
              <a:gd name="connsiteY2" fmla="*/ 1924666 h 2066114"/>
              <a:gd name="connsiteX3" fmla="*/ 9202444 w 9206522"/>
              <a:gd name="connsiteY3" fmla="*/ 1684055 h 2066114"/>
              <a:gd name="connsiteX4" fmla="*/ 9200389 w 9206522"/>
              <a:gd name="connsiteY4" fmla="*/ 1949447 h 2066114"/>
              <a:gd name="connsiteX5" fmla="*/ 9131224 w 9206522"/>
              <a:gd name="connsiteY5" fmla="*/ 2018612 h 2066114"/>
              <a:gd name="connsiteX6" fmla="*/ 66411 w 9206522"/>
              <a:gd name="connsiteY6" fmla="*/ 2066114 h 2066114"/>
              <a:gd name="connsiteX7" fmla="*/ 80048 w 9206522"/>
              <a:gd name="connsiteY7" fmla="*/ 49398 h 2066114"/>
              <a:gd name="connsiteX8" fmla="*/ 182303 w 9206522"/>
              <a:gd name="connsiteY8" fmla="*/ 143870 h 2066114"/>
              <a:gd name="connsiteX0" fmla="*/ 177095 w 9201314"/>
              <a:gd name="connsiteY0" fmla="*/ 307090 h 2229334"/>
              <a:gd name="connsiteX1" fmla="*/ 2103844 w 9201314"/>
              <a:gd name="connsiteY1" fmla="*/ 1128920 h 2229334"/>
              <a:gd name="connsiteX2" fmla="*/ 7989674 w 9201314"/>
              <a:gd name="connsiteY2" fmla="*/ 2087886 h 2229334"/>
              <a:gd name="connsiteX3" fmla="*/ 9197236 w 9201314"/>
              <a:gd name="connsiteY3" fmla="*/ 1847275 h 2229334"/>
              <a:gd name="connsiteX4" fmla="*/ 9195181 w 9201314"/>
              <a:gd name="connsiteY4" fmla="*/ 2112667 h 2229334"/>
              <a:gd name="connsiteX5" fmla="*/ 9126016 w 9201314"/>
              <a:gd name="connsiteY5" fmla="*/ 2181832 h 2229334"/>
              <a:gd name="connsiteX6" fmla="*/ 61203 w 9201314"/>
              <a:gd name="connsiteY6" fmla="*/ 2229334 h 2229334"/>
              <a:gd name="connsiteX7" fmla="*/ 86669 w 9201314"/>
              <a:gd name="connsiteY7" fmla="*/ 22612 h 2229334"/>
              <a:gd name="connsiteX8" fmla="*/ 177095 w 9201314"/>
              <a:gd name="connsiteY8" fmla="*/ 307090 h 2229334"/>
              <a:gd name="connsiteX0" fmla="*/ 37672 w 9152317"/>
              <a:gd name="connsiteY0" fmla="*/ 23374 h 2230096"/>
              <a:gd name="connsiteX1" fmla="*/ 2054847 w 9152317"/>
              <a:gd name="connsiteY1" fmla="*/ 1129682 h 2230096"/>
              <a:gd name="connsiteX2" fmla="*/ 7940677 w 9152317"/>
              <a:gd name="connsiteY2" fmla="*/ 2088648 h 2230096"/>
              <a:gd name="connsiteX3" fmla="*/ 9148239 w 9152317"/>
              <a:gd name="connsiteY3" fmla="*/ 1848037 h 2230096"/>
              <a:gd name="connsiteX4" fmla="*/ 9146184 w 9152317"/>
              <a:gd name="connsiteY4" fmla="*/ 2113429 h 2230096"/>
              <a:gd name="connsiteX5" fmla="*/ 9077019 w 9152317"/>
              <a:gd name="connsiteY5" fmla="*/ 2182594 h 2230096"/>
              <a:gd name="connsiteX6" fmla="*/ 12206 w 9152317"/>
              <a:gd name="connsiteY6" fmla="*/ 2230096 h 2230096"/>
              <a:gd name="connsiteX7" fmla="*/ 37672 w 9152317"/>
              <a:gd name="connsiteY7" fmla="*/ 23374 h 2230096"/>
              <a:gd name="connsiteX0" fmla="*/ 3477 w 9165438"/>
              <a:gd name="connsiteY0" fmla="*/ 22550 h 2276774"/>
              <a:gd name="connsiteX1" fmla="*/ 2067968 w 9165438"/>
              <a:gd name="connsiteY1" fmla="*/ 1176360 h 2276774"/>
              <a:gd name="connsiteX2" fmla="*/ 7953798 w 9165438"/>
              <a:gd name="connsiteY2" fmla="*/ 2135326 h 2276774"/>
              <a:gd name="connsiteX3" fmla="*/ 9161360 w 9165438"/>
              <a:gd name="connsiteY3" fmla="*/ 1894715 h 2276774"/>
              <a:gd name="connsiteX4" fmla="*/ 9159305 w 9165438"/>
              <a:gd name="connsiteY4" fmla="*/ 2160107 h 2276774"/>
              <a:gd name="connsiteX5" fmla="*/ 9090140 w 9165438"/>
              <a:gd name="connsiteY5" fmla="*/ 2229272 h 2276774"/>
              <a:gd name="connsiteX6" fmla="*/ 25327 w 9165438"/>
              <a:gd name="connsiteY6" fmla="*/ 2276774 h 2276774"/>
              <a:gd name="connsiteX7" fmla="*/ 3477 w 9165438"/>
              <a:gd name="connsiteY7" fmla="*/ 22550 h 2276774"/>
              <a:gd name="connsiteX0" fmla="*/ 2451 w 9164412"/>
              <a:gd name="connsiteY0" fmla="*/ 528032 h 2782256"/>
              <a:gd name="connsiteX1" fmla="*/ 2066942 w 9164412"/>
              <a:gd name="connsiteY1" fmla="*/ 1681842 h 2782256"/>
              <a:gd name="connsiteX2" fmla="*/ 7952772 w 9164412"/>
              <a:gd name="connsiteY2" fmla="*/ 2640808 h 2782256"/>
              <a:gd name="connsiteX3" fmla="*/ 9160334 w 9164412"/>
              <a:gd name="connsiteY3" fmla="*/ 2400197 h 2782256"/>
              <a:gd name="connsiteX4" fmla="*/ 9158279 w 9164412"/>
              <a:gd name="connsiteY4" fmla="*/ 2665589 h 2782256"/>
              <a:gd name="connsiteX5" fmla="*/ 9089114 w 9164412"/>
              <a:gd name="connsiteY5" fmla="*/ 2734754 h 2782256"/>
              <a:gd name="connsiteX6" fmla="*/ 24301 w 9164412"/>
              <a:gd name="connsiteY6" fmla="*/ 2782256 h 2782256"/>
              <a:gd name="connsiteX7" fmla="*/ 2451 w 9164412"/>
              <a:gd name="connsiteY7" fmla="*/ 528032 h 2782256"/>
              <a:gd name="connsiteX0" fmla="*/ 49800 w 9211761"/>
              <a:gd name="connsiteY0" fmla="*/ 599928 h 2854152"/>
              <a:gd name="connsiteX1" fmla="*/ 195620 w 9211761"/>
              <a:gd name="connsiteY1" fmla="*/ 63454 h 2854152"/>
              <a:gd name="connsiteX2" fmla="*/ 2114291 w 9211761"/>
              <a:gd name="connsiteY2" fmla="*/ 1753738 h 2854152"/>
              <a:gd name="connsiteX3" fmla="*/ 8000121 w 9211761"/>
              <a:gd name="connsiteY3" fmla="*/ 2712704 h 2854152"/>
              <a:gd name="connsiteX4" fmla="*/ 9207683 w 9211761"/>
              <a:gd name="connsiteY4" fmla="*/ 2472093 h 2854152"/>
              <a:gd name="connsiteX5" fmla="*/ 9205628 w 9211761"/>
              <a:gd name="connsiteY5" fmla="*/ 2737485 h 2854152"/>
              <a:gd name="connsiteX6" fmla="*/ 9136463 w 9211761"/>
              <a:gd name="connsiteY6" fmla="*/ 2806650 h 2854152"/>
              <a:gd name="connsiteX7" fmla="*/ 71650 w 9211761"/>
              <a:gd name="connsiteY7" fmla="*/ 2854152 h 2854152"/>
              <a:gd name="connsiteX8" fmla="*/ 49800 w 9211761"/>
              <a:gd name="connsiteY8" fmla="*/ 599928 h 2854152"/>
              <a:gd name="connsiteX0" fmla="*/ 2451 w 9164412"/>
              <a:gd name="connsiteY0" fmla="*/ 720570 h 2974794"/>
              <a:gd name="connsiteX1" fmla="*/ 148271 w 9164412"/>
              <a:gd name="connsiteY1" fmla="*/ 184096 h 2974794"/>
              <a:gd name="connsiteX2" fmla="*/ 2066942 w 9164412"/>
              <a:gd name="connsiteY2" fmla="*/ 1874380 h 2974794"/>
              <a:gd name="connsiteX3" fmla="*/ 7952772 w 9164412"/>
              <a:gd name="connsiteY3" fmla="*/ 2833346 h 2974794"/>
              <a:gd name="connsiteX4" fmla="*/ 9160334 w 9164412"/>
              <a:gd name="connsiteY4" fmla="*/ 2592735 h 2974794"/>
              <a:gd name="connsiteX5" fmla="*/ 9158279 w 9164412"/>
              <a:gd name="connsiteY5" fmla="*/ 2858127 h 2974794"/>
              <a:gd name="connsiteX6" fmla="*/ 9089114 w 9164412"/>
              <a:gd name="connsiteY6" fmla="*/ 2927292 h 2974794"/>
              <a:gd name="connsiteX7" fmla="*/ 24301 w 9164412"/>
              <a:gd name="connsiteY7" fmla="*/ 2974794 h 2974794"/>
              <a:gd name="connsiteX8" fmla="*/ 2451 w 9164412"/>
              <a:gd name="connsiteY8" fmla="*/ 720570 h 2974794"/>
              <a:gd name="connsiteX0" fmla="*/ 95219 w 9257180"/>
              <a:gd name="connsiteY0" fmla="*/ 624854 h 2879078"/>
              <a:gd name="connsiteX1" fmla="*/ 241039 w 9257180"/>
              <a:gd name="connsiteY1" fmla="*/ 88380 h 2879078"/>
              <a:gd name="connsiteX2" fmla="*/ 2159710 w 9257180"/>
              <a:gd name="connsiteY2" fmla="*/ 1778664 h 2879078"/>
              <a:gd name="connsiteX3" fmla="*/ 8045540 w 9257180"/>
              <a:gd name="connsiteY3" fmla="*/ 2737630 h 2879078"/>
              <a:gd name="connsiteX4" fmla="*/ 9253102 w 9257180"/>
              <a:gd name="connsiteY4" fmla="*/ 2497019 h 2879078"/>
              <a:gd name="connsiteX5" fmla="*/ 9251047 w 9257180"/>
              <a:gd name="connsiteY5" fmla="*/ 2762411 h 2879078"/>
              <a:gd name="connsiteX6" fmla="*/ 9181882 w 9257180"/>
              <a:gd name="connsiteY6" fmla="*/ 2831576 h 2879078"/>
              <a:gd name="connsiteX7" fmla="*/ 117069 w 9257180"/>
              <a:gd name="connsiteY7" fmla="*/ 2879078 h 2879078"/>
              <a:gd name="connsiteX8" fmla="*/ 95219 w 9257180"/>
              <a:gd name="connsiteY8" fmla="*/ 624854 h 2879078"/>
              <a:gd name="connsiteX0" fmla="*/ 9625 w 9171586"/>
              <a:gd name="connsiteY0" fmla="*/ 955192 h 3209416"/>
              <a:gd name="connsiteX1" fmla="*/ 155445 w 9171586"/>
              <a:gd name="connsiteY1" fmla="*/ 418718 h 3209416"/>
              <a:gd name="connsiteX2" fmla="*/ 2074116 w 9171586"/>
              <a:gd name="connsiteY2" fmla="*/ 2109002 h 3209416"/>
              <a:gd name="connsiteX3" fmla="*/ 7959946 w 9171586"/>
              <a:gd name="connsiteY3" fmla="*/ 3067968 h 3209416"/>
              <a:gd name="connsiteX4" fmla="*/ 9167508 w 9171586"/>
              <a:gd name="connsiteY4" fmla="*/ 2827357 h 3209416"/>
              <a:gd name="connsiteX5" fmla="*/ 9165453 w 9171586"/>
              <a:gd name="connsiteY5" fmla="*/ 3092749 h 3209416"/>
              <a:gd name="connsiteX6" fmla="*/ 9096288 w 9171586"/>
              <a:gd name="connsiteY6" fmla="*/ 3161914 h 3209416"/>
              <a:gd name="connsiteX7" fmla="*/ 31475 w 9171586"/>
              <a:gd name="connsiteY7" fmla="*/ 3209416 h 3209416"/>
              <a:gd name="connsiteX8" fmla="*/ 9625 w 9171586"/>
              <a:gd name="connsiteY8" fmla="*/ 955192 h 3209416"/>
              <a:gd name="connsiteX0" fmla="*/ 18034 w 9179995"/>
              <a:gd name="connsiteY0" fmla="*/ 1078882 h 3333106"/>
              <a:gd name="connsiteX1" fmla="*/ 163854 w 9179995"/>
              <a:gd name="connsiteY1" fmla="*/ 542408 h 3333106"/>
              <a:gd name="connsiteX2" fmla="*/ 2082525 w 9179995"/>
              <a:gd name="connsiteY2" fmla="*/ 2232692 h 3333106"/>
              <a:gd name="connsiteX3" fmla="*/ 7968355 w 9179995"/>
              <a:gd name="connsiteY3" fmla="*/ 3191658 h 3333106"/>
              <a:gd name="connsiteX4" fmla="*/ 9175917 w 9179995"/>
              <a:gd name="connsiteY4" fmla="*/ 2951047 h 3333106"/>
              <a:gd name="connsiteX5" fmla="*/ 9173862 w 9179995"/>
              <a:gd name="connsiteY5" fmla="*/ 3216439 h 3333106"/>
              <a:gd name="connsiteX6" fmla="*/ 9104697 w 9179995"/>
              <a:gd name="connsiteY6" fmla="*/ 3285604 h 3333106"/>
              <a:gd name="connsiteX7" fmla="*/ 39884 w 9179995"/>
              <a:gd name="connsiteY7" fmla="*/ 3333106 h 3333106"/>
              <a:gd name="connsiteX8" fmla="*/ 18034 w 9179995"/>
              <a:gd name="connsiteY8" fmla="*/ 1078882 h 3333106"/>
              <a:gd name="connsiteX0" fmla="*/ 29759 w 9191720"/>
              <a:gd name="connsiteY0" fmla="*/ 1016688 h 3270912"/>
              <a:gd name="connsiteX1" fmla="*/ 149850 w 9191720"/>
              <a:gd name="connsiteY1" fmla="*/ 573204 h 3270912"/>
              <a:gd name="connsiteX2" fmla="*/ 2094250 w 9191720"/>
              <a:gd name="connsiteY2" fmla="*/ 2170498 h 3270912"/>
              <a:gd name="connsiteX3" fmla="*/ 7980080 w 9191720"/>
              <a:gd name="connsiteY3" fmla="*/ 3129464 h 3270912"/>
              <a:gd name="connsiteX4" fmla="*/ 9187642 w 9191720"/>
              <a:gd name="connsiteY4" fmla="*/ 2888853 h 3270912"/>
              <a:gd name="connsiteX5" fmla="*/ 9185587 w 9191720"/>
              <a:gd name="connsiteY5" fmla="*/ 3154245 h 3270912"/>
              <a:gd name="connsiteX6" fmla="*/ 9116422 w 9191720"/>
              <a:gd name="connsiteY6" fmla="*/ 3223410 h 3270912"/>
              <a:gd name="connsiteX7" fmla="*/ 51609 w 9191720"/>
              <a:gd name="connsiteY7" fmla="*/ 3270912 h 3270912"/>
              <a:gd name="connsiteX8" fmla="*/ 29759 w 9191720"/>
              <a:gd name="connsiteY8" fmla="*/ 1016688 h 3270912"/>
              <a:gd name="connsiteX0" fmla="*/ 4923 w 9166884"/>
              <a:gd name="connsiteY0" fmla="*/ 1043602 h 3297826"/>
              <a:gd name="connsiteX1" fmla="*/ 125014 w 9166884"/>
              <a:gd name="connsiteY1" fmla="*/ 600118 h 3297826"/>
              <a:gd name="connsiteX2" fmla="*/ 2069414 w 9166884"/>
              <a:gd name="connsiteY2" fmla="*/ 2197412 h 3297826"/>
              <a:gd name="connsiteX3" fmla="*/ 7955244 w 9166884"/>
              <a:gd name="connsiteY3" fmla="*/ 3156378 h 3297826"/>
              <a:gd name="connsiteX4" fmla="*/ 9162806 w 9166884"/>
              <a:gd name="connsiteY4" fmla="*/ 2915767 h 3297826"/>
              <a:gd name="connsiteX5" fmla="*/ 9160751 w 9166884"/>
              <a:gd name="connsiteY5" fmla="*/ 3181159 h 3297826"/>
              <a:gd name="connsiteX6" fmla="*/ 9091586 w 9166884"/>
              <a:gd name="connsiteY6" fmla="*/ 3250324 h 3297826"/>
              <a:gd name="connsiteX7" fmla="*/ 26773 w 9166884"/>
              <a:gd name="connsiteY7" fmla="*/ 3297826 h 3297826"/>
              <a:gd name="connsiteX8" fmla="*/ 4923 w 9166884"/>
              <a:gd name="connsiteY8" fmla="*/ 1043602 h 3297826"/>
              <a:gd name="connsiteX0" fmla="*/ 3657 w 9165618"/>
              <a:gd name="connsiteY0" fmla="*/ 1043974 h 3298198"/>
              <a:gd name="connsiteX1" fmla="*/ 123748 w 9165618"/>
              <a:gd name="connsiteY1" fmla="*/ 600490 h 3298198"/>
              <a:gd name="connsiteX2" fmla="*/ 2068148 w 9165618"/>
              <a:gd name="connsiteY2" fmla="*/ 2197784 h 3298198"/>
              <a:gd name="connsiteX3" fmla="*/ 7953978 w 9165618"/>
              <a:gd name="connsiteY3" fmla="*/ 3156750 h 3298198"/>
              <a:gd name="connsiteX4" fmla="*/ 9161540 w 9165618"/>
              <a:gd name="connsiteY4" fmla="*/ 2916139 h 3298198"/>
              <a:gd name="connsiteX5" fmla="*/ 9159485 w 9165618"/>
              <a:gd name="connsiteY5" fmla="*/ 3181531 h 3298198"/>
              <a:gd name="connsiteX6" fmla="*/ 9090320 w 9165618"/>
              <a:gd name="connsiteY6" fmla="*/ 3250696 h 3298198"/>
              <a:gd name="connsiteX7" fmla="*/ 25507 w 9165618"/>
              <a:gd name="connsiteY7" fmla="*/ 3298198 h 3298198"/>
              <a:gd name="connsiteX8" fmla="*/ 3657 w 9165618"/>
              <a:gd name="connsiteY8" fmla="*/ 1043974 h 3298198"/>
              <a:gd name="connsiteX0" fmla="*/ 3657 w 9165618"/>
              <a:gd name="connsiteY0" fmla="*/ 1156784 h 3411008"/>
              <a:gd name="connsiteX1" fmla="*/ 123748 w 9165618"/>
              <a:gd name="connsiteY1" fmla="*/ 547984 h 3411008"/>
              <a:gd name="connsiteX2" fmla="*/ 2068148 w 9165618"/>
              <a:gd name="connsiteY2" fmla="*/ 2310594 h 3411008"/>
              <a:gd name="connsiteX3" fmla="*/ 7953978 w 9165618"/>
              <a:gd name="connsiteY3" fmla="*/ 3269560 h 3411008"/>
              <a:gd name="connsiteX4" fmla="*/ 9161540 w 9165618"/>
              <a:gd name="connsiteY4" fmla="*/ 3028949 h 3411008"/>
              <a:gd name="connsiteX5" fmla="*/ 9159485 w 9165618"/>
              <a:gd name="connsiteY5" fmla="*/ 3294341 h 3411008"/>
              <a:gd name="connsiteX6" fmla="*/ 9090320 w 9165618"/>
              <a:gd name="connsiteY6" fmla="*/ 3363506 h 3411008"/>
              <a:gd name="connsiteX7" fmla="*/ 25507 w 9165618"/>
              <a:gd name="connsiteY7" fmla="*/ 3411008 h 3411008"/>
              <a:gd name="connsiteX8" fmla="*/ 3657 w 9165618"/>
              <a:gd name="connsiteY8" fmla="*/ 1156784 h 3411008"/>
              <a:gd name="connsiteX0" fmla="*/ 2451 w 9164412"/>
              <a:gd name="connsiteY0" fmla="*/ 845802 h 3100026"/>
              <a:gd name="connsiteX1" fmla="*/ 122542 w 9164412"/>
              <a:gd name="connsiteY1" fmla="*/ 237002 h 3100026"/>
              <a:gd name="connsiteX2" fmla="*/ 2066942 w 9164412"/>
              <a:gd name="connsiteY2" fmla="*/ 1999612 h 3100026"/>
              <a:gd name="connsiteX3" fmla="*/ 7952772 w 9164412"/>
              <a:gd name="connsiteY3" fmla="*/ 2958578 h 3100026"/>
              <a:gd name="connsiteX4" fmla="*/ 9160334 w 9164412"/>
              <a:gd name="connsiteY4" fmla="*/ 2717967 h 3100026"/>
              <a:gd name="connsiteX5" fmla="*/ 9158279 w 9164412"/>
              <a:gd name="connsiteY5" fmla="*/ 2983359 h 3100026"/>
              <a:gd name="connsiteX6" fmla="*/ 9089114 w 9164412"/>
              <a:gd name="connsiteY6" fmla="*/ 3052524 h 3100026"/>
              <a:gd name="connsiteX7" fmla="*/ 24301 w 9164412"/>
              <a:gd name="connsiteY7" fmla="*/ 3100026 h 3100026"/>
              <a:gd name="connsiteX8" fmla="*/ 2451 w 9164412"/>
              <a:gd name="connsiteY8" fmla="*/ 845802 h 3100026"/>
              <a:gd name="connsiteX0" fmla="*/ 2451 w 9164412"/>
              <a:gd name="connsiteY0" fmla="*/ 1257964 h 3512188"/>
              <a:gd name="connsiteX1" fmla="*/ 40208 w 9164412"/>
              <a:gd name="connsiteY1" fmla="*/ 122222 h 3512188"/>
              <a:gd name="connsiteX2" fmla="*/ 2066942 w 9164412"/>
              <a:gd name="connsiteY2" fmla="*/ 2411774 h 3512188"/>
              <a:gd name="connsiteX3" fmla="*/ 7952772 w 9164412"/>
              <a:gd name="connsiteY3" fmla="*/ 3370740 h 3512188"/>
              <a:gd name="connsiteX4" fmla="*/ 9160334 w 9164412"/>
              <a:gd name="connsiteY4" fmla="*/ 3130129 h 3512188"/>
              <a:gd name="connsiteX5" fmla="*/ 9158279 w 9164412"/>
              <a:gd name="connsiteY5" fmla="*/ 3395521 h 3512188"/>
              <a:gd name="connsiteX6" fmla="*/ 9089114 w 9164412"/>
              <a:gd name="connsiteY6" fmla="*/ 3464686 h 3512188"/>
              <a:gd name="connsiteX7" fmla="*/ 24301 w 9164412"/>
              <a:gd name="connsiteY7" fmla="*/ 3512188 h 3512188"/>
              <a:gd name="connsiteX8" fmla="*/ 2451 w 9164412"/>
              <a:gd name="connsiteY8" fmla="*/ 1257964 h 3512188"/>
              <a:gd name="connsiteX0" fmla="*/ 2451 w 9171046"/>
              <a:gd name="connsiteY0" fmla="*/ 1257964 h 3512188"/>
              <a:gd name="connsiteX1" fmla="*/ 40208 w 9171046"/>
              <a:gd name="connsiteY1" fmla="*/ 122222 h 3512188"/>
              <a:gd name="connsiteX2" fmla="*/ 2066942 w 9171046"/>
              <a:gd name="connsiteY2" fmla="*/ 2411774 h 3512188"/>
              <a:gd name="connsiteX3" fmla="*/ 7952772 w 9171046"/>
              <a:gd name="connsiteY3" fmla="*/ 3370740 h 3512188"/>
              <a:gd name="connsiteX4" fmla="*/ 9170648 w 9171046"/>
              <a:gd name="connsiteY4" fmla="*/ 2396542 h 3512188"/>
              <a:gd name="connsiteX5" fmla="*/ 9158279 w 9171046"/>
              <a:gd name="connsiteY5" fmla="*/ 3395521 h 3512188"/>
              <a:gd name="connsiteX6" fmla="*/ 9089114 w 9171046"/>
              <a:gd name="connsiteY6" fmla="*/ 3464686 h 3512188"/>
              <a:gd name="connsiteX7" fmla="*/ 24301 w 9171046"/>
              <a:gd name="connsiteY7" fmla="*/ 3512188 h 3512188"/>
              <a:gd name="connsiteX8" fmla="*/ 2451 w 9171046"/>
              <a:gd name="connsiteY8" fmla="*/ 1257964 h 3512188"/>
              <a:gd name="connsiteX0" fmla="*/ 2451 w 9171046"/>
              <a:gd name="connsiteY0" fmla="*/ 1257964 h 3512188"/>
              <a:gd name="connsiteX1" fmla="*/ 40208 w 9171046"/>
              <a:gd name="connsiteY1" fmla="*/ 122222 h 3512188"/>
              <a:gd name="connsiteX2" fmla="*/ 2066942 w 9171046"/>
              <a:gd name="connsiteY2" fmla="*/ 2411774 h 3512188"/>
              <a:gd name="connsiteX3" fmla="*/ 7952772 w 9171046"/>
              <a:gd name="connsiteY3" fmla="*/ 3257086 h 3512188"/>
              <a:gd name="connsiteX4" fmla="*/ 9170648 w 9171046"/>
              <a:gd name="connsiteY4" fmla="*/ 2396542 h 3512188"/>
              <a:gd name="connsiteX5" fmla="*/ 9158279 w 9171046"/>
              <a:gd name="connsiteY5" fmla="*/ 3395521 h 3512188"/>
              <a:gd name="connsiteX6" fmla="*/ 9089114 w 9171046"/>
              <a:gd name="connsiteY6" fmla="*/ 3464686 h 3512188"/>
              <a:gd name="connsiteX7" fmla="*/ 24301 w 9171046"/>
              <a:gd name="connsiteY7" fmla="*/ 3512188 h 3512188"/>
              <a:gd name="connsiteX8" fmla="*/ 2451 w 9171046"/>
              <a:gd name="connsiteY8" fmla="*/ 1257964 h 351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71046" h="3512188">
                <a:moveTo>
                  <a:pt x="2451" y="1257964"/>
                </a:moveTo>
                <a:cubicBezTo>
                  <a:pt x="2530" y="245240"/>
                  <a:pt x="-13521" y="-246866"/>
                  <a:pt x="40208" y="122222"/>
                </a:cubicBezTo>
                <a:cubicBezTo>
                  <a:pt x="93937" y="491310"/>
                  <a:pt x="748181" y="1889297"/>
                  <a:pt x="2066942" y="2411774"/>
                </a:cubicBezTo>
                <a:cubicBezTo>
                  <a:pt x="3385703" y="2934251"/>
                  <a:pt x="6768821" y="3259625"/>
                  <a:pt x="7952772" y="3257086"/>
                </a:cubicBezTo>
                <a:cubicBezTo>
                  <a:pt x="9136723" y="3254547"/>
                  <a:pt x="9138383" y="2268244"/>
                  <a:pt x="9170648" y="2396542"/>
                </a:cubicBezTo>
                <a:cubicBezTo>
                  <a:pt x="9171623" y="2721782"/>
                  <a:pt x="9171868" y="3217497"/>
                  <a:pt x="9158279" y="3395521"/>
                </a:cubicBezTo>
                <a:cubicBezTo>
                  <a:pt x="9144690" y="3573545"/>
                  <a:pt x="9127313" y="3464686"/>
                  <a:pt x="9089114" y="3464686"/>
                </a:cubicBezTo>
                <a:lnTo>
                  <a:pt x="24301" y="3512188"/>
                </a:lnTo>
                <a:cubicBezTo>
                  <a:pt x="-13898" y="3512188"/>
                  <a:pt x="5044" y="2818904"/>
                  <a:pt x="2451" y="1257964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  <a:solidFill>
                <a:prstClr val="white"/>
              </a:solidFill>
              <a:effectLst/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19030" y="-10536"/>
            <a:ext cx="9205056" cy="1464320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  <a:gd name="connsiteX0" fmla="*/ 57838 w 9083528"/>
              <a:gd name="connsiteY0" fmla="*/ 3577 h 2199953"/>
              <a:gd name="connsiteX1" fmla="*/ 1991803 w 9083528"/>
              <a:gd name="connsiteY1" fmla="*/ 1709889 h 2199953"/>
              <a:gd name="connsiteX2" fmla="*/ 7878021 w 9083528"/>
              <a:gd name="connsiteY2" fmla="*/ 2106007 h 2199953"/>
              <a:gd name="connsiteX3" fmla="*/ 9069879 w 9083528"/>
              <a:gd name="connsiteY3" fmla="*/ 1045589 h 2199953"/>
              <a:gd name="connsiteX4" fmla="*/ 9083528 w 9083528"/>
              <a:gd name="connsiteY4" fmla="*/ 2130788 h 2199953"/>
              <a:gd name="connsiteX5" fmla="*/ 9014363 w 9083528"/>
              <a:gd name="connsiteY5" fmla="*/ 2199953 h 2199953"/>
              <a:gd name="connsiteX6" fmla="*/ 0 w 9083528"/>
              <a:gd name="connsiteY6" fmla="*/ 2191327 h 2199953"/>
              <a:gd name="connsiteX0" fmla="*/ 57838 w 9091325"/>
              <a:gd name="connsiteY0" fmla="*/ 3577 h 2291545"/>
              <a:gd name="connsiteX1" fmla="*/ 1991803 w 9091325"/>
              <a:gd name="connsiteY1" fmla="*/ 1709889 h 2291545"/>
              <a:gd name="connsiteX2" fmla="*/ 7878021 w 9091325"/>
              <a:gd name="connsiteY2" fmla="*/ 2106007 h 2291545"/>
              <a:gd name="connsiteX3" fmla="*/ 9089053 w 9091325"/>
              <a:gd name="connsiteY3" fmla="*/ 306287 h 2291545"/>
              <a:gd name="connsiteX4" fmla="*/ 9083528 w 9091325"/>
              <a:gd name="connsiteY4" fmla="*/ 2130788 h 2291545"/>
              <a:gd name="connsiteX5" fmla="*/ 9014363 w 9091325"/>
              <a:gd name="connsiteY5" fmla="*/ 2199953 h 2291545"/>
              <a:gd name="connsiteX6" fmla="*/ 0 w 9091325"/>
              <a:gd name="connsiteY6" fmla="*/ 2191327 h 2291545"/>
              <a:gd name="connsiteX0" fmla="*/ 57838 w 9091325"/>
              <a:gd name="connsiteY0" fmla="*/ 3380 h 2291348"/>
              <a:gd name="connsiteX1" fmla="*/ 1991803 w 9091325"/>
              <a:gd name="connsiteY1" fmla="*/ 1709692 h 2291348"/>
              <a:gd name="connsiteX2" fmla="*/ 7647913 w 9091325"/>
              <a:gd name="connsiteY2" fmla="*/ 1570789 h 2291348"/>
              <a:gd name="connsiteX3" fmla="*/ 9089053 w 9091325"/>
              <a:gd name="connsiteY3" fmla="*/ 306090 h 2291348"/>
              <a:gd name="connsiteX4" fmla="*/ 9083528 w 9091325"/>
              <a:gd name="connsiteY4" fmla="*/ 2130591 h 2291348"/>
              <a:gd name="connsiteX5" fmla="*/ 9014363 w 9091325"/>
              <a:gd name="connsiteY5" fmla="*/ 2199756 h 2291348"/>
              <a:gd name="connsiteX6" fmla="*/ 0 w 9091325"/>
              <a:gd name="connsiteY6" fmla="*/ 2191130 h 2291348"/>
              <a:gd name="connsiteX0" fmla="*/ 57838 w 9091325"/>
              <a:gd name="connsiteY0" fmla="*/ 6163 h 2294131"/>
              <a:gd name="connsiteX1" fmla="*/ 2854708 w 9091325"/>
              <a:gd name="connsiteY1" fmla="*/ 992628 h 2294131"/>
              <a:gd name="connsiteX2" fmla="*/ 7647913 w 9091325"/>
              <a:gd name="connsiteY2" fmla="*/ 1573572 h 2294131"/>
              <a:gd name="connsiteX3" fmla="*/ 9089053 w 9091325"/>
              <a:gd name="connsiteY3" fmla="*/ 308873 h 2294131"/>
              <a:gd name="connsiteX4" fmla="*/ 9083528 w 9091325"/>
              <a:gd name="connsiteY4" fmla="*/ 2133374 h 2294131"/>
              <a:gd name="connsiteX5" fmla="*/ 9014363 w 9091325"/>
              <a:gd name="connsiteY5" fmla="*/ 2202539 h 2294131"/>
              <a:gd name="connsiteX6" fmla="*/ 0 w 9091325"/>
              <a:gd name="connsiteY6" fmla="*/ 2193913 h 2294131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05833"/>
              <a:gd name="connsiteY0" fmla="*/ 6163 h 2202539"/>
              <a:gd name="connsiteX1" fmla="*/ 2854708 w 9705833"/>
              <a:gd name="connsiteY1" fmla="*/ 992628 h 2202539"/>
              <a:gd name="connsiteX2" fmla="*/ 7647913 w 9705833"/>
              <a:gd name="connsiteY2" fmla="*/ 1573572 h 2202539"/>
              <a:gd name="connsiteX3" fmla="*/ 9089053 w 9705833"/>
              <a:gd name="connsiteY3" fmla="*/ 308873 h 2202539"/>
              <a:gd name="connsiteX4" fmla="*/ 9014363 w 9705833"/>
              <a:gd name="connsiteY4" fmla="*/ 2202539 h 2202539"/>
              <a:gd name="connsiteX5" fmla="*/ 0 w 9705833"/>
              <a:gd name="connsiteY5" fmla="*/ 2193913 h 2202539"/>
              <a:gd name="connsiteX0" fmla="*/ 57838 w 9954461"/>
              <a:gd name="connsiteY0" fmla="*/ 6163 h 2202539"/>
              <a:gd name="connsiteX1" fmla="*/ 2854708 w 9954461"/>
              <a:gd name="connsiteY1" fmla="*/ 992628 h 2202539"/>
              <a:gd name="connsiteX2" fmla="*/ 7647913 w 9954461"/>
              <a:gd name="connsiteY2" fmla="*/ 1573572 h 2202539"/>
              <a:gd name="connsiteX3" fmla="*/ 9089053 w 9954461"/>
              <a:gd name="connsiteY3" fmla="*/ 308873 h 2202539"/>
              <a:gd name="connsiteX4" fmla="*/ 9684297 w 9954461"/>
              <a:gd name="connsiteY4" fmla="*/ 1586313 h 2202539"/>
              <a:gd name="connsiteX5" fmla="*/ 9014363 w 9954461"/>
              <a:gd name="connsiteY5" fmla="*/ 2202539 h 2202539"/>
              <a:gd name="connsiteX6" fmla="*/ 0 w 9954461"/>
              <a:gd name="connsiteY6" fmla="*/ 2193913 h 2202539"/>
              <a:gd name="connsiteX0" fmla="*/ 57838 w 9740198"/>
              <a:gd name="connsiteY0" fmla="*/ 6163 h 2202539"/>
              <a:gd name="connsiteX1" fmla="*/ 2854708 w 9740198"/>
              <a:gd name="connsiteY1" fmla="*/ 992628 h 2202539"/>
              <a:gd name="connsiteX2" fmla="*/ 7647913 w 9740198"/>
              <a:gd name="connsiteY2" fmla="*/ 1573572 h 2202539"/>
              <a:gd name="connsiteX3" fmla="*/ 9089053 w 9740198"/>
              <a:gd name="connsiteY3" fmla="*/ 308873 h 2202539"/>
              <a:gd name="connsiteX4" fmla="*/ 9057336 w 9740198"/>
              <a:gd name="connsiteY4" fmla="*/ 1536618 h 2202539"/>
              <a:gd name="connsiteX5" fmla="*/ 9014363 w 9740198"/>
              <a:gd name="connsiteY5" fmla="*/ 2202539 h 2202539"/>
              <a:gd name="connsiteX6" fmla="*/ 0 w 9740198"/>
              <a:gd name="connsiteY6" fmla="*/ 2193913 h 2202539"/>
              <a:gd name="connsiteX0" fmla="*/ 57838 w 9754159"/>
              <a:gd name="connsiteY0" fmla="*/ 6163 h 2202539"/>
              <a:gd name="connsiteX1" fmla="*/ 2854708 w 9754159"/>
              <a:gd name="connsiteY1" fmla="*/ 992628 h 2202539"/>
              <a:gd name="connsiteX2" fmla="*/ 7647913 w 9754159"/>
              <a:gd name="connsiteY2" fmla="*/ 1573572 h 2202539"/>
              <a:gd name="connsiteX3" fmla="*/ 9089053 w 9754159"/>
              <a:gd name="connsiteY3" fmla="*/ 308873 h 2202539"/>
              <a:gd name="connsiteX4" fmla="*/ 9057336 w 9754159"/>
              <a:gd name="connsiteY4" fmla="*/ 1536618 h 2202539"/>
              <a:gd name="connsiteX5" fmla="*/ 9096522 w 9754159"/>
              <a:gd name="connsiteY5" fmla="*/ 1993817 h 2202539"/>
              <a:gd name="connsiteX6" fmla="*/ 9014363 w 9754159"/>
              <a:gd name="connsiteY6" fmla="*/ 2202539 h 2202539"/>
              <a:gd name="connsiteX7" fmla="*/ 0 w 9754159"/>
              <a:gd name="connsiteY7" fmla="*/ 2193913 h 2202539"/>
              <a:gd name="connsiteX0" fmla="*/ 57838 w 9693764"/>
              <a:gd name="connsiteY0" fmla="*/ 6163 h 2202539"/>
              <a:gd name="connsiteX1" fmla="*/ 2854708 w 9693764"/>
              <a:gd name="connsiteY1" fmla="*/ 992628 h 2202539"/>
              <a:gd name="connsiteX2" fmla="*/ 7647913 w 9693764"/>
              <a:gd name="connsiteY2" fmla="*/ 1573572 h 2202539"/>
              <a:gd name="connsiteX3" fmla="*/ 9089053 w 9693764"/>
              <a:gd name="connsiteY3" fmla="*/ 308873 h 2202539"/>
              <a:gd name="connsiteX4" fmla="*/ 9057336 w 9693764"/>
              <a:gd name="connsiteY4" fmla="*/ 1536618 h 2202539"/>
              <a:gd name="connsiteX5" fmla="*/ 9014363 w 9693764"/>
              <a:gd name="connsiteY5" fmla="*/ 2202539 h 2202539"/>
              <a:gd name="connsiteX6" fmla="*/ 0 w 9693764"/>
              <a:gd name="connsiteY6" fmla="*/ 2193913 h 2202539"/>
              <a:gd name="connsiteX0" fmla="*/ 57838 w 9581381"/>
              <a:gd name="connsiteY0" fmla="*/ 6163 h 2311869"/>
              <a:gd name="connsiteX1" fmla="*/ 2854708 w 9581381"/>
              <a:gd name="connsiteY1" fmla="*/ 992628 h 2311869"/>
              <a:gd name="connsiteX2" fmla="*/ 7647913 w 9581381"/>
              <a:gd name="connsiteY2" fmla="*/ 1573572 h 2311869"/>
              <a:gd name="connsiteX3" fmla="*/ 9089053 w 9581381"/>
              <a:gd name="connsiteY3" fmla="*/ 308873 h 2311869"/>
              <a:gd name="connsiteX4" fmla="*/ 9057336 w 9581381"/>
              <a:gd name="connsiteY4" fmla="*/ 1536618 h 2311869"/>
              <a:gd name="connsiteX5" fmla="*/ 8857623 w 9581381"/>
              <a:gd name="connsiteY5" fmla="*/ 2311869 h 2311869"/>
              <a:gd name="connsiteX6" fmla="*/ 0 w 9581381"/>
              <a:gd name="connsiteY6" fmla="*/ 2193913 h 2311869"/>
              <a:gd name="connsiteX0" fmla="*/ 57838 w 9581381"/>
              <a:gd name="connsiteY0" fmla="*/ 6163 h 2465097"/>
              <a:gd name="connsiteX1" fmla="*/ 2854708 w 9581381"/>
              <a:gd name="connsiteY1" fmla="*/ 992628 h 2465097"/>
              <a:gd name="connsiteX2" fmla="*/ 7647913 w 9581381"/>
              <a:gd name="connsiteY2" fmla="*/ 1573572 h 2465097"/>
              <a:gd name="connsiteX3" fmla="*/ 9089053 w 9581381"/>
              <a:gd name="connsiteY3" fmla="*/ 308873 h 2465097"/>
              <a:gd name="connsiteX4" fmla="*/ 9057336 w 9581381"/>
              <a:gd name="connsiteY4" fmla="*/ 1536618 h 2465097"/>
              <a:gd name="connsiteX5" fmla="*/ 8857623 w 9581381"/>
              <a:gd name="connsiteY5" fmla="*/ 2311869 h 2465097"/>
              <a:gd name="connsiteX6" fmla="*/ 0 w 9581381"/>
              <a:gd name="connsiteY6" fmla="*/ 2193913 h 2465097"/>
              <a:gd name="connsiteX0" fmla="*/ 57838 w 9188294"/>
              <a:gd name="connsiteY0" fmla="*/ 6163 h 2465097"/>
              <a:gd name="connsiteX1" fmla="*/ 2854708 w 9188294"/>
              <a:gd name="connsiteY1" fmla="*/ 992628 h 2465097"/>
              <a:gd name="connsiteX2" fmla="*/ 7647913 w 9188294"/>
              <a:gd name="connsiteY2" fmla="*/ 1573572 h 2465097"/>
              <a:gd name="connsiteX3" fmla="*/ 9089053 w 9188294"/>
              <a:gd name="connsiteY3" fmla="*/ 308873 h 2465097"/>
              <a:gd name="connsiteX4" fmla="*/ 9057336 w 9188294"/>
              <a:gd name="connsiteY4" fmla="*/ 1536618 h 2465097"/>
              <a:gd name="connsiteX5" fmla="*/ 8857623 w 9188294"/>
              <a:gd name="connsiteY5" fmla="*/ 2311869 h 2465097"/>
              <a:gd name="connsiteX6" fmla="*/ 0 w 9188294"/>
              <a:gd name="connsiteY6" fmla="*/ 2193913 h 24650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201471"/>
              <a:gd name="connsiteX1" fmla="*/ 2854708 w 9188294"/>
              <a:gd name="connsiteY1" fmla="*/ 992628 h 2201471"/>
              <a:gd name="connsiteX2" fmla="*/ 7647913 w 9188294"/>
              <a:gd name="connsiteY2" fmla="*/ 1573572 h 2201471"/>
              <a:gd name="connsiteX3" fmla="*/ 9089053 w 9188294"/>
              <a:gd name="connsiteY3" fmla="*/ 308873 h 2201471"/>
              <a:gd name="connsiteX4" fmla="*/ 9057336 w 9188294"/>
              <a:gd name="connsiteY4" fmla="*/ 1536618 h 2201471"/>
              <a:gd name="connsiteX5" fmla="*/ 9103421 w 9188294"/>
              <a:gd name="connsiteY5" fmla="*/ 2109989 h 2201471"/>
              <a:gd name="connsiteX6" fmla="*/ 0 w 9188294"/>
              <a:gd name="connsiteY6" fmla="*/ 2193913 h 2201471"/>
              <a:gd name="connsiteX0" fmla="*/ 57838 w 9188294"/>
              <a:gd name="connsiteY0" fmla="*/ 6163 h 2206961"/>
              <a:gd name="connsiteX1" fmla="*/ 2854708 w 9188294"/>
              <a:gd name="connsiteY1" fmla="*/ 992628 h 2206961"/>
              <a:gd name="connsiteX2" fmla="*/ 7647913 w 9188294"/>
              <a:gd name="connsiteY2" fmla="*/ 1573572 h 2206961"/>
              <a:gd name="connsiteX3" fmla="*/ 9089053 w 9188294"/>
              <a:gd name="connsiteY3" fmla="*/ 308873 h 2206961"/>
              <a:gd name="connsiteX4" fmla="*/ 9057336 w 9188294"/>
              <a:gd name="connsiteY4" fmla="*/ 1536618 h 2206961"/>
              <a:gd name="connsiteX5" fmla="*/ 9103421 w 9188294"/>
              <a:gd name="connsiteY5" fmla="*/ 2109989 h 2206961"/>
              <a:gd name="connsiteX6" fmla="*/ 0 w 9188294"/>
              <a:gd name="connsiteY6" fmla="*/ 2193913 h 2206961"/>
              <a:gd name="connsiteX0" fmla="*/ 57838 w 9188294"/>
              <a:gd name="connsiteY0" fmla="*/ 6163 h 2234144"/>
              <a:gd name="connsiteX1" fmla="*/ 2854708 w 9188294"/>
              <a:gd name="connsiteY1" fmla="*/ 992628 h 2234144"/>
              <a:gd name="connsiteX2" fmla="*/ 7647913 w 9188294"/>
              <a:gd name="connsiteY2" fmla="*/ 1573572 h 2234144"/>
              <a:gd name="connsiteX3" fmla="*/ 9089053 w 9188294"/>
              <a:gd name="connsiteY3" fmla="*/ 308873 h 2234144"/>
              <a:gd name="connsiteX4" fmla="*/ 9057336 w 9188294"/>
              <a:gd name="connsiteY4" fmla="*/ 1536618 h 2234144"/>
              <a:gd name="connsiteX5" fmla="*/ 8986376 w 9188294"/>
              <a:gd name="connsiteY5" fmla="*/ 2193117 h 2234144"/>
              <a:gd name="connsiteX6" fmla="*/ 0 w 9188294"/>
              <a:gd name="connsiteY6" fmla="*/ 2193913 h 2234144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0 w 9247502"/>
              <a:gd name="connsiteY0" fmla="*/ 6027 h 2236690"/>
              <a:gd name="connsiteX1" fmla="*/ 2913916 w 9247502"/>
              <a:gd name="connsiteY1" fmla="*/ 1016242 h 2236690"/>
              <a:gd name="connsiteX2" fmla="*/ 7707121 w 9247502"/>
              <a:gd name="connsiteY2" fmla="*/ 1597186 h 2236690"/>
              <a:gd name="connsiteX3" fmla="*/ 9148261 w 9247502"/>
              <a:gd name="connsiteY3" fmla="*/ 332487 h 2236690"/>
              <a:gd name="connsiteX4" fmla="*/ 9116544 w 9247502"/>
              <a:gd name="connsiteY4" fmla="*/ 1560232 h 2236690"/>
              <a:gd name="connsiteX5" fmla="*/ 9115813 w 9247502"/>
              <a:gd name="connsiteY5" fmla="*/ 2216731 h 2236690"/>
              <a:gd name="connsiteX6" fmla="*/ 59208 w 9247502"/>
              <a:gd name="connsiteY6" fmla="*/ 2217527 h 2236690"/>
              <a:gd name="connsiteX0" fmla="*/ 69543 w 9188294"/>
              <a:gd name="connsiteY0" fmla="*/ 5961 h 2248500"/>
              <a:gd name="connsiteX1" fmla="*/ 2854708 w 9188294"/>
              <a:gd name="connsiteY1" fmla="*/ 1028052 h 2248500"/>
              <a:gd name="connsiteX2" fmla="*/ 7647913 w 9188294"/>
              <a:gd name="connsiteY2" fmla="*/ 1608996 h 2248500"/>
              <a:gd name="connsiteX3" fmla="*/ 9089053 w 9188294"/>
              <a:gd name="connsiteY3" fmla="*/ 344297 h 2248500"/>
              <a:gd name="connsiteX4" fmla="*/ 9057336 w 9188294"/>
              <a:gd name="connsiteY4" fmla="*/ 1572042 h 2248500"/>
              <a:gd name="connsiteX5" fmla="*/ 9056605 w 9188294"/>
              <a:gd name="connsiteY5" fmla="*/ 2228541 h 2248500"/>
              <a:gd name="connsiteX6" fmla="*/ 0 w 9188294"/>
              <a:gd name="connsiteY6" fmla="*/ 2229337 h 2248500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104308"/>
              <a:gd name="connsiteY0" fmla="*/ 5771 h 2283936"/>
              <a:gd name="connsiteX1" fmla="*/ 2867097 w 9104308"/>
              <a:gd name="connsiteY1" fmla="*/ 1063488 h 2283936"/>
              <a:gd name="connsiteX2" fmla="*/ 7660302 w 9104308"/>
              <a:gd name="connsiteY2" fmla="*/ 1644432 h 2283936"/>
              <a:gd name="connsiteX3" fmla="*/ 9101442 w 9104308"/>
              <a:gd name="connsiteY3" fmla="*/ 379733 h 2283936"/>
              <a:gd name="connsiteX4" fmla="*/ 9069725 w 9104308"/>
              <a:gd name="connsiteY4" fmla="*/ 1607478 h 2283936"/>
              <a:gd name="connsiteX5" fmla="*/ 9068994 w 9104308"/>
              <a:gd name="connsiteY5" fmla="*/ 2263977 h 2283936"/>
              <a:gd name="connsiteX6" fmla="*/ 12389 w 9104308"/>
              <a:gd name="connsiteY6" fmla="*/ 2264773 h 2283936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153254"/>
              <a:gd name="connsiteY0" fmla="*/ 5728 h 2283893"/>
              <a:gd name="connsiteX1" fmla="*/ 2867097 w 9153254"/>
              <a:gd name="connsiteY1" fmla="*/ 1063445 h 2283893"/>
              <a:gd name="connsiteX2" fmla="*/ 7216827 w 9153254"/>
              <a:gd name="connsiteY2" fmla="*/ 1600846 h 2283893"/>
              <a:gd name="connsiteX3" fmla="*/ 8986997 w 9153254"/>
              <a:gd name="connsiteY3" fmla="*/ 336147 h 2283893"/>
              <a:gd name="connsiteX4" fmla="*/ 9069725 w 9153254"/>
              <a:gd name="connsiteY4" fmla="*/ 1607435 h 2283893"/>
              <a:gd name="connsiteX5" fmla="*/ 9068994 w 9153254"/>
              <a:gd name="connsiteY5" fmla="*/ 2263934 h 2283893"/>
              <a:gd name="connsiteX6" fmla="*/ 12389 w 9153254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8986997 w 9072245"/>
              <a:gd name="connsiteY3" fmla="*/ 336147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9044220 w 9072245"/>
              <a:gd name="connsiteY3" fmla="*/ 321633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4184"/>
              <a:gd name="connsiteY0" fmla="*/ 5728 h 2283893"/>
              <a:gd name="connsiteX1" fmla="*/ 2867097 w 9074184"/>
              <a:gd name="connsiteY1" fmla="*/ 1063445 h 2283893"/>
              <a:gd name="connsiteX2" fmla="*/ 7216827 w 9074184"/>
              <a:gd name="connsiteY2" fmla="*/ 1600846 h 2283893"/>
              <a:gd name="connsiteX3" fmla="*/ 9044220 w 9074184"/>
              <a:gd name="connsiteY3" fmla="*/ 321633 h 2283893"/>
              <a:gd name="connsiteX4" fmla="*/ 9069725 w 9074184"/>
              <a:gd name="connsiteY4" fmla="*/ 1607435 h 2283893"/>
              <a:gd name="connsiteX5" fmla="*/ 9068994 w 9074184"/>
              <a:gd name="connsiteY5" fmla="*/ 2263934 h 2283893"/>
              <a:gd name="connsiteX6" fmla="*/ 12389 w 9074184"/>
              <a:gd name="connsiteY6" fmla="*/ 2264730 h 2283893"/>
              <a:gd name="connsiteX0" fmla="*/ 0 w 9074184"/>
              <a:gd name="connsiteY0" fmla="*/ 6769 h 2284934"/>
              <a:gd name="connsiteX1" fmla="*/ 2910014 w 9074184"/>
              <a:gd name="connsiteY1" fmla="*/ 919343 h 2284934"/>
              <a:gd name="connsiteX2" fmla="*/ 7216827 w 9074184"/>
              <a:gd name="connsiteY2" fmla="*/ 1601887 h 2284934"/>
              <a:gd name="connsiteX3" fmla="*/ 9044220 w 9074184"/>
              <a:gd name="connsiteY3" fmla="*/ 322674 h 2284934"/>
              <a:gd name="connsiteX4" fmla="*/ 9069725 w 9074184"/>
              <a:gd name="connsiteY4" fmla="*/ 1608476 h 2284934"/>
              <a:gd name="connsiteX5" fmla="*/ 9068994 w 9074184"/>
              <a:gd name="connsiteY5" fmla="*/ 2264975 h 2284934"/>
              <a:gd name="connsiteX6" fmla="*/ 12389 w 9074184"/>
              <a:gd name="connsiteY6" fmla="*/ 2265771 h 2284934"/>
              <a:gd name="connsiteX0" fmla="*/ 0 w 9252728"/>
              <a:gd name="connsiteY0" fmla="*/ 6750 h 2284915"/>
              <a:gd name="connsiteX1" fmla="*/ 2910014 w 9252728"/>
              <a:gd name="connsiteY1" fmla="*/ 919324 h 2284915"/>
              <a:gd name="connsiteX2" fmla="*/ 6387099 w 9252728"/>
              <a:gd name="connsiteY2" fmla="*/ 1587354 h 2284915"/>
              <a:gd name="connsiteX3" fmla="*/ 9044220 w 9252728"/>
              <a:gd name="connsiteY3" fmla="*/ 322655 h 2284915"/>
              <a:gd name="connsiteX4" fmla="*/ 9069725 w 9252728"/>
              <a:gd name="connsiteY4" fmla="*/ 1608457 h 2284915"/>
              <a:gd name="connsiteX5" fmla="*/ 9068994 w 9252728"/>
              <a:gd name="connsiteY5" fmla="*/ 2264956 h 2284915"/>
              <a:gd name="connsiteX6" fmla="*/ 12389 w 9252728"/>
              <a:gd name="connsiteY6" fmla="*/ 2265752 h 2284915"/>
              <a:gd name="connsiteX0" fmla="*/ 0 w 9222077"/>
              <a:gd name="connsiteY0" fmla="*/ 6871 h 2285036"/>
              <a:gd name="connsiteX1" fmla="*/ 2910014 w 9222077"/>
              <a:gd name="connsiteY1" fmla="*/ 919445 h 2285036"/>
              <a:gd name="connsiteX2" fmla="*/ 6801964 w 9222077"/>
              <a:gd name="connsiteY2" fmla="*/ 1674560 h 2285036"/>
              <a:gd name="connsiteX3" fmla="*/ 9044220 w 9222077"/>
              <a:gd name="connsiteY3" fmla="*/ 322776 h 2285036"/>
              <a:gd name="connsiteX4" fmla="*/ 9069725 w 9222077"/>
              <a:gd name="connsiteY4" fmla="*/ 1608578 h 2285036"/>
              <a:gd name="connsiteX5" fmla="*/ 9068994 w 9222077"/>
              <a:gd name="connsiteY5" fmla="*/ 2265077 h 2285036"/>
              <a:gd name="connsiteX6" fmla="*/ 12389 w 9222077"/>
              <a:gd name="connsiteY6" fmla="*/ 2265873 h 2285036"/>
              <a:gd name="connsiteX0" fmla="*/ 0 w 9185137"/>
              <a:gd name="connsiteY0" fmla="*/ 7019 h 2285184"/>
              <a:gd name="connsiteX1" fmla="*/ 2910014 w 9185137"/>
              <a:gd name="connsiteY1" fmla="*/ 919593 h 2285184"/>
              <a:gd name="connsiteX2" fmla="*/ 7302662 w 9185137"/>
              <a:gd name="connsiteY2" fmla="*/ 1776308 h 2285184"/>
              <a:gd name="connsiteX3" fmla="*/ 9044220 w 9185137"/>
              <a:gd name="connsiteY3" fmla="*/ 322924 h 2285184"/>
              <a:gd name="connsiteX4" fmla="*/ 9069725 w 9185137"/>
              <a:gd name="connsiteY4" fmla="*/ 1608726 h 2285184"/>
              <a:gd name="connsiteX5" fmla="*/ 9068994 w 9185137"/>
              <a:gd name="connsiteY5" fmla="*/ 2265225 h 2285184"/>
              <a:gd name="connsiteX6" fmla="*/ 12389 w 9185137"/>
              <a:gd name="connsiteY6" fmla="*/ 2266021 h 2285184"/>
              <a:gd name="connsiteX0" fmla="*/ 0 w 9114861"/>
              <a:gd name="connsiteY0" fmla="*/ 7019 h 2285184"/>
              <a:gd name="connsiteX1" fmla="*/ 2910014 w 9114861"/>
              <a:gd name="connsiteY1" fmla="*/ 919593 h 2285184"/>
              <a:gd name="connsiteX2" fmla="*/ 7302662 w 9114861"/>
              <a:gd name="connsiteY2" fmla="*/ 1776308 h 2285184"/>
              <a:gd name="connsiteX3" fmla="*/ 8929775 w 9114861"/>
              <a:gd name="connsiteY3" fmla="*/ 105209 h 2285184"/>
              <a:gd name="connsiteX4" fmla="*/ 9069725 w 9114861"/>
              <a:gd name="connsiteY4" fmla="*/ 1608726 h 2285184"/>
              <a:gd name="connsiteX5" fmla="*/ 9068994 w 9114861"/>
              <a:gd name="connsiteY5" fmla="*/ 2265225 h 2285184"/>
              <a:gd name="connsiteX6" fmla="*/ 12389 w 9114861"/>
              <a:gd name="connsiteY6" fmla="*/ 2266021 h 2285184"/>
              <a:gd name="connsiteX0" fmla="*/ 0 w 9072245"/>
              <a:gd name="connsiteY0" fmla="*/ 7019 h 2285184"/>
              <a:gd name="connsiteX1" fmla="*/ 2910014 w 9072245"/>
              <a:gd name="connsiteY1" fmla="*/ 919593 h 2285184"/>
              <a:gd name="connsiteX2" fmla="*/ 7302662 w 9072245"/>
              <a:gd name="connsiteY2" fmla="*/ 1776308 h 2285184"/>
              <a:gd name="connsiteX3" fmla="*/ 8929775 w 9072245"/>
              <a:gd name="connsiteY3" fmla="*/ 105209 h 2285184"/>
              <a:gd name="connsiteX4" fmla="*/ 9069725 w 9072245"/>
              <a:gd name="connsiteY4" fmla="*/ 1608726 h 2285184"/>
              <a:gd name="connsiteX5" fmla="*/ 9068994 w 9072245"/>
              <a:gd name="connsiteY5" fmla="*/ 2265225 h 2285184"/>
              <a:gd name="connsiteX6" fmla="*/ 12389 w 9072245"/>
              <a:gd name="connsiteY6" fmla="*/ 2266021 h 2285184"/>
              <a:gd name="connsiteX0" fmla="*/ 0 w 9072511"/>
              <a:gd name="connsiteY0" fmla="*/ 19857 h 2298022"/>
              <a:gd name="connsiteX1" fmla="*/ 2910014 w 9072511"/>
              <a:gd name="connsiteY1" fmla="*/ 932431 h 2298022"/>
              <a:gd name="connsiteX2" fmla="*/ 7302662 w 9072511"/>
              <a:gd name="connsiteY2" fmla="*/ 1789146 h 2298022"/>
              <a:gd name="connsiteX3" fmla="*/ 8986997 w 9072511"/>
              <a:gd name="connsiteY3" fmla="*/ 30961 h 2298022"/>
              <a:gd name="connsiteX4" fmla="*/ 9069725 w 9072511"/>
              <a:gd name="connsiteY4" fmla="*/ 1621564 h 2298022"/>
              <a:gd name="connsiteX5" fmla="*/ 9068994 w 9072511"/>
              <a:gd name="connsiteY5" fmla="*/ 2278063 h 2298022"/>
              <a:gd name="connsiteX6" fmla="*/ 12389 w 9072511"/>
              <a:gd name="connsiteY6" fmla="*/ 2278859 h 2298022"/>
              <a:gd name="connsiteX0" fmla="*/ 0 w 9086253"/>
              <a:gd name="connsiteY0" fmla="*/ 62874 h 2341039"/>
              <a:gd name="connsiteX1" fmla="*/ 2910014 w 9086253"/>
              <a:gd name="connsiteY1" fmla="*/ 975448 h 2341039"/>
              <a:gd name="connsiteX2" fmla="*/ 7302662 w 9086253"/>
              <a:gd name="connsiteY2" fmla="*/ 1832163 h 2341039"/>
              <a:gd name="connsiteX3" fmla="*/ 9044220 w 9086253"/>
              <a:gd name="connsiteY3" fmla="*/ 30435 h 2341039"/>
              <a:gd name="connsiteX4" fmla="*/ 9069725 w 9086253"/>
              <a:gd name="connsiteY4" fmla="*/ 1664581 h 2341039"/>
              <a:gd name="connsiteX5" fmla="*/ 9068994 w 9086253"/>
              <a:gd name="connsiteY5" fmla="*/ 2321080 h 2341039"/>
              <a:gd name="connsiteX6" fmla="*/ 12389 w 9086253"/>
              <a:gd name="connsiteY6" fmla="*/ 2321876 h 2341039"/>
              <a:gd name="connsiteX0" fmla="*/ 0 w 9072245"/>
              <a:gd name="connsiteY0" fmla="*/ 62964 h 2341129"/>
              <a:gd name="connsiteX1" fmla="*/ 2910014 w 9072245"/>
              <a:gd name="connsiteY1" fmla="*/ 975538 h 2341129"/>
              <a:gd name="connsiteX2" fmla="*/ 7302662 w 9072245"/>
              <a:gd name="connsiteY2" fmla="*/ 1832253 h 2341129"/>
              <a:gd name="connsiteX3" fmla="*/ 9044220 w 9072245"/>
              <a:gd name="connsiteY3" fmla="*/ 30525 h 2341129"/>
              <a:gd name="connsiteX4" fmla="*/ 9069725 w 9072245"/>
              <a:gd name="connsiteY4" fmla="*/ 1664671 h 2341129"/>
              <a:gd name="connsiteX5" fmla="*/ 9068994 w 9072245"/>
              <a:gd name="connsiteY5" fmla="*/ 2321170 h 2341129"/>
              <a:gd name="connsiteX6" fmla="*/ 12389 w 9072245"/>
              <a:gd name="connsiteY6" fmla="*/ 2321966 h 2341129"/>
              <a:gd name="connsiteX0" fmla="*/ 0 w 9072742"/>
              <a:gd name="connsiteY0" fmla="*/ 63073 h 2341238"/>
              <a:gd name="connsiteX1" fmla="*/ 2910014 w 9072742"/>
              <a:gd name="connsiteY1" fmla="*/ 975647 h 2341238"/>
              <a:gd name="connsiteX2" fmla="*/ 7302662 w 9072742"/>
              <a:gd name="connsiteY2" fmla="*/ 1832362 h 2341238"/>
              <a:gd name="connsiteX3" fmla="*/ 9044220 w 9072742"/>
              <a:gd name="connsiteY3" fmla="*/ 30634 h 2341238"/>
              <a:gd name="connsiteX4" fmla="*/ 9069725 w 9072742"/>
              <a:gd name="connsiteY4" fmla="*/ 1664780 h 2341238"/>
              <a:gd name="connsiteX5" fmla="*/ 9068994 w 9072742"/>
              <a:gd name="connsiteY5" fmla="*/ 2321279 h 2341238"/>
              <a:gd name="connsiteX6" fmla="*/ 12389 w 9072742"/>
              <a:gd name="connsiteY6" fmla="*/ 2322075 h 23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2742" h="2341238">
                <a:moveTo>
                  <a:pt x="0" y="63073"/>
                </a:moveTo>
                <a:cubicBezTo>
                  <a:pt x="332849" y="-21529"/>
                  <a:pt x="1692904" y="680766"/>
                  <a:pt x="2910014" y="975647"/>
                </a:cubicBezTo>
                <a:cubicBezTo>
                  <a:pt x="4127124" y="1270528"/>
                  <a:pt x="6280294" y="1989864"/>
                  <a:pt x="7302662" y="1832362"/>
                </a:cubicBezTo>
                <a:cubicBezTo>
                  <a:pt x="8325030" y="1674860"/>
                  <a:pt x="9040733" y="-265178"/>
                  <a:pt x="9044220" y="30634"/>
                </a:cubicBezTo>
                <a:cubicBezTo>
                  <a:pt x="9052617" y="742933"/>
                  <a:pt x="9082173" y="1349169"/>
                  <a:pt x="9069725" y="1664780"/>
                </a:cubicBezTo>
                <a:cubicBezTo>
                  <a:pt x="9057277" y="1980391"/>
                  <a:pt x="9080361" y="1475459"/>
                  <a:pt x="9068994" y="2321279"/>
                </a:cubicBezTo>
                <a:cubicBezTo>
                  <a:pt x="8536258" y="2329331"/>
                  <a:pt x="2964930" y="2361394"/>
                  <a:pt x="12389" y="2322075"/>
                </a:cubicBez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7069" y="116632"/>
            <a:ext cx="2197019" cy="3589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487" y="0"/>
            <a:ext cx="3113152" cy="1778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3391199" flipH="1" flipV="1">
            <a:off x="6718133" y="38588"/>
            <a:ext cx="2802463" cy="14714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3041311">
            <a:off x="-279406" y="5782692"/>
            <a:ext cx="2103455" cy="1104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03943"/>
            <a:ext cx="9144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Методическая разработка</a:t>
            </a:r>
          </a:p>
          <a:p>
            <a:pPr algn="ctr"/>
            <a:r>
              <a:rPr lang="ru-RU" sz="24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Жанр </a:t>
            </a:r>
            <a:r>
              <a:rPr lang="ru-RU" sz="24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материалов: обучающие и развивающие игры </a:t>
            </a:r>
          </a:p>
          <a:p>
            <a:pPr algn="ctr"/>
            <a:endParaRPr lang="ru-RU" sz="2800" b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</a:t>
            </a:r>
            <a:r>
              <a:rPr lang="ru-RU" sz="24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Погружение в историю Великой Отечественной войны </a:t>
            </a:r>
            <a:endParaRPr lang="ru-RU" sz="2400" b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через </a:t>
            </a:r>
            <a:r>
              <a:rPr lang="ru-RU" sz="24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игровую интеллектуальную деятельность </a:t>
            </a:r>
            <a:endParaRPr lang="ru-RU" sz="2400" b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для </a:t>
            </a:r>
            <a:r>
              <a:rPr lang="ru-RU" sz="24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учащихся </a:t>
            </a:r>
            <a:r>
              <a:rPr lang="ru-RU" sz="24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5-11 </a:t>
            </a:r>
            <a:r>
              <a:rPr lang="ru-RU" sz="24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классов – </a:t>
            </a:r>
            <a:r>
              <a:rPr lang="ru-RU" sz="24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дистанционная викторина </a:t>
            </a:r>
          </a:p>
          <a:p>
            <a:pPr algn="ctr"/>
            <a:r>
              <a:rPr lang="ru-RU" sz="6000" b="1" i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</a:t>
            </a:r>
            <a:r>
              <a:rPr lang="ru-RU" sz="6000" b="1" i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День </a:t>
            </a:r>
            <a:r>
              <a:rPr lang="ru-RU" sz="6000" b="1" i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Победы»</a:t>
            </a:r>
            <a:endParaRPr lang="ru-RU" sz="6000" b="1" i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04048" y="5325015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Автор: Егоркин Сергей Михайлович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Педагог-организатор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МАУ ДО ЦДТ «Ритм» г.Перми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2020 год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034" y="0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175">
                <a:solidFill>
                  <a:srgbClr val="FFCE33"/>
                </a:solidFill>
              </a:ln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19030" y="-10536"/>
            <a:ext cx="9205056" cy="1464320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  <a:gd name="connsiteX0" fmla="*/ 57838 w 9083528"/>
              <a:gd name="connsiteY0" fmla="*/ 3577 h 2199953"/>
              <a:gd name="connsiteX1" fmla="*/ 1991803 w 9083528"/>
              <a:gd name="connsiteY1" fmla="*/ 1709889 h 2199953"/>
              <a:gd name="connsiteX2" fmla="*/ 7878021 w 9083528"/>
              <a:gd name="connsiteY2" fmla="*/ 2106007 h 2199953"/>
              <a:gd name="connsiteX3" fmla="*/ 9069879 w 9083528"/>
              <a:gd name="connsiteY3" fmla="*/ 1045589 h 2199953"/>
              <a:gd name="connsiteX4" fmla="*/ 9083528 w 9083528"/>
              <a:gd name="connsiteY4" fmla="*/ 2130788 h 2199953"/>
              <a:gd name="connsiteX5" fmla="*/ 9014363 w 9083528"/>
              <a:gd name="connsiteY5" fmla="*/ 2199953 h 2199953"/>
              <a:gd name="connsiteX6" fmla="*/ 0 w 9083528"/>
              <a:gd name="connsiteY6" fmla="*/ 2191327 h 2199953"/>
              <a:gd name="connsiteX0" fmla="*/ 57838 w 9091325"/>
              <a:gd name="connsiteY0" fmla="*/ 3577 h 2291545"/>
              <a:gd name="connsiteX1" fmla="*/ 1991803 w 9091325"/>
              <a:gd name="connsiteY1" fmla="*/ 1709889 h 2291545"/>
              <a:gd name="connsiteX2" fmla="*/ 7878021 w 9091325"/>
              <a:gd name="connsiteY2" fmla="*/ 2106007 h 2291545"/>
              <a:gd name="connsiteX3" fmla="*/ 9089053 w 9091325"/>
              <a:gd name="connsiteY3" fmla="*/ 306287 h 2291545"/>
              <a:gd name="connsiteX4" fmla="*/ 9083528 w 9091325"/>
              <a:gd name="connsiteY4" fmla="*/ 2130788 h 2291545"/>
              <a:gd name="connsiteX5" fmla="*/ 9014363 w 9091325"/>
              <a:gd name="connsiteY5" fmla="*/ 2199953 h 2291545"/>
              <a:gd name="connsiteX6" fmla="*/ 0 w 9091325"/>
              <a:gd name="connsiteY6" fmla="*/ 2191327 h 2291545"/>
              <a:gd name="connsiteX0" fmla="*/ 57838 w 9091325"/>
              <a:gd name="connsiteY0" fmla="*/ 3380 h 2291348"/>
              <a:gd name="connsiteX1" fmla="*/ 1991803 w 9091325"/>
              <a:gd name="connsiteY1" fmla="*/ 1709692 h 2291348"/>
              <a:gd name="connsiteX2" fmla="*/ 7647913 w 9091325"/>
              <a:gd name="connsiteY2" fmla="*/ 1570789 h 2291348"/>
              <a:gd name="connsiteX3" fmla="*/ 9089053 w 9091325"/>
              <a:gd name="connsiteY3" fmla="*/ 306090 h 2291348"/>
              <a:gd name="connsiteX4" fmla="*/ 9083528 w 9091325"/>
              <a:gd name="connsiteY4" fmla="*/ 2130591 h 2291348"/>
              <a:gd name="connsiteX5" fmla="*/ 9014363 w 9091325"/>
              <a:gd name="connsiteY5" fmla="*/ 2199756 h 2291348"/>
              <a:gd name="connsiteX6" fmla="*/ 0 w 9091325"/>
              <a:gd name="connsiteY6" fmla="*/ 2191130 h 2291348"/>
              <a:gd name="connsiteX0" fmla="*/ 57838 w 9091325"/>
              <a:gd name="connsiteY0" fmla="*/ 6163 h 2294131"/>
              <a:gd name="connsiteX1" fmla="*/ 2854708 w 9091325"/>
              <a:gd name="connsiteY1" fmla="*/ 992628 h 2294131"/>
              <a:gd name="connsiteX2" fmla="*/ 7647913 w 9091325"/>
              <a:gd name="connsiteY2" fmla="*/ 1573572 h 2294131"/>
              <a:gd name="connsiteX3" fmla="*/ 9089053 w 9091325"/>
              <a:gd name="connsiteY3" fmla="*/ 308873 h 2294131"/>
              <a:gd name="connsiteX4" fmla="*/ 9083528 w 9091325"/>
              <a:gd name="connsiteY4" fmla="*/ 2133374 h 2294131"/>
              <a:gd name="connsiteX5" fmla="*/ 9014363 w 9091325"/>
              <a:gd name="connsiteY5" fmla="*/ 2202539 h 2294131"/>
              <a:gd name="connsiteX6" fmla="*/ 0 w 9091325"/>
              <a:gd name="connsiteY6" fmla="*/ 2193913 h 2294131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05833"/>
              <a:gd name="connsiteY0" fmla="*/ 6163 h 2202539"/>
              <a:gd name="connsiteX1" fmla="*/ 2854708 w 9705833"/>
              <a:gd name="connsiteY1" fmla="*/ 992628 h 2202539"/>
              <a:gd name="connsiteX2" fmla="*/ 7647913 w 9705833"/>
              <a:gd name="connsiteY2" fmla="*/ 1573572 h 2202539"/>
              <a:gd name="connsiteX3" fmla="*/ 9089053 w 9705833"/>
              <a:gd name="connsiteY3" fmla="*/ 308873 h 2202539"/>
              <a:gd name="connsiteX4" fmla="*/ 9014363 w 9705833"/>
              <a:gd name="connsiteY4" fmla="*/ 2202539 h 2202539"/>
              <a:gd name="connsiteX5" fmla="*/ 0 w 9705833"/>
              <a:gd name="connsiteY5" fmla="*/ 2193913 h 2202539"/>
              <a:gd name="connsiteX0" fmla="*/ 57838 w 9954461"/>
              <a:gd name="connsiteY0" fmla="*/ 6163 h 2202539"/>
              <a:gd name="connsiteX1" fmla="*/ 2854708 w 9954461"/>
              <a:gd name="connsiteY1" fmla="*/ 992628 h 2202539"/>
              <a:gd name="connsiteX2" fmla="*/ 7647913 w 9954461"/>
              <a:gd name="connsiteY2" fmla="*/ 1573572 h 2202539"/>
              <a:gd name="connsiteX3" fmla="*/ 9089053 w 9954461"/>
              <a:gd name="connsiteY3" fmla="*/ 308873 h 2202539"/>
              <a:gd name="connsiteX4" fmla="*/ 9684297 w 9954461"/>
              <a:gd name="connsiteY4" fmla="*/ 1586313 h 2202539"/>
              <a:gd name="connsiteX5" fmla="*/ 9014363 w 9954461"/>
              <a:gd name="connsiteY5" fmla="*/ 2202539 h 2202539"/>
              <a:gd name="connsiteX6" fmla="*/ 0 w 9954461"/>
              <a:gd name="connsiteY6" fmla="*/ 2193913 h 2202539"/>
              <a:gd name="connsiteX0" fmla="*/ 57838 w 9740198"/>
              <a:gd name="connsiteY0" fmla="*/ 6163 h 2202539"/>
              <a:gd name="connsiteX1" fmla="*/ 2854708 w 9740198"/>
              <a:gd name="connsiteY1" fmla="*/ 992628 h 2202539"/>
              <a:gd name="connsiteX2" fmla="*/ 7647913 w 9740198"/>
              <a:gd name="connsiteY2" fmla="*/ 1573572 h 2202539"/>
              <a:gd name="connsiteX3" fmla="*/ 9089053 w 9740198"/>
              <a:gd name="connsiteY3" fmla="*/ 308873 h 2202539"/>
              <a:gd name="connsiteX4" fmla="*/ 9057336 w 9740198"/>
              <a:gd name="connsiteY4" fmla="*/ 1536618 h 2202539"/>
              <a:gd name="connsiteX5" fmla="*/ 9014363 w 9740198"/>
              <a:gd name="connsiteY5" fmla="*/ 2202539 h 2202539"/>
              <a:gd name="connsiteX6" fmla="*/ 0 w 9740198"/>
              <a:gd name="connsiteY6" fmla="*/ 2193913 h 2202539"/>
              <a:gd name="connsiteX0" fmla="*/ 57838 w 9754159"/>
              <a:gd name="connsiteY0" fmla="*/ 6163 h 2202539"/>
              <a:gd name="connsiteX1" fmla="*/ 2854708 w 9754159"/>
              <a:gd name="connsiteY1" fmla="*/ 992628 h 2202539"/>
              <a:gd name="connsiteX2" fmla="*/ 7647913 w 9754159"/>
              <a:gd name="connsiteY2" fmla="*/ 1573572 h 2202539"/>
              <a:gd name="connsiteX3" fmla="*/ 9089053 w 9754159"/>
              <a:gd name="connsiteY3" fmla="*/ 308873 h 2202539"/>
              <a:gd name="connsiteX4" fmla="*/ 9057336 w 9754159"/>
              <a:gd name="connsiteY4" fmla="*/ 1536618 h 2202539"/>
              <a:gd name="connsiteX5" fmla="*/ 9096522 w 9754159"/>
              <a:gd name="connsiteY5" fmla="*/ 1993817 h 2202539"/>
              <a:gd name="connsiteX6" fmla="*/ 9014363 w 9754159"/>
              <a:gd name="connsiteY6" fmla="*/ 2202539 h 2202539"/>
              <a:gd name="connsiteX7" fmla="*/ 0 w 9754159"/>
              <a:gd name="connsiteY7" fmla="*/ 2193913 h 2202539"/>
              <a:gd name="connsiteX0" fmla="*/ 57838 w 9693764"/>
              <a:gd name="connsiteY0" fmla="*/ 6163 h 2202539"/>
              <a:gd name="connsiteX1" fmla="*/ 2854708 w 9693764"/>
              <a:gd name="connsiteY1" fmla="*/ 992628 h 2202539"/>
              <a:gd name="connsiteX2" fmla="*/ 7647913 w 9693764"/>
              <a:gd name="connsiteY2" fmla="*/ 1573572 h 2202539"/>
              <a:gd name="connsiteX3" fmla="*/ 9089053 w 9693764"/>
              <a:gd name="connsiteY3" fmla="*/ 308873 h 2202539"/>
              <a:gd name="connsiteX4" fmla="*/ 9057336 w 9693764"/>
              <a:gd name="connsiteY4" fmla="*/ 1536618 h 2202539"/>
              <a:gd name="connsiteX5" fmla="*/ 9014363 w 9693764"/>
              <a:gd name="connsiteY5" fmla="*/ 2202539 h 2202539"/>
              <a:gd name="connsiteX6" fmla="*/ 0 w 9693764"/>
              <a:gd name="connsiteY6" fmla="*/ 2193913 h 2202539"/>
              <a:gd name="connsiteX0" fmla="*/ 57838 w 9581381"/>
              <a:gd name="connsiteY0" fmla="*/ 6163 h 2311869"/>
              <a:gd name="connsiteX1" fmla="*/ 2854708 w 9581381"/>
              <a:gd name="connsiteY1" fmla="*/ 992628 h 2311869"/>
              <a:gd name="connsiteX2" fmla="*/ 7647913 w 9581381"/>
              <a:gd name="connsiteY2" fmla="*/ 1573572 h 2311869"/>
              <a:gd name="connsiteX3" fmla="*/ 9089053 w 9581381"/>
              <a:gd name="connsiteY3" fmla="*/ 308873 h 2311869"/>
              <a:gd name="connsiteX4" fmla="*/ 9057336 w 9581381"/>
              <a:gd name="connsiteY4" fmla="*/ 1536618 h 2311869"/>
              <a:gd name="connsiteX5" fmla="*/ 8857623 w 9581381"/>
              <a:gd name="connsiteY5" fmla="*/ 2311869 h 2311869"/>
              <a:gd name="connsiteX6" fmla="*/ 0 w 9581381"/>
              <a:gd name="connsiteY6" fmla="*/ 2193913 h 2311869"/>
              <a:gd name="connsiteX0" fmla="*/ 57838 w 9581381"/>
              <a:gd name="connsiteY0" fmla="*/ 6163 h 2465097"/>
              <a:gd name="connsiteX1" fmla="*/ 2854708 w 9581381"/>
              <a:gd name="connsiteY1" fmla="*/ 992628 h 2465097"/>
              <a:gd name="connsiteX2" fmla="*/ 7647913 w 9581381"/>
              <a:gd name="connsiteY2" fmla="*/ 1573572 h 2465097"/>
              <a:gd name="connsiteX3" fmla="*/ 9089053 w 9581381"/>
              <a:gd name="connsiteY3" fmla="*/ 308873 h 2465097"/>
              <a:gd name="connsiteX4" fmla="*/ 9057336 w 9581381"/>
              <a:gd name="connsiteY4" fmla="*/ 1536618 h 2465097"/>
              <a:gd name="connsiteX5" fmla="*/ 8857623 w 9581381"/>
              <a:gd name="connsiteY5" fmla="*/ 2311869 h 2465097"/>
              <a:gd name="connsiteX6" fmla="*/ 0 w 9581381"/>
              <a:gd name="connsiteY6" fmla="*/ 2193913 h 2465097"/>
              <a:gd name="connsiteX0" fmla="*/ 57838 w 9188294"/>
              <a:gd name="connsiteY0" fmla="*/ 6163 h 2465097"/>
              <a:gd name="connsiteX1" fmla="*/ 2854708 w 9188294"/>
              <a:gd name="connsiteY1" fmla="*/ 992628 h 2465097"/>
              <a:gd name="connsiteX2" fmla="*/ 7647913 w 9188294"/>
              <a:gd name="connsiteY2" fmla="*/ 1573572 h 2465097"/>
              <a:gd name="connsiteX3" fmla="*/ 9089053 w 9188294"/>
              <a:gd name="connsiteY3" fmla="*/ 308873 h 2465097"/>
              <a:gd name="connsiteX4" fmla="*/ 9057336 w 9188294"/>
              <a:gd name="connsiteY4" fmla="*/ 1536618 h 2465097"/>
              <a:gd name="connsiteX5" fmla="*/ 8857623 w 9188294"/>
              <a:gd name="connsiteY5" fmla="*/ 2311869 h 2465097"/>
              <a:gd name="connsiteX6" fmla="*/ 0 w 9188294"/>
              <a:gd name="connsiteY6" fmla="*/ 2193913 h 24650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201471"/>
              <a:gd name="connsiteX1" fmla="*/ 2854708 w 9188294"/>
              <a:gd name="connsiteY1" fmla="*/ 992628 h 2201471"/>
              <a:gd name="connsiteX2" fmla="*/ 7647913 w 9188294"/>
              <a:gd name="connsiteY2" fmla="*/ 1573572 h 2201471"/>
              <a:gd name="connsiteX3" fmla="*/ 9089053 w 9188294"/>
              <a:gd name="connsiteY3" fmla="*/ 308873 h 2201471"/>
              <a:gd name="connsiteX4" fmla="*/ 9057336 w 9188294"/>
              <a:gd name="connsiteY4" fmla="*/ 1536618 h 2201471"/>
              <a:gd name="connsiteX5" fmla="*/ 9103421 w 9188294"/>
              <a:gd name="connsiteY5" fmla="*/ 2109989 h 2201471"/>
              <a:gd name="connsiteX6" fmla="*/ 0 w 9188294"/>
              <a:gd name="connsiteY6" fmla="*/ 2193913 h 2201471"/>
              <a:gd name="connsiteX0" fmla="*/ 57838 w 9188294"/>
              <a:gd name="connsiteY0" fmla="*/ 6163 h 2206961"/>
              <a:gd name="connsiteX1" fmla="*/ 2854708 w 9188294"/>
              <a:gd name="connsiteY1" fmla="*/ 992628 h 2206961"/>
              <a:gd name="connsiteX2" fmla="*/ 7647913 w 9188294"/>
              <a:gd name="connsiteY2" fmla="*/ 1573572 h 2206961"/>
              <a:gd name="connsiteX3" fmla="*/ 9089053 w 9188294"/>
              <a:gd name="connsiteY3" fmla="*/ 308873 h 2206961"/>
              <a:gd name="connsiteX4" fmla="*/ 9057336 w 9188294"/>
              <a:gd name="connsiteY4" fmla="*/ 1536618 h 2206961"/>
              <a:gd name="connsiteX5" fmla="*/ 9103421 w 9188294"/>
              <a:gd name="connsiteY5" fmla="*/ 2109989 h 2206961"/>
              <a:gd name="connsiteX6" fmla="*/ 0 w 9188294"/>
              <a:gd name="connsiteY6" fmla="*/ 2193913 h 2206961"/>
              <a:gd name="connsiteX0" fmla="*/ 57838 w 9188294"/>
              <a:gd name="connsiteY0" fmla="*/ 6163 h 2234144"/>
              <a:gd name="connsiteX1" fmla="*/ 2854708 w 9188294"/>
              <a:gd name="connsiteY1" fmla="*/ 992628 h 2234144"/>
              <a:gd name="connsiteX2" fmla="*/ 7647913 w 9188294"/>
              <a:gd name="connsiteY2" fmla="*/ 1573572 h 2234144"/>
              <a:gd name="connsiteX3" fmla="*/ 9089053 w 9188294"/>
              <a:gd name="connsiteY3" fmla="*/ 308873 h 2234144"/>
              <a:gd name="connsiteX4" fmla="*/ 9057336 w 9188294"/>
              <a:gd name="connsiteY4" fmla="*/ 1536618 h 2234144"/>
              <a:gd name="connsiteX5" fmla="*/ 8986376 w 9188294"/>
              <a:gd name="connsiteY5" fmla="*/ 2193117 h 2234144"/>
              <a:gd name="connsiteX6" fmla="*/ 0 w 9188294"/>
              <a:gd name="connsiteY6" fmla="*/ 2193913 h 2234144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0 w 9247502"/>
              <a:gd name="connsiteY0" fmla="*/ 6027 h 2236690"/>
              <a:gd name="connsiteX1" fmla="*/ 2913916 w 9247502"/>
              <a:gd name="connsiteY1" fmla="*/ 1016242 h 2236690"/>
              <a:gd name="connsiteX2" fmla="*/ 7707121 w 9247502"/>
              <a:gd name="connsiteY2" fmla="*/ 1597186 h 2236690"/>
              <a:gd name="connsiteX3" fmla="*/ 9148261 w 9247502"/>
              <a:gd name="connsiteY3" fmla="*/ 332487 h 2236690"/>
              <a:gd name="connsiteX4" fmla="*/ 9116544 w 9247502"/>
              <a:gd name="connsiteY4" fmla="*/ 1560232 h 2236690"/>
              <a:gd name="connsiteX5" fmla="*/ 9115813 w 9247502"/>
              <a:gd name="connsiteY5" fmla="*/ 2216731 h 2236690"/>
              <a:gd name="connsiteX6" fmla="*/ 59208 w 9247502"/>
              <a:gd name="connsiteY6" fmla="*/ 2217527 h 2236690"/>
              <a:gd name="connsiteX0" fmla="*/ 69543 w 9188294"/>
              <a:gd name="connsiteY0" fmla="*/ 5961 h 2248500"/>
              <a:gd name="connsiteX1" fmla="*/ 2854708 w 9188294"/>
              <a:gd name="connsiteY1" fmla="*/ 1028052 h 2248500"/>
              <a:gd name="connsiteX2" fmla="*/ 7647913 w 9188294"/>
              <a:gd name="connsiteY2" fmla="*/ 1608996 h 2248500"/>
              <a:gd name="connsiteX3" fmla="*/ 9089053 w 9188294"/>
              <a:gd name="connsiteY3" fmla="*/ 344297 h 2248500"/>
              <a:gd name="connsiteX4" fmla="*/ 9057336 w 9188294"/>
              <a:gd name="connsiteY4" fmla="*/ 1572042 h 2248500"/>
              <a:gd name="connsiteX5" fmla="*/ 9056605 w 9188294"/>
              <a:gd name="connsiteY5" fmla="*/ 2228541 h 2248500"/>
              <a:gd name="connsiteX6" fmla="*/ 0 w 9188294"/>
              <a:gd name="connsiteY6" fmla="*/ 2229337 h 2248500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104308"/>
              <a:gd name="connsiteY0" fmla="*/ 5771 h 2283936"/>
              <a:gd name="connsiteX1" fmla="*/ 2867097 w 9104308"/>
              <a:gd name="connsiteY1" fmla="*/ 1063488 h 2283936"/>
              <a:gd name="connsiteX2" fmla="*/ 7660302 w 9104308"/>
              <a:gd name="connsiteY2" fmla="*/ 1644432 h 2283936"/>
              <a:gd name="connsiteX3" fmla="*/ 9101442 w 9104308"/>
              <a:gd name="connsiteY3" fmla="*/ 379733 h 2283936"/>
              <a:gd name="connsiteX4" fmla="*/ 9069725 w 9104308"/>
              <a:gd name="connsiteY4" fmla="*/ 1607478 h 2283936"/>
              <a:gd name="connsiteX5" fmla="*/ 9068994 w 9104308"/>
              <a:gd name="connsiteY5" fmla="*/ 2263977 h 2283936"/>
              <a:gd name="connsiteX6" fmla="*/ 12389 w 9104308"/>
              <a:gd name="connsiteY6" fmla="*/ 2264773 h 2283936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153254"/>
              <a:gd name="connsiteY0" fmla="*/ 5728 h 2283893"/>
              <a:gd name="connsiteX1" fmla="*/ 2867097 w 9153254"/>
              <a:gd name="connsiteY1" fmla="*/ 1063445 h 2283893"/>
              <a:gd name="connsiteX2" fmla="*/ 7216827 w 9153254"/>
              <a:gd name="connsiteY2" fmla="*/ 1600846 h 2283893"/>
              <a:gd name="connsiteX3" fmla="*/ 8986997 w 9153254"/>
              <a:gd name="connsiteY3" fmla="*/ 336147 h 2283893"/>
              <a:gd name="connsiteX4" fmla="*/ 9069725 w 9153254"/>
              <a:gd name="connsiteY4" fmla="*/ 1607435 h 2283893"/>
              <a:gd name="connsiteX5" fmla="*/ 9068994 w 9153254"/>
              <a:gd name="connsiteY5" fmla="*/ 2263934 h 2283893"/>
              <a:gd name="connsiteX6" fmla="*/ 12389 w 9153254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8986997 w 9072245"/>
              <a:gd name="connsiteY3" fmla="*/ 336147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9044220 w 9072245"/>
              <a:gd name="connsiteY3" fmla="*/ 321633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4184"/>
              <a:gd name="connsiteY0" fmla="*/ 5728 h 2283893"/>
              <a:gd name="connsiteX1" fmla="*/ 2867097 w 9074184"/>
              <a:gd name="connsiteY1" fmla="*/ 1063445 h 2283893"/>
              <a:gd name="connsiteX2" fmla="*/ 7216827 w 9074184"/>
              <a:gd name="connsiteY2" fmla="*/ 1600846 h 2283893"/>
              <a:gd name="connsiteX3" fmla="*/ 9044220 w 9074184"/>
              <a:gd name="connsiteY3" fmla="*/ 321633 h 2283893"/>
              <a:gd name="connsiteX4" fmla="*/ 9069725 w 9074184"/>
              <a:gd name="connsiteY4" fmla="*/ 1607435 h 2283893"/>
              <a:gd name="connsiteX5" fmla="*/ 9068994 w 9074184"/>
              <a:gd name="connsiteY5" fmla="*/ 2263934 h 2283893"/>
              <a:gd name="connsiteX6" fmla="*/ 12389 w 9074184"/>
              <a:gd name="connsiteY6" fmla="*/ 2264730 h 2283893"/>
              <a:gd name="connsiteX0" fmla="*/ 0 w 9074184"/>
              <a:gd name="connsiteY0" fmla="*/ 6769 h 2284934"/>
              <a:gd name="connsiteX1" fmla="*/ 2910014 w 9074184"/>
              <a:gd name="connsiteY1" fmla="*/ 919343 h 2284934"/>
              <a:gd name="connsiteX2" fmla="*/ 7216827 w 9074184"/>
              <a:gd name="connsiteY2" fmla="*/ 1601887 h 2284934"/>
              <a:gd name="connsiteX3" fmla="*/ 9044220 w 9074184"/>
              <a:gd name="connsiteY3" fmla="*/ 322674 h 2284934"/>
              <a:gd name="connsiteX4" fmla="*/ 9069725 w 9074184"/>
              <a:gd name="connsiteY4" fmla="*/ 1608476 h 2284934"/>
              <a:gd name="connsiteX5" fmla="*/ 9068994 w 9074184"/>
              <a:gd name="connsiteY5" fmla="*/ 2264975 h 2284934"/>
              <a:gd name="connsiteX6" fmla="*/ 12389 w 9074184"/>
              <a:gd name="connsiteY6" fmla="*/ 2265771 h 2284934"/>
              <a:gd name="connsiteX0" fmla="*/ 0 w 9252728"/>
              <a:gd name="connsiteY0" fmla="*/ 6750 h 2284915"/>
              <a:gd name="connsiteX1" fmla="*/ 2910014 w 9252728"/>
              <a:gd name="connsiteY1" fmla="*/ 919324 h 2284915"/>
              <a:gd name="connsiteX2" fmla="*/ 6387099 w 9252728"/>
              <a:gd name="connsiteY2" fmla="*/ 1587354 h 2284915"/>
              <a:gd name="connsiteX3" fmla="*/ 9044220 w 9252728"/>
              <a:gd name="connsiteY3" fmla="*/ 322655 h 2284915"/>
              <a:gd name="connsiteX4" fmla="*/ 9069725 w 9252728"/>
              <a:gd name="connsiteY4" fmla="*/ 1608457 h 2284915"/>
              <a:gd name="connsiteX5" fmla="*/ 9068994 w 9252728"/>
              <a:gd name="connsiteY5" fmla="*/ 2264956 h 2284915"/>
              <a:gd name="connsiteX6" fmla="*/ 12389 w 9252728"/>
              <a:gd name="connsiteY6" fmla="*/ 2265752 h 2284915"/>
              <a:gd name="connsiteX0" fmla="*/ 0 w 9222077"/>
              <a:gd name="connsiteY0" fmla="*/ 6871 h 2285036"/>
              <a:gd name="connsiteX1" fmla="*/ 2910014 w 9222077"/>
              <a:gd name="connsiteY1" fmla="*/ 919445 h 2285036"/>
              <a:gd name="connsiteX2" fmla="*/ 6801964 w 9222077"/>
              <a:gd name="connsiteY2" fmla="*/ 1674560 h 2285036"/>
              <a:gd name="connsiteX3" fmla="*/ 9044220 w 9222077"/>
              <a:gd name="connsiteY3" fmla="*/ 322776 h 2285036"/>
              <a:gd name="connsiteX4" fmla="*/ 9069725 w 9222077"/>
              <a:gd name="connsiteY4" fmla="*/ 1608578 h 2285036"/>
              <a:gd name="connsiteX5" fmla="*/ 9068994 w 9222077"/>
              <a:gd name="connsiteY5" fmla="*/ 2265077 h 2285036"/>
              <a:gd name="connsiteX6" fmla="*/ 12389 w 9222077"/>
              <a:gd name="connsiteY6" fmla="*/ 2265873 h 2285036"/>
              <a:gd name="connsiteX0" fmla="*/ 0 w 9185137"/>
              <a:gd name="connsiteY0" fmla="*/ 7019 h 2285184"/>
              <a:gd name="connsiteX1" fmla="*/ 2910014 w 9185137"/>
              <a:gd name="connsiteY1" fmla="*/ 919593 h 2285184"/>
              <a:gd name="connsiteX2" fmla="*/ 7302662 w 9185137"/>
              <a:gd name="connsiteY2" fmla="*/ 1776308 h 2285184"/>
              <a:gd name="connsiteX3" fmla="*/ 9044220 w 9185137"/>
              <a:gd name="connsiteY3" fmla="*/ 322924 h 2285184"/>
              <a:gd name="connsiteX4" fmla="*/ 9069725 w 9185137"/>
              <a:gd name="connsiteY4" fmla="*/ 1608726 h 2285184"/>
              <a:gd name="connsiteX5" fmla="*/ 9068994 w 9185137"/>
              <a:gd name="connsiteY5" fmla="*/ 2265225 h 2285184"/>
              <a:gd name="connsiteX6" fmla="*/ 12389 w 9185137"/>
              <a:gd name="connsiteY6" fmla="*/ 2266021 h 2285184"/>
              <a:gd name="connsiteX0" fmla="*/ 0 w 9114861"/>
              <a:gd name="connsiteY0" fmla="*/ 7019 h 2285184"/>
              <a:gd name="connsiteX1" fmla="*/ 2910014 w 9114861"/>
              <a:gd name="connsiteY1" fmla="*/ 919593 h 2285184"/>
              <a:gd name="connsiteX2" fmla="*/ 7302662 w 9114861"/>
              <a:gd name="connsiteY2" fmla="*/ 1776308 h 2285184"/>
              <a:gd name="connsiteX3" fmla="*/ 8929775 w 9114861"/>
              <a:gd name="connsiteY3" fmla="*/ 105209 h 2285184"/>
              <a:gd name="connsiteX4" fmla="*/ 9069725 w 9114861"/>
              <a:gd name="connsiteY4" fmla="*/ 1608726 h 2285184"/>
              <a:gd name="connsiteX5" fmla="*/ 9068994 w 9114861"/>
              <a:gd name="connsiteY5" fmla="*/ 2265225 h 2285184"/>
              <a:gd name="connsiteX6" fmla="*/ 12389 w 9114861"/>
              <a:gd name="connsiteY6" fmla="*/ 2266021 h 2285184"/>
              <a:gd name="connsiteX0" fmla="*/ 0 w 9072245"/>
              <a:gd name="connsiteY0" fmla="*/ 7019 h 2285184"/>
              <a:gd name="connsiteX1" fmla="*/ 2910014 w 9072245"/>
              <a:gd name="connsiteY1" fmla="*/ 919593 h 2285184"/>
              <a:gd name="connsiteX2" fmla="*/ 7302662 w 9072245"/>
              <a:gd name="connsiteY2" fmla="*/ 1776308 h 2285184"/>
              <a:gd name="connsiteX3" fmla="*/ 8929775 w 9072245"/>
              <a:gd name="connsiteY3" fmla="*/ 105209 h 2285184"/>
              <a:gd name="connsiteX4" fmla="*/ 9069725 w 9072245"/>
              <a:gd name="connsiteY4" fmla="*/ 1608726 h 2285184"/>
              <a:gd name="connsiteX5" fmla="*/ 9068994 w 9072245"/>
              <a:gd name="connsiteY5" fmla="*/ 2265225 h 2285184"/>
              <a:gd name="connsiteX6" fmla="*/ 12389 w 9072245"/>
              <a:gd name="connsiteY6" fmla="*/ 2266021 h 2285184"/>
              <a:gd name="connsiteX0" fmla="*/ 0 w 9072511"/>
              <a:gd name="connsiteY0" fmla="*/ 19857 h 2298022"/>
              <a:gd name="connsiteX1" fmla="*/ 2910014 w 9072511"/>
              <a:gd name="connsiteY1" fmla="*/ 932431 h 2298022"/>
              <a:gd name="connsiteX2" fmla="*/ 7302662 w 9072511"/>
              <a:gd name="connsiteY2" fmla="*/ 1789146 h 2298022"/>
              <a:gd name="connsiteX3" fmla="*/ 8986997 w 9072511"/>
              <a:gd name="connsiteY3" fmla="*/ 30961 h 2298022"/>
              <a:gd name="connsiteX4" fmla="*/ 9069725 w 9072511"/>
              <a:gd name="connsiteY4" fmla="*/ 1621564 h 2298022"/>
              <a:gd name="connsiteX5" fmla="*/ 9068994 w 9072511"/>
              <a:gd name="connsiteY5" fmla="*/ 2278063 h 2298022"/>
              <a:gd name="connsiteX6" fmla="*/ 12389 w 9072511"/>
              <a:gd name="connsiteY6" fmla="*/ 2278859 h 2298022"/>
              <a:gd name="connsiteX0" fmla="*/ 0 w 9086253"/>
              <a:gd name="connsiteY0" fmla="*/ 62874 h 2341039"/>
              <a:gd name="connsiteX1" fmla="*/ 2910014 w 9086253"/>
              <a:gd name="connsiteY1" fmla="*/ 975448 h 2341039"/>
              <a:gd name="connsiteX2" fmla="*/ 7302662 w 9086253"/>
              <a:gd name="connsiteY2" fmla="*/ 1832163 h 2341039"/>
              <a:gd name="connsiteX3" fmla="*/ 9044220 w 9086253"/>
              <a:gd name="connsiteY3" fmla="*/ 30435 h 2341039"/>
              <a:gd name="connsiteX4" fmla="*/ 9069725 w 9086253"/>
              <a:gd name="connsiteY4" fmla="*/ 1664581 h 2341039"/>
              <a:gd name="connsiteX5" fmla="*/ 9068994 w 9086253"/>
              <a:gd name="connsiteY5" fmla="*/ 2321080 h 2341039"/>
              <a:gd name="connsiteX6" fmla="*/ 12389 w 9086253"/>
              <a:gd name="connsiteY6" fmla="*/ 2321876 h 2341039"/>
              <a:gd name="connsiteX0" fmla="*/ 0 w 9072245"/>
              <a:gd name="connsiteY0" fmla="*/ 62964 h 2341129"/>
              <a:gd name="connsiteX1" fmla="*/ 2910014 w 9072245"/>
              <a:gd name="connsiteY1" fmla="*/ 975538 h 2341129"/>
              <a:gd name="connsiteX2" fmla="*/ 7302662 w 9072245"/>
              <a:gd name="connsiteY2" fmla="*/ 1832253 h 2341129"/>
              <a:gd name="connsiteX3" fmla="*/ 9044220 w 9072245"/>
              <a:gd name="connsiteY3" fmla="*/ 30525 h 2341129"/>
              <a:gd name="connsiteX4" fmla="*/ 9069725 w 9072245"/>
              <a:gd name="connsiteY4" fmla="*/ 1664671 h 2341129"/>
              <a:gd name="connsiteX5" fmla="*/ 9068994 w 9072245"/>
              <a:gd name="connsiteY5" fmla="*/ 2321170 h 2341129"/>
              <a:gd name="connsiteX6" fmla="*/ 12389 w 9072245"/>
              <a:gd name="connsiteY6" fmla="*/ 2321966 h 2341129"/>
              <a:gd name="connsiteX0" fmla="*/ 0 w 9072742"/>
              <a:gd name="connsiteY0" fmla="*/ 63073 h 2341238"/>
              <a:gd name="connsiteX1" fmla="*/ 2910014 w 9072742"/>
              <a:gd name="connsiteY1" fmla="*/ 975647 h 2341238"/>
              <a:gd name="connsiteX2" fmla="*/ 7302662 w 9072742"/>
              <a:gd name="connsiteY2" fmla="*/ 1832362 h 2341238"/>
              <a:gd name="connsiteX3" fmla="*/ 9044220 w 9072742"/>
              <a:gd name="connsiteY3" fmla="*/ 30634 h 2341238"/>
              <a:gd name="connsiteX4" fmla="*/ 9069725 w 9072742"/>
              <a:gd name="connsiteY4" fmla="*/ 1664780 h 2341238"/>
              <a:gd name="connsiteX5" fmla="*/ 9068994 w 9072742"/>
              <a:gd name="connsiteY5" fmla="*/ 2321279 h 2341238"/>
              <a:gd name="connsiteX6" fmla="*/ 12389 w 9072742"/>
              <a:gd name="connsiteY6" fmla="*/ 2322075 h 23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2742" h="2341238">
                <a:moveTo>
                  <a:pt x="0" y="63073"/>
                </a:moveTo>
                <a:cubicBezTo>
                  <a:pt x="332849" y="-21529"/>
                  <a:pt x="1692904" y="680766"/>
                  <a:pt x="2910014" y="975647"/>
                </a:cubicBezTo>
                <a:cubicBezTo>
                  <a:pt x="4127124" y="1270528"/>
                  <a:pt x="6280294" y="1989864"/>
                  <a:pt x="7302662" y="1832362"/>
                </a:cubicBezTo>
                <a:cubicBezTo>
                  <a:pt x="8325030" y="1674860"/>
                  <a:pt x="9040733" y="-265178"/>
                  <a:pt x="9044220" y="30634"/>
                </a:cubicBezTo>
                <a:cubicBezTo>
                  <a:pt x="9052617" y="742933"/>
                  <a:pt x="9082173" y="1349169"/>
                  <a:pt x="9069725" y="1664780"/>
                </a:cubicBezTo>
                <a:cubicBezTo>
                  <a:pt x="9057277" y="1980391"/>
                  <a:pt x="9080361" y="1475459"/>
                  <a:pt x="9068994" y="2321279"/>
                </a:cubicBezTo>
                <a:cubicBezTo>
                  <a:pt x="8536258" y="2329331"/>
                  <a:pt x="2964930" y="2361394"/>
                  <a:pt x="12389" y="2322075"/>
                </a:cubicBez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487" y="0"/>
            <a:ext cx="3113152" cy="1778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3391199" flipH="1" flipV="1">
            <a:off x="6718133" y="38588"/>
            <a:ext cx="2802463" cy="14714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1999868"/>
            <a:ext cx="89644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Игровые задания для школьников были созданы для того, чтобы познакомить, освежить знания, дать стимул к поиску о героических и страшных событиях Великой Отечественной войны. 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Такой материал актуален в любой момент времени, а в этом году проведение викторины для школьников мы поставили в мае, к празднованию 75 лет со дня Победы в Великой Отечественной войне.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Формат викторины в Интернете выбран в связи с вспышкой </a:t>
            </a:r>
            <a:r>
              <a:rPr lang="ru-RU" sz="2600" b="1" dirty="0" err="1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короновирусной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инфекции </a:t>
            </a:r>
            <a:r>
              <a:rPr lang="en-US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COVID-19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104518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«День Победы»</a:t>
            </a:r>
          </a:p>
        </p:txBody>
      </p:sp>
    </p:spTree>
    <p:extLst>
      <p:ext uri="{BB962C8B-B14F-4D97-AF65-F5344CB8AC3E}">
        <p14:creationId xmlns:p14="http://schemas.microsoft.com/office/powerpoint/2010/main" xmlns="" val="4044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6034" y="0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3175">
                <a:solidFill>
                  <a:srgbClr val="FFCE33"/>
                </a:solidFill>
              </a:ln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19030" y="-10536"/>
            <a:ext cx="9205056" cy="1464320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  <a:gd name="connsiteX0" fmla="*/ 57838 w 9083528"/>
              <a:gd name="connsiteY0" fmla="*/ 3577 h 2199953"/>
              <a:gd name="connsiteX1" fmla="*/ 1991803 w 9083528"/>
              <a:gd name="connsiteY1" fmla="*/ 1709889 h 2199953"/>
              <a:gd name="connsiteX2" fmla="*/ 7878021 w 9083528"/>
              <a:gd name="connsiteY2" fmla="*/ 2106007 h 2199953"/>
              <a:gd name="connsiteX3" fmla="*/ 9069879 w 9083528"/>
              <a:gd name="connsiteY3" fmla="*/ 1045589 h 2199953"/>
              <a:gd name="connsiteX4" fmla="*/ 9083528 w 9083528"/>
              <a:gd name="connsiteY4" fmla="*/ 2130788 h 2199953"/>
              <a:gd name="connsiteX5" fmla="*/ 9014363 w 9083528"/>
              <a:gd name="connsiteY5" fmla="*/ 2199953 h 2199953"/>
              <a:gd name="connsiteX6" fmla="*/ 0 w 9083528"/>
              <a:gd name="connsiteY6" fmla="*/ 2191327 h 2199953"/>
              <a:gd name="connsiteX0" fmla="*/ 57838 w 9091325"/>
              <a:gd name="connsiteY0" fmla="*/ 3577 h 2291545"/>
              <a:gd name="connsiteX1" fmla="*/ 1991803 w 9091325"/>
              <a:gd name="connsiteY1" fmla="*/ 1709889 h 2291545"/>
              <a:gd name="connsiteX2" fmla="*/ 7878021 w 9091325"/>
              <a:gd name="connsiteY2" fmla="*/ 2106007 h 2291545"/>
              <a:gd name="connsiteX3" fmla="*/ 9089053 w 9091325"/>
              <a:gd name="connsiteY3" fmla="*/ 306287 h 2291545"/>
              <a:gd name="connsiteX4" fmla="*/ 9083528 w 9091325"/>
              <a:gd name="connsiteY4" fmla="*/ 2130788 h 2291545"/>
              <a:gd name="connsiteX5" fmla="*/ 9014363 w 9091325"/>
              <a:gd name="connsiteY5" fmla="*/ 2199953 h 2291545"/>
              <a:gd name="connsiteX6" fmla="*/ 0 w 9091325"/>
              <a:gd name="connsiteY6" fmla="*/ 2191327 h 2291545"/>
              <a:gd name="connsiteX0" fmla="*/ 57838 w 9091325"/>
              <a:gd name="connsiteY0" fmla="*/ 3380 h 2291348"/>
              <a:gd name="connsiteX1" fmla="*/ 1991803 w 9091325"/>
              <a:gd name="connsiteY1" fmla="*/ 1709692 h 2291348"/>
              <a:gd name="connsiteX2" fmla="*/ 7647913 w 9091325"/>
              <a:gd name="connsiteY2" fmla="*/ 1570789 h 2291348"/>
              <a:gd name="connsiteX3" fmla="*/ 9089053 w 9091325"/>
              <a:gd name="connsiteY3" fmla="*/ 306090 h 2291348"/>
              <a:gd name="connsiteX4" fmla="*/ 9083528 w 9091325"/>
              <a:gd name="connsiteY4" fmla="*/ 2130591 h 2291348"/>
              <a:gd name="connsiteX5" fmla="*/ 9014363 w 9091325"/>
              <a:gd name="connsiteY5" fmla="*/ 2199756 h 2291348"/>
              <a:gd name="connsiteX6" fmla="*/ 0 w 9091325"/>
              <a:gd name="connsiteY6" fmla="*/ 2191130 h 2291348"/>
              <a:gd name="connsiteX0" fmla="*/ 57838 w 9091325"/>
              <a:gd name="connsiteY0" fmla="*/ 6163 h 2294131"/>
              <a:gd name="connsiteX1" fmla="*/ 2854708 w 9091325"/>
              <a:gd name="connsiteY1" fmla="*/ 992628 h 2294131"/>
              <a:gd name="connsiteX2" fmla="*/ 7647913 w 9091325"/>
              <a:gd name="connsiteY2" fmla="*/ 1573572 h 2294131"/>
              <a:gd name="connsiteX3" fmla="*/ 9089053 w 9091325"/>
              <a:gd name="connsiteY3" fmla="*/ 308873 h 2294131"/>
              <a:gd name="connsiteX4" fmla="*/ 9083528 w 9091325"/>
              <a:gd name="connsiteY4" fmla="*/ 2133374 h 2294131"/>
              <a:gd name="connsiteX5" fmla="*/ 9014363 w 9091325"/>
              <a:gd name="connsiteY5" fmla="*/ 2202539 h 2294131"/>
              <a:gd name="connsiteX6" fmla="*/ 0 w 9091325"/>
              <a:gd name="connsiteY6" fmla="*/ 2193913 h 2294131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05833"/>
              <a:gd name="connsiteY0" fmla="*/ 6163 h 2202539"/>
              <a:gd name="connsiteX1" fmla="*/ 2854708 w 9705833"/>
              <a:gd name="connsiteY1" fmla="*/ 992628 h 2202539"/>
              <a:gd name="connsiteX2" fmla="*/ 7647913 w 9705833"/>
              <a:gd name="connsiteY2" fmla="*/ 1573572 h 2202539"/>
              <a:gd name="connsiteX3" fmla="*/ 9089053 w 9705833"/>
              <a:gd name="connsiteY3" fmla="*/ 308873 h 2202539"/>
              <a:gd name="connsiteX4" fmla="*/ 9014363 w 9705833"/>
              <a:gd name="connsiteY4" fmla="*/ 2202539 h 2202539"/>
              <a:gd name="connsiteX5" fmla="*/ 0 w 9705833"/>
              <a:gd name="connsiteY5" fmla="*/ 2193913 h 2202539"/>
              <a:gd name="connsiteX0" fmla="*/ 57838 w 9954461"/>
              <a:gd name="connsiteY0" fmla="*/ 6163 h 2202539"/>
              <a:gd name="connsiteX1" fmla="*/ 2854708 w 9954461"/>
              <a:gd name="connsiteY1" fmla="*/ 992628 h 2202539"/>
              <a:gd name="connsiteX2" fmla="*/ 7647913 w 9954461"/>
              <a:gd name="connsiteY2" fmla="*/ 1573572 h 2202539"/>
              <a:gd name="connsiteX3" fmla="*/ 9089053 w 9954461"/>
              <a:gd name="connsiteY3" fmla="*/ 308873 h 2202539"/>
              <a:gd name="connsiteX4" fmla="*/ 9684297 w 9954461"/>
              <a:gd name="connsiteY4" fmla="*/ 1586313 h 2202539"/>
              <a:gd name="connsiteX5" fmla="*/ 9014363 w 9954461"/>
              <a:gd name="connsiteY5" fmla="*/ 2202539 h 2202539"/>
              <a:gd name="connsiteX6" fmla="*/ 0 w 9954461"/>
              <a:gd name="connsiteY6" fmla="*/ 2193913 h 2202539"/>
              <a:gd name="connsiteX0" fmla="*/ 57838 w 9740198"/>
              <a:gd name="connsiteY0" fmla="*/ 6163 h 2202539"/>
              <a:gd name="connsiteX1" fmla="*/ 2854708 w 9740198"/>
              <a:gd name="connsiteY1" fmla="*/ 992628 h 2202539"/>
              <a:gd name="connsiteX2" fmla="*/ 7647913 w 9740198"/>
              <a:gd name="connsiteY2" fmla="*/ 1573572 h 2202539"/>
              <a:gd name="connsiteX3" fmla="*/ 9089053 w 9740198"/>
              <a:gd name="connsiteY3" fmla="*/ 308873 h 2202539"/>
              <a:gd name="connsiteX4" fmla="*/ 9057336 w 9740198"/>
              <a:gd name="connsiteY4" fmla="*/ 1536618 h 2202539"/>
              <a:gd name="connsiteX5" fmla="*/ 9014363 w 9740198"/>
              <a:gd name="connsiteY5" fmla="*/ 2202539 h 2202539"/>
              <a:gd name="connsiteX6" fmla="*/ 0 w 9740198"/>
              <a:gd name="connsiteY6" fmla="*/ 2193913 h 2202539"/>
              <a:gd name="connsiteX0" fmla="*/ 57838 w 9754159"/>
              <a:gd name="connsiteY0" fmla="*/ 6163 h 2202539"/>
              <a:gd name="connsiteX1" fmla="*/ 2854708 w 9754159"/>
              <a:gd name="connsiteY1" fmla="*/ 992628 h 2202539"/>
              <a:gd name="connsiteX2" fmla="*/ 7647913 w 9754159"/>
              <a:gd name="connsiteY2" fmla="*/ 1573572 h 2202539"/>
              <a:gd name="connsiteX3" fmla="*/ 9089053 w 9754159"/>
              <a:gd name="connsiteY3" fmla="*/ 308873 h 2202539"/>
              <a:gd name="connsiteX4" fmla="*/ 9057336 w 9754159"/>
              <a:gd name="connsiteY4" fmla="*/ 1536618 h 2202539"/>
              <a:gd name="connsiteX5" fmla="*/ 9096522 w 9754159"/>
              <a:gd name="connsiteY5" fmla="*/ 1993817 h 2202539"/>
              <a:gd name="connsiteX6" fmla="*/ 9014363 w 9754159"/>
              <a:gd name="connsiteY6" fmla="*/ 2202539 h 2202539"/>
              <a:gd name="connsiteX7" fmla="*/ 0 w 9754159"/>
              <a:gd name="connsiteY7" fmla="*/ 2193913 h 2202539"/>
              <a:gd name="connsiteX0" fmla="*/ 57838 w 9693764"/>
              <a:gd name="connsiteY0" fmla="*/ 6163 h 2202539"/>
              <a:gd name="connsiteX1" fmla="*/ 2854708 w 9693764"/>
              <a:gd name="connsiteY1" fmla="*/ 992628 h 2202539"/>
              <a:gd name="connsiteX2" fmla="*/ 7647913 w 9693764"/>
              <a:gd name="connsiteY2" fmla="*/ 1573572 h 2202539"/>
              <a:gd name="connsiteX3" fmla="*/ 9089053 w 9693764"/>
              <a:gd name="connsiteY3" fmla="*/ 308873 h 2202539"/>
              <a:gd name="connsiteX4" fmla="*/ 9057336 w 9693764"/>
              <a:gd name="connsiteY4" fmla="*/ 1536618 h 2202539"/>
              <a:gd name="connsiteX5" fmla="*/ 9014363 w 9693764"/>
              <a:gd name="connsiteY5" fmla="*/ 2202539 h 2202539"/>
              <a:gd name="connsiteX6" fmla="*/ 0 w 9693764"/>
              <a:gd name="connsiteY6" fmla="*/ 2193913 h 2202539"/>
              <a:gd name="connsiteX0" fmla="*/ 57838 w 9581381"/>
              <a:gd name="connsiteY0" fmla="*/ 6163 h 2311869"/>
              <a:gd name="connsiteX1" fmla="*/ 2854708 w 9581381"/>
              <a:gd name="connsiteY1" fmla="*/ 992628 h 2311869"/>
              <a:gd name="connsiteX2" fmla="*/ 7647913 w 9581381"/>
              <a:gd name="connsiteY2" fmla="*/ 1573572 h 2311869"/>
              <a:gd name="connsiteX3" fmla="*/ 9089053 w 9581381"/>
              <a:gd name="connsiteY3" fmla="*/ 308873 h 2311869"/>
              <a:gd name="connsiteX4" fmla="*/ 9057336 w 9581381"/>
              <a:gd name="connsiteY4" fmla="*/ 1536618 h 2311869"/>
              <a:gd name="connsiteX5" fmla="*/ 8857623 w 9581381"/>
              <a:gd name="connsiteY5" fmla="*/ 2311869 h 2311869"/>
              <a:gd name="connsiteX6" fmla="*/ 0 w 9581381"/>
              <a:gd name="connsiteY6" fmla="*/ 2193913 h 2311869"/>
              <a:gd name="connsiteX0" fmla="*/ 57838 w 9581381"/>
              <a:gd name="connsiteY0" fmla="*/ 6163 h 2465097"/>
              <a:gd name="connsiteX1" fmla="*/ 2854708 w 9581381"/>
              <a:gd name="connsiteY1" fmla="*/ 992628 h 2465097"/>
              <a:gd name="connsiteX2" fmla="*/ 7647913 w 9581381"/>
              <a:gd name="connsiteY2" fmla="*/ 1573572 h 2465097"/>
              <a:gd name="connsiteX3" fmla="*/ 9089053 w 9581381"/>
              <a:gd name="connsiteY3" fmla="*/ 308873 h 2465097"/>
              <a:gd name="connsiteX4" fmla="*/ 9057336 w 9581381"/>
              <a:gd name="connsiteY4" fmla="*/ 1536618 h 2465097"/>
              <a:gd name="connsiteX5" fmla="*/ 8857623 w 9581381"/>
              <a:gd name="connsiteY5" fmla="*/ 2311869 h 2465097"/>
              <a:gd name="connsiteX6" fmla="*/ 0 w 9581381"/>
              <a:gd name="connsiteY6" fmla="*/ 2193913 h 2465097"/>
              <a:gd name="connsiteX0" fmla="*/ 57838 w 9188294"/>
              <a:gd name="connsiteY0" fmla="*/ 6163 h 2465097"/>
              <a:gd name="connsiteX1" fmla="*/ 2854708 w 9188294"/>
              <a:gd name="connsiteY1" fmla="*/ 992628 h 2465097"/>
              <a:gd name="connsiteX2" fmla="*/ 7647913 w 9188294"/>
              <a:gd name="connsiteY2" fmla="*/ 1573572 h 2465097"/>
              <a:gd name="connsiteX3" fmla="*/ 9089053 w 9188294"/>
              <a:gd name="connsiteY3" fmla="*/ 308873 h 2465097"/>
              <a:gd name="connsiteX4" fmla="*/ 9057336 w 9188294"/>
              <a:gd name="connsiteY4" fmla="*/ 1536618 h 2465097"/>
              <a:gd name="connsiteX5" fmla="*/ 8857623 w 9188294"/>
              <a:gd name="connsiteY5" fmla="*/ 2311869 h 2465097"/>
              <a:gd name="connsiteX6" fmla="*/ 0 w 9188294"/>
              <a:gd name="connsiteY6" fmla="*/ 2193913 h 24650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201471"/>
              <a:gd name="connsiteX1" fmla="*/ 2854708 w 9188294"/>
              <a:gd name="connsiteY1" fmla="*/ 992628 h 2201471"/>
              <a:gd name="connsiteX2" fmla="*/ 7647913 w 9188294"/>
              <a:gd name="connsiteY2" fmla="*/ 1573572 h 2201471"/>
              <a:gd name="connsiteX3" fmla="*/ 9089053 w 9188294"/>
              <a:gd name="connsiteY3" fmla="*/ 308873 h 2201471"/>
              <a:gd name="connsiteX4" fmla="*/ 9057336 w 9188294"/>
              <a:gd name="connsiteY4" fmla="*/ 1536618 h 2201471"/>
              <a:gd name="connsiteX5" fmla="*/ 9103421 w 9188294"/>
              <a:gd name="connsiteY5" fmla="*/ 2109989 h 2201471"/>
              <a:gd name="connsiteX6" fmla="*/ 0 w 9188294"/>
              <a:gd name="connsiteY6" fmla="*/ 2193913 h 2201471"/>
              <a:gd name="connsiteX0" fmla="*/ 57838 w 9188294"/>
              <a:gd name="connsiteY0" fmla="*/ 6163 h 2206961"/>
              <a:gd name="connsiteX1" fmla="*/ 2854708 w 9188294"/>
              <a:gd name="connsiteY1" fmla="*/ 992628 h 2206961"/>
              <a:gd name="connsiteX2" fmla="*/ 7647913 w 9188294"/>
              <a:gd name="connsiteY2" fmla="*/ 1573572 h 2206961"/>
              <a:gd name="connsiteX3" fmla="*/ 9089053 w 9188294"/>
              <a:gd name="connsiteY3" fmla="*/ 308873 h 2206961"/>
              <a:gd name="connsiteX4" fmla="*/ 9057336 w 9188294"/>
              <a:gd name="connsiteY4" fmla="*/ 1536618 h 2206961"/>
              <a:gd name="connsiteX5" fmla="*/ 9103421 w 9188294"/>
              <a:gd name="connsiteY5" fmla="*/ 2109989 h 2206961"/>
              <a:gd name="connsiteX6" fmla="*/ 0 w 9188294"/>
              <a:gd name="connsiteY6" fmla="*/ 2193913 h 2206961"/>
              <a:gd name="connsiteX0" fmla="*/ 57838 w 9188294"/>
              <a:gd name="connsiteY0" fmla="*/ 6163 h 2234144"/>
              <a:gd name="connsiteX1" fmla="*/ 2854708 w 9188294"/>
              <a:gd name="connsiteY1" fmla="*/ 992628 h 2234144"/>
              <a:gd name="connsiteX2" fmla="*/ 7647913 w 9188294"/>
              <a:gd name="connsiteY2" fmla="*/ 1573572 h 2234144"/>
              <a:gd name="connsiteX3" fmla="*/ 9089053 w 9188294"/>
              <a:gd name="connsiteY3" fmla="*/ 308873 h 2234144"/>
              <a:gd name="connsiteX4" fmla="*/ 9057336 w 9188294"/>
              <a:gd name="connsiteY4" fmla="*/ 1536618 h 2234144"/>
              <a:gd name="connsiteX5" fmla="*/ 8986376 w 9188294"/>
              <a:gd name="connsiteY5" fmla="*/ 2193117 h 2234144"/>
              <a:gd name="connsiteX6" fmla="*/ 0 w 9188294"/>
              <a:gd name="connsiteY6" fmla="*/ 2193913 h 2234144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0 w 9247502"/>
              <a:gd name="connsiteY0" fmla="*/ 6027 h 2236690"/>
              <a:gd name="connsiteX1" fmla="*/ 2913916 w 9247502"/>
              <a:gd name="connsiteY1" fmla="*/ 1016242 h 2236690"/>
              <a:gd name="connsiteX2" fmla="*/ 7707121 w 9247502"/>
              <a:gd name="connsiteY2" fmla="*/ 1597186 h 2236690"/>
              <a:gd name="connsiteX3" fmla="*/ 9148261 w 9247502"/>
              <a:gd name="connsiteY3" fmla="*/ 332487 h 2236690"/>
              <a:gd name="connsiteX4" fmla="*/ 9116544 w 9247502"/>
              <a:gd name="connsiteY4" fmla="*/ 1560232 h 2236690"/>
              <a:gd name="connsiteX5" fmla="*/ 9115813 w 9247502"/>
              <a:gd name="connsiteY5" fmla="*/ 2216731 h 2236690"/>
              <a:gd name="connsiteX6" fmla="*/ 59208 w 9247502"/>
              <a:gd name="connsiteY6" fmla="*/ 2217527 h 2236690"/>
              <a:gd name="connsiteX0" fmla="*/ 69543 w 9188294"/>
              <a:gd name="connsiteY0" fmla="*/ 5961 h 2248500"/>
              <a:gd name="connsiteX1" fmla="*/ 2854708 w 9188294"/>
              <a:gd name="connsiteY1" fmla="*/ 1028052 h 2248500"/>
              <a:gd name="connsiteX2" fmla="*/ 7647913 w 9188294"/>
              <a:gd name="connsiteY2" fmla="*/ 1608996 h 2248500"/>
              <a:gd name="connsiteX3" fmla="*/ 9089053 w 9188294"/>
              <a:gd name="connsiteY3" fmla="*/ 344297 h 2248500"/>
              <a:gd name="connsiteX4" fmla="*/ 9057336 w 9188294"/>
              <a:gd name="connsiteY4" fmla="*/ 1572042 h 2248500"/>
              <a:gd name="connsiteX5" fmla="*/ 9056605 w 9188294"/>
              <a:gd name="connsiteY5" fmla="*/ 2228541 h 2248500"/>
              <a:gd name="connsiteX6" fmla="*/ 0 w 9188294"/>
              <a:gd name="connsiteY6" fmla="*/ 2229337 h 2248500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104308"/>
              <a:gd name="connsiteY0" fmla="*/ 5771 h 2283936"/>
              <a:gd name="connsiteX1" fmla="*/ 2867097 w 9104308"/>
              <a:gd name="connsiteY1" fmla="*/ 1063488 h 2283936"/>
              <a:gd name="connsiteX2" fmla="*/ 7660302 w 9104308"/>
              <a:gd name="connsiteY2" fmla="*/ 1644432 h 2283936"/>
              <a:gd name="connsiteX3" fmla="*/ 9101442 w 9104308"/>
              <a:gd name="connsiteY3" fmla="*/ 379733 h 2283936"/>
              <a:gd name="connsiteX4" fmla="*/ 9069725 w 9104308"/>
              <a:gd name="connsiteY4" fmla="*/ 1607478 h 2283936"/>
              <a:gd name="connsiteX5" fmla="*/ 9068994 w 9104308"/>
              <a:gd name="connsiteY5" fmla="*/ 2263977 h 2283936"/>
              <a:gd name="connsiteX6" fmla="*/ 12389 w 9104308"/>
              <a:gd name="connsiteY6" fmla="*/ 2264773 h 2283936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153254"/>
              <a:gd name="connsiteY0" fmla="*/ 5728 h 2283893"/>
              <a:gd name="connsiteX1" fmla="*/ 2867097 w 9153254"/>
              <a:gd name="connsiteY1" fmla="*/ 1063445 h 2283893"/>
              <a:gd name="connsiteX2" fmla="*/ 7216827 w 9153254"/>
              <a:gd name="connsiteY2" fmla="*/ 1600846 h 2283893"/>
              <a:gd name="connsiteX3" fmla="*/ 8986997 w 9153254"/>
              <a:gd name="connsiteY3" fmla="*/ 336147 h 2283893"/>
              <a:gd name="connsiteX4" fmla="*/ 9069725 w 9153254"/>
              <a:gd name="connsiteY4" fmla="*/ 1607435 h 2283893"/>
              <a:gd name="connsiteX5" fmla="*/ 9068994 w 9153254"/>
              <a:gd name="connsiteY5" fmla="*/ 2263934 h 2283893"/>
              <a:gd name="connsiteX6" fmla="*/ 12389 w 9153254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8986997 w 9072245"/>
              <a:gd name="connsiteY3" fmla="*/ 336147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9044220 w 9072245"/>
              <a:gd name="connsiteY3" fmla="*/ 321633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4184"/>
              <a:gd name="connsiteY0" fmla="*/ 5728 h 2283893"/>
              <a:gd name="connsiteX1" fmla="*/ 2867097 w 9074184"/>
              <a:gd name="connsiteY1" fmla="*/ 1063445 h 2283893"/>
              <a:gd name="connsiteX2" fmla="*/ 7216827 w 9074184"/>
              <a:gd name="connsiteY2" fmla="*/ 1600846 h 2283893"/>
              <a:gd name="connsiteX3" fmla="*/ 9044220 w 9074184"/>
              <a:gd name="connsiteY3" fmla="*/ 321633 h 2283893"/>
              <a:gd name="connsiteX4" fmla="*/ 9069725 w 9074184"/>
              <a:gd name="connsiteY4" fmla="*/ 1607435 h 2283893"/>
              <a:gd name="connsiteX5" fmla="*/ 9068994 w 9074184"/>
              <a:gd name="connsiteY5" fmla="*/ 2263934 h 2283893"/>
              <a:gd name="connsiteX6" fmla="*/ 12389 w 9074184"/>
              <a:gd name="connsiteY6" fmla="*/ 2264730 h 2283893"/>
              <a:gd name="connsiteX0" fmla="*/ 0 w 9074184"/>
              <a:gd name="connsiteY0" fmla="*/ 6769 h 2284934"/>
              <a:gd name="connsiteX1" fmla="*/ 2910014 w 9074184"/>
              <a:gd name="connsiteY1" fmla="*/ 919343 h 2284934"/>
              <a:gd name="connsiteX2" fmla="*/ 7216827 w 9074184"/>
              <a:gd name="connsiteY2" fmla="*/ 1601887 h 2284934"/>
              <a:gd name="connsiteX3" fmla="*/ 9044220 w 9074184"/>
              <a:gd name="connsiteY3" fmla="*/ 322674 h 2284934"/>
              <a:gd name="connsiteX4" fmla="*/ 9069725 w 9074184"/>
              <a:gd name="connsiteY4" fmla="*/ 1608476 h 2284934"/>
              <a:gd name="connsiteX5" fmla="*/ 9068994 w 9074184"/>
              <a:gd name="connsiteY5" fmla="*/ 2264975 h 2284934"/>
              <a:gd name="connsiteX6" fmla="*/ 12389 w 9074184"/>
              <a:gd name="connsiteY6" fmla="*/ 2265771 h 2284934"/>
              <a:gd name="connsiteX0" fmla="*/ 0 w 9252728"/>
              <a:gd name="connsiteY0" fmla="*/ 6750 h 2284915"/>
              <a:gd name="connsiteX1" fmla="*/ 2910014 w 9252728"/>
              <a:gd name="connsiteY1" fmla="*/ 919324 h 2284915"/>
              <a:gd name="connsiteX2" fmla="*/ 6387099 w 9252728"/>
              <a:gd name="connsiteY2" fmla="*/ 1587354 h 2284915"/>
              <a:gd name="connsiteX3" fmla="*/ 9044220 w 9252728"/>
              <a:gd name="connsiteY3" fmla="*/ 322655 h 2284915"/>
              <a:gd name="connsiteX4" fmla="*/ 9069725 w 9252728"/>
              <a:gd name="connsiteY4" fmla="*/ 1608457 h 2284915"/>
              <a:gd name="connsiteX5" fmla="*/ 9068994 w 9252728"/>
              <a:gd name="connsiteY5" fmla="*/ 2264956 h 2284915"/>
              <a:gd name="connsiteX6" fmla="*/ 12389 w 9252728"/>
              <a:gd name="connsiteY6" fmla="*/ 2265752 h 2284915"/>
              <a:gd name="connsiteX0" fmla="*/ 0 w 9222077"/>
              <a:gd name="connsiteY0" fmla="*/ 6871 h 2285036"/>
              <a:gd name="connsiteX1" fmla="*/ 2910014 w 9222077"/>
              <a:gd name="connsiteY1" fmla="*/ 919445 h 2285036"/>
              <a:gd name="connsiteX2" fmla="*/ 6801964 w 9222077"/>
              <a:gd name="connsiteY2" fmla="*/ 1674560 h 2285036"/>
              <a:gd name="connsiteX3" fmla="*/ 9044220 w 9222077"/>
              <a:gd name="connsiteY3" fmla="*/ 322776 h 2285036"/>
              <a:gd name="connsiteX4" fmla="*/ 9069725 w 9222077"/>
              <a:gd name="connsiteY4" fmla="*/ 1608578 h 2285036"/>
              <a:gd name="connsiteX5" fmla="*/ 9068994 w 9222077"/>
              <a:gd name="connsiteY5" fmla="*/ 2265077 h 2285036"/>
              <a:gd name="connsiteX6" fmla="*/ 12389 w 9222077"/>
              <a:gd name="connsiteY6" fmla="*/ 2265873 h 2285036"/>
              <a:gd name="connsiteX0" fmla="*/ 0 w 9185137"/>
              <a:gd name="connsiteY0" fmla="*/ 7019 h 2285184"/>
              <a:gd name="connsiteX1" fmla="*/ 2910014 w 9185137"/>
              <a:gd name="connsiteY1" fmla="*/ 919593 h 2285184"/>
              <a:gd name="connsiteX2" fmla="*/ 7302662 w 9185137"/>
              <a:gd name="connsiteY2" fmla="*/ 1776308 h 2285184"/>
              <a:gd name="connsiteX3" fmla="*/ 9044220 w 9185137"/>
              <a:gd name="connsiteY3" fmla="*/ 322924 h 2285184"/>
              <a:gd name="connsiteX4" fmla="*/ 9069725 w 9185137"/>
              <a:gd name="connsiteY4" fmla="*/ 1608726 h 2285184"/>
              <a:gd name="connsiteX5" fmla="*/ 9068994 w 9185137"/>
              <a:gd name="connsiteY5" fmla="*/ 2265225 h 2285184"/>
              <a:gd name="connsiteX6" fmla="*/ 12389 w 9185137"/>
              <a:gd name="connsiteY6" fmla="*/ 2266021 h 2285184"/>
              <a:gd name="connsiteX0" fmla="*/ 0 w 9114861"/>
              <a:gd name="connsiteY0" fmla="*/ 7019 h 2285184"/>
              <a:gd name="connsiteX1" fmla="*/ 2910014 w 9114861"/>
              <a:gd name="connsiteY1" fmla="*/ 919593 h 2285184"/>
              <a:gd name="connsiteX2" fmla="*/ 7302662 w 9114861"/>
              <a:gd name="connsiteY2" fmla="*/ 1776308 h 2285184"/>
              <a:gd name="connsiteX3" fmla="*/ 8929775 w 9114861"/>
              <a:gd name="connsiteY3" fmla="*/ 105209 h 2285184"/>
              <a:gd name="connsiteX4" fmla="*/ 9069725 w 9114861"/>
              <a:gd name="connsiteY4" fmla="*/ 1608726 h 2285184"/>
              <a:gd name="connsiteX5" fmla="*/ 9068994 w 9114861"/>
              <a:gd name="connsiteY5" fmla="*/ 2265225 h 2285184"/>
              <a:gd name="connsiteX6" fmla="*/ 12389 w 9114861"/>
              <a:gd name="connsiteY6" fmla="*/ 2266021 h 2285184"/>
              <a:gd name="connsiteX0" fmla="*/ 0 w 9072245"/>
              <a:gd name="connsiteY0" fmla="*/ 7019 h 2285184"/>
              <a:gd name="connsiteX1" fmla="*/ 2910014 w 9072245"/>
              <a:gd name="connsiteY1" fmla="*/ 919593 h 2285184"/>
              <a:gd name="connsiteX2" fmla="*/ 7302662 w 9072245"/>
              <a:gd name="connsiteY2" fmla="*/ 1776308 h 2285184"/>
              <a:gd name="connsiteX3" fmla="*/ 8929775 w 9072245"/>
              <a:gd name="connsiteY3" fmla="*/ 105209 h 2285184"/>
              <a:gd name="connsiteX4" fmla="*/ 9069725 w 9072245"/>
              <a:gd name="connsiteY4" fmla="*/ 1608726 h 2285184"/>
              <a:gd name="connsiteX5" fmla="*/ 9068994 w 9072245"/>
              <a:gd name="connsiteY5" fmla="*/ 2265225 h 2285184"/>
              <a:gd name="connsiteX6" fmla="*/ 12389 w 9072245"/>
              <a:gd name="connsiteY6" fmla="*/ 2266021 h 2285184"/>
              <a:gd name="connsiteX0" fmla="*/ 0 w 9072511"/>
              <a:gd name="connsiteY0" fmla="*/ 19857 h 2298022"/>
              <a:gd name="connsiteX1" fmla="*/ 2910014 w 9072511"/>
              <a:gd name="connsiteY1" fmla="*/ 932431 h 2298022"/>
              <a:gd name="connsiteX2" fmla="*/ 7302662 w 9072511"/>
              <a:gd name="connsiteY2" fmla="*/ 1789146 h 2298022"/>
              <a:gd name="connsiteX3" fmla="*/ 8986997 w 9072511"/>
              <a:gd name="connsiteY3" fmla="*/ 30961 h 2298022"/>
              <a:gd name="connsiteX4" fmla="*/ 9069725 w 9072511"/>
              <a:gd name="connsiteY4" fmla="*/ 1621564 h 2298022"/>
              <a:gd name="connsiteX5" fmla="*/ 9068994 w 9072511"/>
              <a:gd name="connsiteY5" fmla="*/ 2278063 h 2298022"/>
              <a:gd name="connsiteX6" fmla="*/ 12389 w 9072511"/>
              <a:gd name="connsiteY6" fmla="*/ 2278859 h 2298022"/>
              <a:gd name="connsiteX0" fmla="*/ 0 w 9086253"/>
              <a:gd name="connsiteY0" fmla="*/ 62874 h 2341039"/>
              <a:gd name="connsiteX1" fmla="*/ 2910014 w 9086253"/>
              <a:gd name="connsiteY1" fmla="*/ 975448 h 2341039"/>
              <a:gd name="connsiteX2" fmla="*/ 7302662 w 9086253"/>
              <a:gd name="connsiteY2" fmla="*/ 1832163 h 2341039"/>
              <a:gd name="connsiteX3" fmla="*/ 9044220 w 9086253"/>
              <a:gd name="connsiteY3" fmla="*/ 30435 h 2341039"/>
              <a:gd name="connsiteX4" fmla="*/ 9069725 w 9086253"/>
              <a:gd name="connsiteY4" fmla="*/ 1664581 h 2341039"/>
              <a:gd name="connsiteX5" fmla="*/ 9068994 w 9086253"/>
              <a:gd name="connsiteY5" fmla="*/ 2321080 h 2341039"/>
              <a:gd name="connsiteX6" fmla="*/ 12389 w 9086253"/>
              <a:gd name="connsiteY6" fmla="*/ 2321876 h 2341039"/>
              <a:gd name="connsiteX0" fmla="*/ 0 w 9072245"/>
              <a:gd name="connsiteY0" fmla="*/ 62964 h 2341129"/>
              <a:gd name="connsiteX1" fmla="*/ 2910014 w 9072245"/>
              <a:gd name="connsiteY1" fmla="*/ 975538 h 2341129"/>
              <a:gd name="connsiteX2" fmla="*/ 7302662 w 9072245"/>
              <a:gd name="connsiteY2" fmla="*/ 1832253 h 2341129"/>
              <a:gd name="connsiteX3" fmla="*/ 9044220 w 9072245"/>
              <a:gd name="connsiteY3" fmla="*/ 30525 h 2341129"/>
              <a:gd name="connsiteX4" fmla="*/ 9069725 w 9072245"/>
              <a:gd name="connsiteY4" fmla="*/ 1664671 h 2341129"/>
              <a:gd name="connsiteX5" fmla="*/ 9068994 w 9072245"/>
              <a:gd name="connsiteY5" fmla="*/ 2321170 h 2341129"/>
              <a:gd name="connsiteX6" fmla="*/ 12389 w 9072245"/>
              <a:gd name="connsiteY6" fmla="*/ 2321966 h 2341129"/>
              <a:gd name="connsiteX0" fmla="*/ 0 w 9072742"/>
              <a:gd name="connsiteY0" fmla="*/ 63073 h 2341238"/>
              <a:gd name="connsiteX1" fmla="*/ 2910014 w 9072742"/>
              <a:gd name="connsiteY1" fmla="*/ 975647 h 2341238"/>
              <a:gd name="connsiteX2" fmla="*/ 7302662 w 9072742"/>
              <a:gd name="connsiteY2" fmla="*/ 1832362 h 2341238"/>
              <a:gd name="connsiteX3" fmla="*/ 9044220 w 9072742"/>
              <a:gd name="connsiteY3" fmla="*/ 30634 h 2341238"/>
              <a:gd name="connsiteX4" fmla="*/ 9069725 w 9072742"/>
              <a:gd name="connsiteY4" fmla="*/ 1664780 h 2341238"/>
              <a:gd name="connsiteX5" fmla="*/ 9068994 w 9072742"/>
              <a:gd name="connsiteY5" fmla="*/ 2321279 h 2341238"/>
              <a:gd name="connsiteX6" fmla="*/ 12389 w 9072742"/>
              <a:gd name="connsiteY6" fmla="*/ 2322075 h 23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2742" h="2341238">
                <a:moveTo>
                  <a:pt x="0" y="63073"/>
                </a:moveTo>
                <a:cubicBezTo>
                  <a:pt x="332849" y="-21529"/>
                  <a:pt x="1692904" y="680766"/>
                  <a:pt x="2910014" y="975647"/>
                </a:cubicBezTo>
                <a:cubicBezTo>
                  <a:pt x="4127124" y="1270528"/>
                  <a:pt x="6280294" y="1989864"/>
                  <a:pt x="7302662" y="1832362"/>
                </a:cubicBezTo>
                <a:cubicBezTo>
                  <a:pt x="8325030" y="1674860"/>
                  <a:pt x="9040733" y="-265178"/>
                  <a:pt x="9044220" y="30634"/>
                </a:cubicBezTo>
                <a:cubicBezTo>
                  <a:pt x="9052617" y="742933"/>
                  <a:pt x="9082173" y="1349169"/>
                  <a:pt x="9069725" y="1664780"/>
                </a:cubicBezTo>
                <a:cubicBezTo>
                  <a:pt x="9057277" y="1980391"/>
                  <a:pt x="9080361" y="1475459"/>
                  <a:pt x="9068994" y="2321279"/>
                </a:cubicBezTo>
                <a:cubicBezTo>
                  <a:pt x="8536258" y="2329331"/>
                  <a:pt x="2964930" y="2361394"/>
                  <a:pt x="12389" y="2322075"/>
                </a:cubicBez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487" y="0"/>
            <a:ext cx="3113152" cy="1778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3391199" flipH="1" flipV="1">
            <a:off x="6718133" y="38588"/>
            <a:ext cx="2802463" cy="147141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9512" y="2060848"/>
            <a:ext cx="87849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 вопросу актуальности, я считаю, очень точно подходит цитата из книги «Брестская крепость» Сергея Сергеевича Смирнова: 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Имеем 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ли мы право забывать, что стоили нам мир и свобода? 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Разве не было бы такое забвение предательством перед памятью павших воинов, перед горем безутешных матерей, одиноких вдов, осиротевших детей? 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Этого нельзя забывать во имя нашей упорной борьбы за мир, которая немыслима без горькой памяти о бедствиях минувшей 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войны».</a:t>
            </a:r>
            <a:endParaRPr lang="ru-RU" sz="2600" b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4518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«День Победы»</a:t>
            </a:r>
          </a:p>
        </p:txBody>
      </p:sp>
    </p:spTree>
    <p:extLst>
      <p:ext uri="{BB962C8B-B14F-4D97-AF65-F5344CB8AC3E}">
        <p14:creationId xmlns:p14="http://schemas.microsoft.com/office/powerpoint/2010/main" xmlns="" val="4044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34" y="0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</a:endParaRPr>
          </a:p>
        </p:txBody>
      </p:sp>
      <p:sp>
        <p:nvSpPr>
          <p:cNvPr id="8" name="Скругленный прямоугольник 1"/>
          <p:cNvSpPr/>
          <p:nvPr/>
        </p:nvSpPr>
        <p:spPr>
          <a:xfrm flipV="1">
            <a:off x="-19030" y="-10536"/>
            <a:ext cx="9205056" cy="1464320"/>
          </a:xfrm>
          <a:custGeom>
            <a:avLst/>
            <a:gdLst>
              <a:gd name="connsiteX0" fmla="*/ 0 w 9144000"/>
              <a:gd name="connsiteY0" fmla="*/ 69165 h 404664"/>
              <a:gd name="connsiteX1" fmla="*/ 69165 w 9144000"/>
              <a:gd name="connsiteY1" fmla="*/ 0 h 404664"/>
              <a:gd name="connsiteX2" fmla="*/ 9074835 w 9144000"/>
              <a:gd name="connsiteY2" fmla="*/ 0 h 404664"/>
              <a:gd name="connsiteX3" fmla="*/ 9144000 w 9144000"/>
              <a:gd name="connsiteY3" fmla="*/ 69165 h 404664"/>
              <a:gd name="connsiteX4" fmla="*/ 9144000 w 9144000"/>
              <a:gd name="connsiteY4" fmla="*/ 335499 h 404664"/>
              <a:gd name="connsiteX5" fmla="*/ 9074835 w 9144000"/>
              <a:gd name="connsiteY5" fmla="*/ 404664 h 404664"/>
              <a:gd name="connsiteX6" fmla="*/ 69165 w 9144000"/>
              <a:gd name="connsiteY6" fmla="*/ 404664 h 404664"/>
              <a:gd name="connsiteX7" fmla="*/ 0 w 9144000"/>
              <a:gd name="connsiteY7" fmla="*/ 335499 h 404664"/>
              <a:gd name="connsiteX8" fmla="*/ 0 w 9144000"/>
              <a:gd name="connsiteY8" fmla="*/ 69165 h 404664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326617 h 662116"/>
              <a:gd name="connsiteX1" fmla="*/ 1995619 w 9144000"/>
              <a:gd name="connsiteY1" fmla="*/ 0 h 662116"/>
              <a:gd name="connsiteX2" fmla="*/ 9074835 w 9144000"/>
              <a:gd name="connsiteY2" fmla="*/ 257452 h 662116"/>
              <a:gd name="connsiteX3" fmla="*/ 9144000 w 9144000"/>
              <a:gd name="connsiteY3" fmla="*/ 326617 h 662116"/>
              <a:gd name="connsiteX4" fmla="*/ 9144000 w 9144000"/>
              <a:gd name="connsiteY4" fmla="*/ 592951 h 662116"/>
              <a:gd name="connsiteX5" fmla="*/ 9074835 w 9144000"/>
              <a:gd name="connsiteY5" fmla="*/ 662116 h 662116"/>
              <a:gd name="connsiteX6" fmla="*/ 69165 w 9144000"/>
              <a:gd name="connsiteY6" fmla="*/ 662116 h 662116"/>
              <a:gd name="connsiteX7" fmla="*/ 0 w 9144000"/>
              <a:gd name="connsiteY7" fmla="*/ 592951 h 662116"/>
              <a:gd name="connsiteX8" fmla="*/ 0 w 9144000"/>
              <a:gd name="connsiteY8" fmla="*/ 326617 h 662116"/>
              <a:gd name="connsiteX0" fmla="*/ 0 w 9144000"/>
              <a:gd name="connsiteY0" fmla="*/ 645854 h 981353"/>
              <a:gd name="connsiteX1" fmla="*/ 1995619 w 9144000"/>
              <a:gd name="connsiteY1" fmla="*/ 319237 h 981353"/>
              <a:gd name="connsiteX2" fmla="*/ 9074835 w 9144000"/>
              <a:gd name="connsiteY2" fmla="*/ 576689 h 981353"/>
              <a:gd name="connsiteX3" fmla="*/ 9144000 w 9144000"/>
              <a:gd name="connsiteY3" fmla="*/ 645854 h 981353"/>
              <a:gd name="connsiteX4" fmla="*/ 9144000 w 9144000"/>
              <a:gd name="connsiteY4" fmla="*/ 912188 h 981353"/>
              <a:gd name="connsiteX5" fmla="*/ 9074835 w 9144000"/>
              <a:gd name="connsiteY5" fmla="*/ 981353 h 981353"/>
              <a:gd name="connsiteX6" fmla="*/ 69165 w 9144000"/>
              <a:gd name="connsiteY6" fmla="*/ 981353 h 981353"/>
              <a:gd name="connsiteX7" fmla="*/ 0 w 9144000"/>
              <a:gd name="connsiteY7" fmla="*/ 912188 h 981353"/>
              <a:gd name="connsiteX8" fmla="*/ 0 w 9144000"/>
              <a:gd name="connsiteY8" fmla="*/ 645854 h 981353"/>
              <a:gd name="connsiteX0" fmla="*/ 0 w 9144000"/>
              <a:gd name="connsiteY0" fmla="*/ 479952 h 815451"/>
              <a:gd name="connsiteX1" fmla="*/ 1995619 w 9144000"/>
              <a:gd name="connsiteY1" fmla="*/ 153335 h 815451"/>
              <a:gd name="connsiteX2" fmla="*/ 9074835 w 9144000"/>
              <a:gd name="connsiteY2" fmla="*/ 410787 h 815451"/>
              <a:gd name="connsiteX3" fmla="*/ 9144000 w 9144000"/>
              <a:gd name="connsiteY3" fmla="*/ 479952 h 815451"/>
              <a:gd name="connsiteX4" fmla="*/ 9144000 w 9144000"/>
              <a:gd name="connsiteY4" fmla="*/ 746286 h 815451"/>
              <a:gd name="connsiteX5" fmla="*/ 9074835 w 9144000"/>
              <a:gd name="connsiteY5" fmla="*/ 815451 h 815451"/>
              <a:gd name="connsiteX6" fmla="*/ 69165 w 9144000"/>
              <a:gd name="connsiteY6" fmla="*/ 815451 h 815451"/>
              <a:gd name="connsiteX7" fmla="*/ 0 w 9144000"/>
              <a:gd name="connsiteY7" fmla="*/ 746286 h 815451"/>
              <a:gd name="connsiteX8" fmla="*/ 0 w 9144000"/>
              <a:gd name="connsiteY8" fmla="*/ 479952 h 815451"/>
              <a:gd name="connsiteX0" fmla="*/ 0 w 9144000"/>
              <a:gd name="connsiteY0" fmla="*/ 329804 h 665303"/>
              <a:gd name="connsiteX1" fmla="*/ 1995619 w 9144000"/>
              <a:gd name="connsiteY1" fmla="*/ 3187 h 665303"/>
              <a:gd name="connsiteX2" fmla="*/ 7441344 w 9144000"/>
              <a:gd name="connsiteY2" fmla="*/ 562479 h 665303"/>
              <a:gd name="connsiteX3" fmla="*/ 9144000 w 9144000"/>
              <a:gd name="connsiteY3" fmla="*/ 329804 h 665303"/>
              <a:gd name="connsiteX4" fmla="*/ 9144000 w 9144000"/>
              <a:gd name="connsiteY4" fmla="*/ 596138 h 665303"/>
              <a:gd name="connsiteX5" fmla="*/ 9074835 w 9144000"/>
              <a:gd name="connsiteY5" fmla="*/ 665303 h 665303"/>
              <a:gd name="connsiteX6" fmla="*/ 69165 w 9144000"/>
              <a:gd name="connsiteY6" fmla="*/ 665303 h 665303"/>
              <a:gd name="connsiteX7" fmla="*/ 0 w 9144000"/>
              <a:gd name="connsiteY7" fmla="*/ 596138 h 665303"/>
              <a:gd name="connsiteX8" fmla="*/ 0 w 9144000"/>
              <a:gd name="connsiteY8" fmla="*/ 329804 h 665303"/>
              <a:gd name="connsiteX0" fmla="*/ 0 w 9144000"/>
              <a:gd name="connsiteY0" fmla="*/ 331234 h 666733"/>
              <a:gd name="connsiteX1" fmla="*/ 1995619 w 9144000"/>
              <a:gd name="connsiteY1" fmla="*/ 4617 h 666733"/>
              <a:gd name="connsiteX2" fmla="*/ 7450222 w 9144000"/>
              <a:gd name="connsiteY2" fmla="*/ 617175 h 666733"/>
              <a:gd name="connsiteX3" fmla="*/ 9144000 w 9144000"/>
              <a:gd name="connsiteY3" fmla="*/ 331234 h 666733"/>
              <a:gd name="connsiteX4" fmla="*/ 9144000 w 9144000"/>
              <a:gd name="connsiteY4" fmla="*/ 597568 h 666733"/>
              <a:gd name="connsiteX5" fmla="*/ 9074835 w 9144000"/>
              <a:gd name="connsiteY5" fmla="*/ 666733 h 666733"/>
              <a:gd name="connsiteX6" fmla="*/ 69165 w 9144000"/>
              <a:gd name="connsiteY6" fmla="*/ 666733 h 666733"/>
              <a:gd name="connsiteX7" fmla="*/ 0 w 9144000"/>
              <a:gd name="connsiteY7" fmla="*/ 597568 h 666733"/>
              <a:gd name="connsiteX8" fmla="*/ 0 w 9144000"/>
              <a:gd name="connsiteY8" fmla="*/ 331234 h 666733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7450222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3483 h 518982"/>
              <a:gd name="connsiteX1" fmla="*/ 1995619 w 9144000"/>
              <a:gd name="connsiteY1" fmla="*/ 7786 h 518982"/>
              <a:gd name="connsiteX2" fmla="*/ 6899806 w 9144000"/>
              <a:gd name="connsiteY2" fmla="*/ 469424 h 518982"/>
              <a:gd name="connsiteX3" fmla="*/ 9144000 w 9144000"/>
              <a:gd name="connsiteY3" fmla="*/ 183483 h 518982"/>
              <a:gd name="connsiteX4" fmla="*/ 9144000 w 9144000"/>
              <a:gd name="connsiteY4" fmla="*/ 449817 h 518982"/>
              <a:gd name="connsiteX5" fmla="*/ 9074835 w 9144000"/>
              <a:gd name="connsiteY5" fmla="*/ 518982 h 518982"/>
              <a:gd name="connsiteX6" fmla="*/ 69165 w 9144000"/>
              <a:gd name="connsiteY6" fmla="*/ 518982 h 518982"/>
              <a:gd name="connsiteX7" fmla="*/ 0 w 9144000"/>
              <a:gd name="connsiteY7" fmla="*/ 449817 h 518982"/>
              <a:gd name="connsiteX8" fmla="*/ 0 w 9144000"/>
              <a:gd name="connsiteY8" fmla="*/ 183483 h 518982"/>
              <a:gd name="connsiteX0" fmla="*/ 0 w 9144000"/>
              <a:gd name="connsiteY0" fmla="*/ 180207 h 515706"/>
              <a:gd name="connsiteX1" fmla="*/ 1995619 w 9144000"/>
              <a:gd name="connsiteY1" fmla="*/ 4510 h 515706"/>
              <a:gd name="connsiteX2" fmla="*/ 5434991 w 9144000"/>
              <a:gd name="connsiteY2" fmla="*/ 386249 h 515706"/>
              <a:gd name="connsiteX3" fmla="*/ 9144000 w 9144000"/>
              <a:gd name="connsiteY3" fmla="*/ 180207 h 515706"/>
              <a:gd name="connsiteX4" fmla="*/ 9144000 w 9144000"/>
              <a:gd name="connsiteY4" fmla="*/ 446541 h 515706"/>
              <a:gd name="connsiteX5" fmla="*/ 9074835 w 9144000"/>
              <a:gd name="connsiteY5" fmla="*/ 515706 h 515706"/>
              <a:gd name="connsiteX6" fmla="*/ 69165 w 9144000"/>
              <a:gd name="connsiteY6" fmla="*/ 515706 h 515706"/>
              <a:gd name="connsiteX7" fmla="*/ 0 w 9144000"/>
              <a:gd name="connsiteY7" fmla="*/ 446541 h 515706"/>
              <a:gd name="connsiteX8" fmla="*/ 0 w 9144000"/>
              <a:gd name="connsiteY8" fmla="*/ 180207 h 515706"/>
              <a:gd name="connsiteX0" fmla="*/ 0 w 9144000"/>
              <a:gd name="connsiteY0" fmla="*/ 183091 h 518590"/>
              <a:gd name="connsiteX1" fmla="*/ 1995619 w 9144000"/>
              <a:gd name="connsiteY1" fmla="*/ 7394 h 518590"/>
              <a:gd name="connsiteX2" fmla="*/ 8284723 w 9144000"/>
              <a:gd name="connsiteY2" fmla="*/ 460154 h 518590"/>
              <a:gd name="connsiteX3" fmla="*/ 9144000 w 9144000"/>
              <a:gd name="connsiteY3" fmla="*/ 183091 h 518590"/>
              <a:gd name="connsiteX4" fmla="*/ 9144000 w 9144000"/>
              <a:gd name="connsiteY4" fmla="*/ 449425 h 518590"/>
              <a:gd name="connsiteX5" fmla="*/ 9074835 w 9144000"/>
              <a:gd name="connsiteY5" fmla="*/ 518590 h 518590"/>
              <a:gd name="connsiteX6" fmla="*/ 69165 w 9144000"/>
              <a:gd name="connsiteY6" fmla="*/ 518590 h 518590"/>
              <a:gd name="connsiteX7" fmla="*/ 0 w 9144000"/>
              <a:gd name="connsiteY7" fmla="*/ 449425 h 518590"/>
              <a:gd name="connsiteX8" fmla="*/ 0 w 9144000"/>
              <a:gd name="connsiteY8" fmla="*/ 183091 h 518590"/>
              <a:gd name="connsiteX0" fmla="*/ 0 w 9144000"/>
              <a:gd name="connsiteY0" fmla="*/ 182329 h 517828"/>
              <a:gd name="connsiteX1" fmla="*/ 1995619 w 9144000"/>
              <a:gd name="connsiteY1" fmla="*/ 6632 h 517828"/>
              <a:gd name="connsiteX2" fmla="*/ 7840839 w 9144000"/>
              <a:gd name="connsiteY2" fmla="*/ 441637 h 517828"/>
              <a:gd name="connsiteX3" fmla="*/ 9144000 w 9144000"/>
              <a:gd name="connsiteY3" fmla="*/ 182329 h 517828"/>
              <a:gd name="connsiteX4" fmla="*/ 9144000 w 9144000"/>
              <a:gd name="connsiteY4" fmla="*/ 448663 h 517828"/>
              <a:gd name="connsiteX5" fmla="*/ 9074835 w 9144000"/>
              <a:gd name="connsiteY5" fmla="*/ 517828 h 517828"/>
              <a:gd name="connsiteX6" fmla="*/ 69165 w 9144000"/>
              <a:gd name="connsiteY6" fmla="*/ 517828 h 517828"/>
              <a:gd name="connsiteX7" fmla="*/ 0 w 9144000"/>
              <a:gd name="connsiteY7" fmla="*/ 448663 h 517828"/>
              <a:gd name="connsiteX8" fmla="*/ 0 w 9144000"/>
              <a:gd name="connsiteY8" fmla="*/ 182329 h 517828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144000"/>
              <a:gd name="connsiteY0" fmla="*/ 181593 h 517092"/>
              <a:gd name="connsiteX1" fmla="*/ 1995619 w 9144000"/>
              <a:gd name="connsiteY1" fmla="*/ 5896 h 517092"/>
              <a:gd name="connsiteX2" fmla="*/ 7938493 w 9144000"/>
              <a:gd name="connsiteY2" fmla="*/ 423146 h 517092"/>
              <a:gd name="connsiteX3" fmla="*/ 9144000 w 9144000"/>
              <a:gd name="connsiteY3" fmla="*/ 181593 h 517092"/>
              <a:gd name="connsiteX4" fmla="*/ 9144000 w 9144000"/>
              <a:gd name="connsiteY4" fmla="*/ 447927 h 517092"/>
              <a:gd name="connsiteX5" fmla="*/ 9074835 w 9144000"/>
              <a:gd name="connsiteY5" fmla="*/ 517092 h 517092"/>
              <a:gd name="connsiteX6" fmla="*/ 69165 w 9144000"/>
              <a:gd name="connsiteY6" fmla="*/ 517092 h 517092"/>
              <a:gd name="connsiteX7" fmla="*/ 0 w 9144000"/>
              <a:gd name="connsiteY7" fmla="*/ 447927 h 517092"/>
              <a:gd name="connsiteX8" fmla="*/ 0 w 9144000"/>
              <a:gd name="connsiteY8" fmla="*/ 181593 h 517092"/>
              <a:gd name="connsiteX0" fmla="*/ 0 w 9289988"/>
              <a:gd name="connsiteY0" fmla="*/ 181593 h 517092"/>
              <a:gd name="connsiteX1" fmla="*/ 1995619 w 9289988"/>
              <a:gd name="connsiteY1" fmla="*/ 5896 h 517092"/>
              <a:gd name="connsiteX2" fmla="*/ 7938493 w 9289988"/>
              <a:gd name="connsiteY2" fmla="*/ 423146 h 517092"/>
              <a:gd name="connsiteX3" fmla="*/ 9144000 w 9289988"/>
              <a:gd name="connsiteY3" fmla="*/ 181593 h 517092"/>
              <a:gd name="connsiteX4" fmla="*/ 9144000 w 9289988"/>
              <a:gd name="connsiteY4" fmla="*/ 447927 h 517092"/>
              <a:gd name="connsiteX5" fmla="*/ 9074835 w 9289988"/>
              <a:gd name="connsiteY5" fmla="*/ 517092 h 517092"/>
              <a:gd name="connsiteX6" fmla="*/ 69165 w 9289988"/>
              <a:gd name="connsiteY6" fmla="*/ 517092 h 517092"/>
              <a:gd name="connsiteX7" fmla="*/ 0 w 9289988"/>
              <a:gd name="connsiteY7" fmla="*/ 447927 h 517092"/>
              <a:gd name="connsiteX8" fmla="*/ 0 w 9289988"/>
              <a:gd name="connsiteY8" fmla="*/ 181593 h 517092"/>
              <a:gd name="connsiteX0" fmla="*/ 0 w 9147945"/>
              <a:gd name="connsiteY0" fmla="*/ 181593 h 517092"/>
              <a:gd name="connsiteX1" fmla="*/ 1995619 w 9147945"/>
              <a:gd name="connsiteY1" fmla="*/ 5896 h 517092"/>
              <a:gd name="connsiteX2" fmla="*/ 7938493 w 9147945"/>
              <a:gd name="connsiteY2" fmla="*/ 423146 h 517092"/>
              <a:gd name="connsiteX3" fmla="*/ 9144000 w 9147945"/>
              <a:gd name="connsiteY3" fmla="*/ 181593 h 517092"/>
              <a:gd name="connsiteX4" fmla="*/ 9144000 w 9147945"/>
              <a:gd name="connsiteY4" fmla="*/ 447927 h 517092"/>
              <a:gd name="connsiteX5" fmla="*/ 9074835 w 9147945"/>
              <a:gd name="connsiteY5" fmla="*/ 517092 h 517092"/>
              <a:gd name="connsiteX6" fmla="*/ 69165 w 9147945"/>
              <a:gd name="connsiteY6" fmla="*/ 517092 h 517092"/>
              <a:gd name="connsiteX7" fmla="*/ 0 w 9147945"/>
              <a:gd name="connsiteY7" fmla="*/ 447927 h 517092"/>
              <a:gd name="connsiteX8" fmla="*/ 0 w 9147945"/>
              <a:gd name="connsiteY8" fmla="*/ 181593 h 517092"/>
              <a:gd name="connsiteX0" fmla="*/ 0 w 9147945"/>
              <a:gd name="connsiteY0" fmla="*/ 183361 h 518860"/>
              <a:gd name="connsiteX1" fmla="*/ 1995619 w 9147945"/>
              <a:gd name="connsiteY1" fmla="*/ 7664 h 518860"/>
              <a:gd name="connsiteX2" fmla="*/ 7938493 w 9147945"/>
              <a:gd name="connsiteY2" fmla="*/ 424914 h 518860"/>
              <a:gd name="connsiteX3" fmla="*/ 9144000 w 9147945"/>
              <a:gd name="connsiteY3" fmla="*/ 183361 h 518860"/>
              <a:gd name="connsiteX4" fmla="*/ 9144000 w 9147945"/>
              <a:gd name="connsiteY4" fmla="*/ 449695 h 518860"/>
              <a:gd name="connsiteX5" fmla="*/ 9074835 w 9147945"/>
              <a:gd name="connsiteY5" fmla="*/ 518860 h 518860"/>
              <a:gd name="connsiteX6" fmla="*/ 69165 w 9147945"/>
              <a:gd name="connsiteY6" fmla="*/ 518860 h 518860"/>
              <a:gd name="connsiteX7" fmla="*/ 0 w 9147945"/>
              <a:gd name="connsiteY7" fmla="*/ 449695 h 518860"/>
              <a:gd name="connsiteX8" fmla="*/ 0 w 9147945"/>
              <a:gd name="connsiteY8" fmla="*/ 183361 h 518860"/>
              <a:gd name="connsiteX0" fmla="*/ 441910 w 9589855"/>
              <a:gd name="connsiteY0" fmla="*/ 457050 h 908806"/>
              <a:gd name="connsiteX1" fmla="*/ 2437529 w 9589855"/>
              <a:gd name="connsiteY1" fmla="*/ 281353 h 908806"/>
              <a:gd name="connsiteX2" fmla="*/ 8380403 w 9589855"/>
              <a:gd name="connsiteY2" fmla="*/ 698603 h 908806"/>
              <a:gd name="connsiteX3" fmla="*/ 9585910 w 9589855"/>
              <a:gd name="connsiteY3" fmla="*/ 457050 h 908806"/>
              <a:gd name="connsiteX4" fmla="*/ 9585910 w 9589855"/>
              <a:gd name="connsiteY4" fmla="*/ 723384 h 908806"/>
              <a:gd name="connsiteX5" fmla="*/ 9516745 w 9589855"/>
              <a:gd name="connsiteY5" fmla="*/ 792549 h 908806"/>
              <a:gd name="connsiteX6" fmla="*/ 511075 w 9589855"/>
              <a:gd name="connsiteY6" fmla="*/ 792549 h 908806"/>
              <a:gd name="connsiteX7" fmla="*/ 441910 w 9589855"/>
              <a:gd name="connsiteY7" fmla="*/ 723384 h 908806"/>
              <a:gd name="connsiteX8" fmla="*/ 441910 w 9589855"/>
              <a:gd name="connsiteY8" fmla="*/ 457050 h 908806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30 w 9147975"/>
              <a:gd name="connsiteY0" fmla="*/ 215552 h 551051"/>
              <a:gd name="connsiteX1" fmla="*/ 1995649 w 9147975"/>
              <a:gd name="connsiteY1" fmla="*/ 39855 h 551051"/>
              <a:gd name="connsiteX2" fmla="*/ 7938523 w 9147975"/>
              <a:gd name="connsiteY2" fmla="*/ 457105 h 551051"/>
              <a:gd name="connsiteX3" fmla="*/ 9144030 w 9147975"/>
              <a:gd name="connsiteY3" fmla="*/ 215552 h 551051"/>
              <a:gd name="connsiteX4" fmla="*/ 9144030 w 9147975"/>
              <a:gd name="connsiteY4" fmla="*/ 481886 h 551051"/>
              <a:gd name="connsiteX5" fmla="*/ 9074865 w 9147975"/>
              <a:gd name="connsiteY5" fmla="*/ 551051 h 551051"/>
              <a:gd name="connsiteX6" fmla="*/ 69195 w 9147975"/>
              <a:gd name="connsiteY6" fmla="*/ 551051 h 551051"/>
              <a:gd name="connsiteX7" fmla="*/ 30 w 9147975"/>
              <a:gd name="connsiteY7" fmla="*/ 481886 h 551051"/>
              <a:gd name="connsiteX8" fmla="*/ 30 w 9147975"/>
              <a:gd name="connsiteY8" fmla="*/ 215552 h 551051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7972"/>
              <a:gd name="connsiteY0" fmla="*/ 313121 h 648620"/>
              <a:gd name="connsiteX1" fmla="*/ 1995646 w 9147972"/>
              <a:gd name="connsiteY1" fmla="*/ 137424 h 648620"/>
              <a:gd name="connsiteX2" fmla="*/ 7938520 w 9147972"/>
              <a:gd name="connsiteY2" fmla="*/ 554674 h 648620"/>
              <a:gd name="connsiteX3" fmla="*/ 9144027 w 9147972"/>
              <a:gd name="connsiteY3" fmla="*/ 313121 h 648620"/>
              <a:gd name="connsiteX4" fmla="*/ 9144027 w 9147972"/>
              <a:gd name="connsiteY4" fmla="*/ 579455 h 648620"/>
              <a:gd name="connsiteX5" fmla="*/ 9074862 w 9147972"/>
              <a:gd name="connsiteY5" fmla="*/ 648620 h 648620"/>
              <a:gd name="connsiteX6" fmla="*/ 69192 w 9147972"/>
              <a:gd name="connsiteY6" fmla="*/ 648620 h 648620"/>
              <a:gd name="connsiteX7" fmla="*/ 27 w 9147972"/>
              <a:gd name="connsiteY7" fmla="*/ 579455 h 648620"/>
              <a:gd name="connsiteX8" fmla="*/ 27 w 9147972"/>
              <a:gd name="connsiteY8" fmla="*/ 313121 h 648620"/>
              <a:gd name="connsiteX0" fmla="*/ 27 w 9144407"/>
              <a:gd name="connsiteY0" fmla="*/ 313121 h 648620"/>
              <a:gd name="connsiteX1" fmla="*/ 1995646 w 9144407"/>
              <a:gd name="connsiteY1" fmla="*/ 137424 h 648620"/>
              <a:gd name="connsiteX2" fmla="*/ 7938520 w 9144407"/>
              <a:gd name="connsiteY2" fmla="*/ 554674 h 648620"/>
              <a:gd name="connsiteX3" fmla="*/ 9144027 w 9144407"/>
              <a:gd name="connsiteY3" fmla="*/ 313121 h 648620"/>
              <a:gd name="connsiteX4" fmla="*/ 9144027 w 9144407"/>
              <a:gd name="connsiteY4" fmla="*/ 579455 h 648620"/>
              <a:gd name="connsiteX5" fmla="*/ 9074862 w 9144407"/>
              <a:gd name="connsiteY5" fmla="*/ 648620 h 648620"/>
              <a:gd name="connsiteX6" fmla="*/ 69192 w 9144407"/>
              <a:gd name="connsiteY6" fmla="*/ 648620 h 648620"/>
              <a:gd name="connsiteX7" fmla="*/ 27 w 9144407"/>
              <a:gd name="connsiteY7" fmla="*/ 579455 h 648620"/>
              <a:gd name="connsiteX8" fmla="*/ 27 w 9144407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60883"/>
              <a:gd name="connsiteY0" fmla="*/ 313121 h 648620"/>
              <a:gd name="connsiteX1" fmla="*/ 1995646 w 9160883"/>
              <a:gd name="connsiteY1" fmla="*/ 137424 h 648620"/>
              <a:gd name="connsiteX2" fmla="*/ 7938520 w 9160883"/>
              <a:gd name="connsiteY2" fmla="*/ 554674 h 648620"/>
              <a:gd name="connsiteX3" fmla="*/ 9144027 w 9160883"/>
              <a:gd name="connsiteY3" fmla="*/ 313121 h 648620"/>
              <a:gd name="connsiteX4" fmla="*/ 9144027 w 9160883"/>
              <a:gd name="connsiteY4" fmla="*/ 579455 h 648620"/>
              <a:gd name="connsiteX5" fmla="*/ 9074862 w 9160883"/>
              <a:gd name="connsiteY5" fmla="*/ 648620 h 648620"/>
              <a:gd name="connsiteX6" fmla="*/ 69192 w 9160883"/>
              <a:gd name="connsiteY6" fmla="*/ 648620 h 648620"/>
              <a:gd name="connsiteX7" fmla="*/ 27 w 9160883"/>
              <a:gd name="connsiteY7" fmla="*/ 579455 h 648620"/>
              <a:gd name="connsiteX8" fmla="*/ 27 w 9160883"/>
              <a:gd name="connsiteY8" fmla="*/ 313121 h 648620"/>
              <a:gd name="connsiteX0" fmla="*/ 27 w 9144460"/>
              <a:gd name="connsiteY0" fmla="*/ 313121 h 648620"/>
              <a:gd name="connsiteX1" fmla="*/ 1995646 w 9144460"/>
              <a:gd name="connsiteY1" fmla="*/ 137424 h 648620"/>
              <a:gd name="connsiteX2" fmla="*/ 7938520 w 9144460"/>
              <a:gd name="connsiteY2" fmla="*/ 554674 h 648620"/>
              <a:gd name="connsiteX3" fmla="*/ 9144027 w 9144460"/>
              <a:gd name="connsiteY3" fmla="*/ 313121 h 648620"/>
              <a:gd name="connsiteX4" fmla="*/ 9144027 w 9144460"/>
              <a:gd name="connsiteY4" fmla="*/ 579455 h 648620"/>
              <a:gd name="connsiteX5" fmla="*/ 9074862 w 9144460"/>
              <a:gd name="connsiteY5" fmla="*/ 648620 h 648620"/>
              <a:gd name="connsiteX6" fmla="*/ 69192 w 9144460"/>
              <a:gd name="connsiteY6" fmla="*/ 648620 h 648620"/>
              <a:gd name="connsiteX7" fmla="*/ 27 w 9144460"/>
              <a:gd name="connsiteY7" fmla="*/ 579455 h 648620"/>
              <a:gd name="connsiteX8" fmla="*/ 27 w 9144460"/>
              <a:gd name="connsiteY8" fmla="*/ 313121 h 648620"/>
              <a:gd name="connsiteX0" fmla="*/ 19455 w 9144433"/>
              <a:gd name="connsiteY0" fmla="*/ 370734 h 511680"/>
              <a:gd name="connsiteX1" fmla="*/ 1995619 w 9144433"/>
              <a:gd name="connsiteY1" fmla="*/ 484 h 511680"/>
              <a:gd name="connsiteX2" fmla="*/ 7938493 w 9144433"/>
              <a:gd name="connsiteY2" fmla="*/ 417734 h 511680"/>
              <a:gd name="connsiteX3" fmla="*/ 9144000 w 9144433"/>
              <a:gd name="connsiteY3" fmla="*/ 176181 h 511680"/>
              <a:gd name="connsiteX4" fmla="*/ 9144000 w 9144433"/>
              <a:gd name="connsiteY4" fmla="*/ 442515 h 511680"/>
              <a:gd name="connsiteX5" fmla="*/ 9074835 w 9144433"/>
              <a:gd name="connsiteY5" fmla="*/ 511680 h 511680"/>
              <a:gd name="connsiteX6" fmla="*/ 69165 w 9144433"/>
              <a:gd name="connsiteY6" fmla="*/ 511680 h 511680"/>
              <a:gd name="connsiteX7" fmla="*/ 0 w 9144433"/>
              <a:gd name="connsiteY7" fmla="*/ 442515 h 511680"/>
              <a:gd name="connsiteX8" fmla="*/ 19455 w 9144433"/>
              <a:gd name="connsiteY8" fmla="*/ 370734 h 511680"/>
              <a:gd name="connsiteX0" fmla="*/ 153761 w 9278739"/>
              <a:gd name="connsiteY0" fmla="*/ 279857 h 420803"/>
              <a:gd name="connsiteX1" fmla="*/ 2139653 w 9278739"/>
              <a:gd name="connsiteY1" fmla="*/ 104160 h 420803"/>
              <a:gd name="connsiteX2" fmla="*/ 8072799 w 9278739"/>
              <a:gd name="connsiteY2" fmla="*/ 326857 h 420803"/>
              <a:gd name="connsiteX3" fmla="*/ 9278306 w 9278739"/>
              <a:gd name="connsiteY3" fmla="*/ 85304 h 420803"/>
              <a:gd name="connsiteX4" fmla="*/ 9278306 w 9278739"/>
              <a:gd name="connsiteY4" fmla="*/ 351638 h 420803"/>
              <a:gd name="connsiteX5" fmla="*/ 9209141 w 9278739"/>
              <a:gd name="connsiteY5" fmla="*/ 420803 h 420803"/>
              <a:gd name="connsiteX6" fmla="*/ 203471 w 9278739"/>
              <a:gd name="connsiteY6" fmla="*/ 420803 h 420803"/>
              <a:gd name="connsiteX7" fmla="*/ 134306 w 9278739"/>
              <a:gd name="connsiteY7" fmla="*/ 351638 h 420803"/>
              <a:gd name="connsiteX8" fmla="*/ 153761 w 9278739"/>
              <a:gd name="connsiteY8" fmla="*/ 279857 h 420803"/>
              <a:gd name="connsiteX0" fmla="*/ 153761 w 9278739"/>
              <a:gd name="connsiteY0" fmla="*/ 313733 h 454679"/>
              <a:gd name="connsiteX1" fmla="*/ 2139653 w 9278739"/>
              <a:gd name="connsiteY1" fmla="*/ 138036 h 454679"/>
              <a:gd name="connsiteX2" fmla="*/ 8072799 w 9278739"/>
              <a:gd name="connsiteY2" fmla="*/ 360733 h 454679"/>
              <a:gd name="connsiteX3" fmla="*/ 9278306 w 9278739"/>
              <a:gd name="connsiteY3" fmla="*/ 119180 h 454679"/>
              <a:gd name="connsiteX4" fmla="*/ 9278306 w 9278739"/>
              <a:gd name="connsiteY4" fmla="*/ 385514 h 454679"/>
              <a:gd name="connsiteX5" fmla="*/ 9209141 w 9278739"/>
              <a:gd name="connsiteY5" fmla="*/ 454679 h 454679"/>
              <a:gd name="connsiteX6" fmla="*/ 203471 w 9278739"/>
              <a:gd name="connsiteY6" fmla="*/ 454679 h 454679"/>
              <a:gd name="connsiteX7" fmla="*/ 134306 w 9278739"/>
              <a:gd name="connsiteY7" fmla="*/ 385514 h 454679"/>
              <a:gd name="connsiteX8" fmla="*/ 153761 w 9278739"/>
              <a:gd name="connsiteY8" fmla="*/ 313733 h 454679"/>
              <a:gd name="connsiteX0" fmla="*/ 19455 w 9144433"/>
              <a:gd name="connsiteY0" fmla="*/ 363979 h 504925"/>
              <a:gd name="connsiteX1" fmla="*/ 2005347 w 9144433"/>
              <a:gd name="connsiteY1" fmla="*/ 188282 h 504925"/>
              <a:gd name="connsiteX2" fmla="*/ 7938493 w 9144433"/>
              <a:gd name="connsiteY2" fmla="*/ 410979 h 504925"/>
              <a:gd name="connsiteX3" fmla="*/ 9144000 w 9144433"/>
              <a:gd name="connsiteY3" fmla="*/ 169426 h 504925"/>
              <a:gd name="connsiteX4" fmla="*/ 9144000 w 9144433"/>
              <a:gd name="connsiteY4" fmla="*/ 435760 h 504925"/>
              <a:gd name="connsiteX5" fmla="*/ 9074835 w 9144433"/>
              <a:gd name="connsiteY5" fmla="*/ 504925 h 504925"/>
              <a:gd name="connsiteX6" fmla="*/ 69165 w 9144433"/>
              <a:gd name="connsiteY6" fmla="*/ 504925 h 504925"/>
              <a:gd name="connsiteX7" fmla="*/ 0 w 9144433"/>
              <a:gd name="connsiteY7" fmla="*/ 435760 h 504925"/>
              <a:gd name="connsiteX8" fmla="*/ 19455 w 9144433"/>
              <a:gd name="connsiteY8" fmla="*/ 363979 h 504925"/>
              <a:gd name="connsiteX0" fmla="*/ 19455 w 9144000"/>
              <a:gd name="connsiteY0" fmla="*/ 532197 h 673143"/>
              <a:gd name="connsiteX1" fmla="*/ 2005347 w 9144000"/>
              <a:gd name="connsiteY1" fmla="*/ 356500 h 673143"/>
              <a:gd name="connsiteX2" fmla="*/ 7938493 w 9144000"/>
              <a:gd name="connsiteY2" fmla="*/ 579197 h 673143"/>
              <a:gd name="connsiteX3" fmla="*/ 9021170 w 9144000"/>
              <a:gd name="connsiteY3" fmla="*/ 64689 h 673143"/>
              <a:gd name="connsiteX4" fmla="*/ 9144000 w 9144000"/>
              <a:gd name="connsiteY4" fmla="*/ 603978 h 673143"/>
              <a:gd name="connsiteX5" fmla="*/ 9074835 w 9144000"/>
              <a:gd name="connsiteY5" fmla="*/ 673143 h 673143"/>
              <a:gd name="connsiteX6" fmla="*/ 69165 w 9144000"/>
              <a:gd name="connsiteY6" fmla="*/ 673143 h 673143"/>
              <a:gd name="connsiteX7" fmla="*/ 0 w 9144000"/>
              <a:gd name="connsiteY7" fmla="*/ 603978 h 673143"/>
              <a:gd name="connsiteX8" fmla="*/ 19455 w 9144000"/>
              <a:gd name="connsiteY8" fmla="*/ 532197 h 673143"/>
              <a:gd name="connsiteX0" fmla="*/ 19455 w 9144000"/>
              <a:gd name="connsiteY0" fmla="*/ 648697 h 789643"/>
              <a:gd name="connsiteX1" fmla="*/ 2005347 w 9144000"/>
              <a:gd name="connsiteY1" fmla="*/ 473000 h 789643"/>
              <a:gd name="connsiteX2" fmla="*/ 7938493 w 9144000"/>
              <a:gd name="connsiteY2" fmla="*/ 695697 h 789643"/>
              <a:gd name="connsiteX3" fmla="*/ 9034817 w 9144000"/>
              <a:gd name="connsiteY3" fmla="*/ 58360 h 789643"/>
              <a:gd name="connsiteX4" fmla="*/ 9144000 w 9144000"/>
              <a:gd name="connsiteY4" fmla="*/ 720478 h 789643"/>
              <a:gd name="connsiteX5" fmla="*/ 9074835 w 9144000"/>
              <a:gd name="connsiteY5" fmla="*/ 789643 h 789643"/>
              <a:gd name="connsiteX6" fmla="*/ 69165 w 9144000"/>
              <a:gd name="connsiteY6" fmla="*/ 789643 h 789643"/>
              <a:gd name="connsiteX7" fmla="*/ 0 w 9144000"/>
              <a:gd name="connsiteY7" fmla="*/ 720478 h 789643"/>
              <a:gd name="connsiteX8" fmla="*/ 19455 w 9144000"/>
              <a:gd name="connsiteY8" fmla="*/ 648697 h 789643"/>
              <a:gd name="connsiteX0" fmla="*/ 19455 w 9144000"/>
              <a:gd name="connsiteY0" fmla="*/ 1057085 h 1198031"/>
              <a:gd name="connsiteX1" fmla="*/ 2005347 w 9144000"/>
              <a:gd name="connsiteY1" fmla="*/ 881388 h 1198031"/>
              <a:gd name="connsiteX2" fmla="*/ 7938493 w 9144000"/>
              <a:gd name="connsiteY2" fmla="*/ 1104085 h 1198031"/>
              <a:gd name="connsiteX3" fmla="*/ 9130351 w 9144000"/>
              <a:gd name="connsiteY3" fmla="*/ 43667 h 1198031"/>
              <a:gd name="connsiteX4" fmla="*/ 9144000 w 9144000"/>
              <a:gd name="connsiteY4" fmla="*/ 1128866 h 1198031"/>
              <a:gd name="connsiteX5" fmla="*/ 9074835 w 9144000"/>
              <a:gd name="connsiteY5" fmla="*/ 1198031 h 1198031"/>
              <a:gd name="connsiteX6" fmla="*/ 69165 w 9144000"/>
              <a:gd name="connsiteY6" fmla="*/ 1198031 h 1198031"/>
              <a:gd name="connsiteX7" fmla="*/ 0 w 9144000"/>
              <a:gd name="connsiteY7" fmla="*/ 1128866 h 1198031"/>
              <a:gd name="connsiteX8" fmla="*/ 19455 w 9144000"/>
              <a:gd name="connsiteY8" fmla="*/ 1057085 h 1198031"/>
              <a:gd name="connsiteX0" fmla="*/ 256812 w 9381357"/>
              <a:gd name="connsiteY0" fmla="*/ 1057163 h 1201552"/>
              <a:gd name="connsiteX1" fmla="*/ 3634873 w 9381357"/>
              <a:gd name="connsiteY1" fmla="*/ 897232 h 1201552"/>
              <a:gd name="connsiteX2" fmla="*/ 8175850 w 9381357"/>
              <a:gd name="connsiteY2" fmla="*/ 1104163 h 1201552"/>
              <a:gd name="connsiteX3" fmla="*/ 9367708 w 9381357"/>
              <a:gd name="connsiteY3" fmla="*/ 43745 h 1201552"/>
              <a:gd name="connsiteX4" fmla="*/ 9381357 w 9381357"/>
              <a:gd name="connsiteY4" fmla="*/ 1128944 h 1201552"/>
              <a:gd name="connsiteX5" fmla="*/ 9312192 w 9381357"/>
              <a:gd name="connsiteY5" fmla="*/ 1198109 h 1201552"/>
              <a:gd name="connsiteX6" fmla="*/ 306522 w 9381357"/>
              <a:gd name="connsiteY6" fmla="*/ 1198109 h 1201552"/>
              <a:gd name="connsiteX7" fmla="*/ 237357 w 9381357"/>
              <a:gd name="connsiteY7" fmla="*/ 1128944 h 1201552"/>
              <a:gd name="connsiteX8" fmla="*/ 256812 w 9381357"/>
              <a:gd name="connsiteY8" fmla="*/ 1057163 h 1201552"/>
              <a:gd name="connsiteX0" fmla="*/ 0 w 9124545"/>
              <a:gd name="connsiteY0" fmla="*/ 1057163 h 1220384"/>
              <a:gd name="connsiteX1" fmla="*/ 3378061 w 9124545"/>
              <a:gd name="connsiteY1" fmla="*/ 897232 h 1220384"/>
              <a:gd name="connsiteX2" fmla="*/ 7919038 w 9124545"/>
              <a:gd name="connsiteY2" fmla="*/ 1104163 h 1220384"/>
              <a:gd name="connsiteX3" fmla="*/ 9110896 w 9124545"/>
              <a:gd name="connsiteY3" fmla="*/ 43745 h 1220384"/>
              <a:gd name="connsiteX4" fmla="*/ 9124545 w 9124545"/>
              <a:gd name="connsiteY4" fmla="*/ 1128944 h 1220384"/>
              <a:gd name="connsiteX5" fmla="*/ 9055380 w 9124545"/>
              <a:gd name="connsiteY5" fmla="*/ 1198109 h 1220384"/>
              <a:gd name="connsiteX6" fmla="*/ 49710 w 9124545"/>
              <a:gd name="connsiteY6" fmla="*/ 1198109 h 1220384"/>
              <a:gd name="connsiteX7" fmla="*/ 71271 w 9124545"/>
              <a:gd name="connsiteY7" fmla="*/ 1220384 h 1220384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3362419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0 w 9124545"/>
              <a:gd name="connsiteY0" fmla="*/ 1056242 h 1219463"/>
              <a:gd name="connsiteX1" fmla="*/ 2032820 w 9124545"/>
              <a:gd name="connsiteY1" fmla="*/ 707124 h 1219463"/>
              <a:gd name="connsiteX2" fmla="*/ 7919038 w 9124545"/>
              <a:gd name="connsiteY2" fmla="*/ 1103242 h 1219463"/>
              <a:gd name="connsiteX3" fmla="*/ 9110896 w 9124545"/>
              <a:gd name="connsiteY3" fmla="*/ 42824 h 1219463"/>
              <a:gd name="connsiteX4" fmla="*/ 9124545 w 9124545"/>
              <a:gd name="connsiteY4" fmla="*/ 1128023 h 1219463"/>
              <a:gd name="connsiteX5" fmla="*/ 9055380 w 9124545"/>
              <a:gd name="connsiteY5" fmla="*/ 1197188 h 1219463"/>
              <a:gd name="connsiteX6" fmla="*/ 49710 w 9124545"/>
              <a:gd name="connsiteY6" fmla="*/ 1197188 h 1219463"/>
              <a:gd name="connsiteX7" fmla="*/ 71271 w 9124545"/>
              <a:gd name="connsiteY7" fmla="*/ 1219463 h 1219463"/>
              <a:gd name="connsiteX0" fmla="*/ 21172 w 9145717"/>
              <a:gd name="connsiteY0" fmla="*/ 1056242 h 1197188"/>
              <a:gd name="connsiteX1" fmla="*/ 2053992 w 9145717"/>
              <a:gd name="connsiteY1" fmla="*/ 707124 h 1197188"/>
              <a:gd name="connsiteX2" fmla="*/ 7940210 w 9145717"/>
              <a:gd name="connsiteY2" fmla="*/ 1103242 h 1197188"/>
              <a:gd name="connsiteX3" fmla="*/ 9132068 w 9145717"/>
              <a:gd name="connsiteY3" fmla="*/ 42824 h 1197188"/>
              <a:gd name="connsiteX4" fmla="*/ 9145717 w 9145717"/>
              <a:gd name="connsiteY4" fmla="*/ 1128023 h 1197188"/>
              <a:gd name="connsiteX5" fmla="*/ 9076552 w 9145717"/>
              <a:gd name="connsiteY5" fmla="*/ 1197188 h 1197188"/>
              <a:gd name="connsiteX6" fmla="*/ 70882 w 9145717"/>
              <a:gd name="connsiteY6" fmla="*/ 1197188 h 1197188"/>
              <a:gd name="connsiteX7" fmla="*/ 41089 w 9145717"/>
              <a:gd name="connsiteY7" fmla="*/ 1193584 h 1197188"/>
              <a:gd name="connsiteX0" fmla="*/ 0 w 9124545"/>
              <a:gd name="connsiteY0" fmla="*/ 1056242 h 1197188"/>
              <a:gd name="connsiteX1" fmla="*/ 2032820 w 9124545"/>
              <a:gd name="connsiteY1" fmla="*/ 707124 h 1197188"/>
              <a:gd name="connsiteX2" fmla="*/ 7919038 w 9124545"/>
              <a:gd name="connsiteY2" fmla="*/ 1103242 h 1197188"/>
              <a:gd name="connsiteX3" fmla="*/ 9110896 w 9124545"/>
              <a:gd name="connsiteY3" fmla="*/ 42824 h 1197188"/>
              <a:gd name="connsiteX4" fmla="*/ 9124545 w 9124545"/>
              <a:gd name="connsiteY4" fmla="*/ 1128023 h 1197188"/>
              <a:gd name="connsiteX5" fmla="*/ 9055380 w 9124545"/>
              <a:gd name="connsiteY5" fmla="*/ 1197188 h 1197188"/>
              <a:gd name="connsiteX6" fmla="*/ 49710 w 9124545"/>
              <a:gd name="connsiteY6" fmla="*/ 1197188 h 1197188"/>
              <a:gd name="connsiteX0" fmla="*/ 18762 w 9143307"/>
              <a:gd name="connsiteY0" fmla="*/ 1056242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6666 w 9143307"/>
              <a:gd name="connsiteY0" fmla="*/ 1165970 h 1197188"/>
              <a:gd name="connsiteX1" fmla="*/ 2051582 w 9143307"/>
              <a:gd name="connsiteY1" fmla="*/ 707124 h 1197188"/>
              <a:gd name="connsiteX2" fmla="*/ 7937800 w 9143307"/>
              <a:gd name="connsiteY2" fmla="*/ 1103242 h 1197188"/>
              <a:gd name="connsiteX3" fmla="*/ 9129658 w 9143307"/>
              <a:gd name="connsiteY3" fmla="*/ 42824 h 1197188"/>
              <a:gd name="connsiteX4" fmla="*/ 9143307 w 9143307"/>
              <a:gd name="connsiteY4" fmla="*/ 1128023 h 1197188"/>
              <a:gd name="connsiteX5" fmla="*/ 9074142 w 9143307"/>
              <a:gd name="connsiteY5" fmla="*/ 1197188 h 1197188"/>
              <a:gd name="connsiteX6" fmla="*/ 0 w 9143307"/>
              <a:gd name="connsiteY6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74451 w 9211092"/>
              <a:gd name="connsiteY0" fmla="*/ 1165970 h 1197188"/>
              <a:gd name="connsiteX1" fmla="*/ 156638 w 9211092"/>
              <a:gd name="connsiteY1" fmla="*/ 148676 h 1197188"/>
              <a:gd name="connsiteX2" fmla="*/ 2119367 w 9211092"/>
              <a:gd name="connsiteY2" fmla="*/ 707124 h 1197188"/>
              <a:gd name="connsiteX3" fmla="*/ 8005585 w 9211092"/>
              <a:gd name="connsiteY3" fmla="*/ 1103242 h 1197188"/>
              <a:gd name="connsiteX4" fmla="*/ 9197443 w 9211092"/>
              <a:gd name="connsiteY4" fmla="*/ 42824 h 1197188"/>
              <a:gd name="connsiteX5" fmla="*/ 9211092 w 9211092"/>
              <a:gd name="connsiteY5" fmla="*/ 1128023 h 1197188"/>
              <a:gd name="connsiteX6" fmla="*/ 9141927 w 9211092"/>
              <a:gd name="connsiteY6" fmla="*/ 1197188 h 1197188"/>
              <a:gd name="connsiteX7" fmla="*/ 67785 w 9211092"/>
              <a:gd name="connsiteY7" fmla="*/ 1188562 h 1197188"/>
              <a:gd name="connsiteX0" fmla="*/ 6666 w 9143307"/>
              <a:gd name="connsiteY0" fmla="*/ 1165970 h 1197188"/>
              <a:gd name="connsiteX1" fmla="*/ 88853 w 9143307"/>
              <a:gd name="connsiteY1" fmla="*/ 148676 h 1197188"/>
              <a:gd name="connsiteX2" fmla="*/ 2051582 w 9143307"/>
              <a:gd name="connsiteY2" fmla="*/ 707124 h 1197188"/>
              <a:gd name="connsiteX3" fmla="*/ 7937800 w 9143307"/>
              <a:gd name="connsiteY3" fmla="*/ 1103242 h 1197188"/>
              <a:gd name="connsiteX4" fmla="*/ 9129658 w 9143307"/>
              <a:gd name="connsiteY4" fmla="*/ 42824 h 1197188"/>
              <a:gd name="connsiteX5" fmla="*/ 9143307 w 9143307"/>
              <a:gd name="connsiteY5" fmla="*/ 1128023 h 1197188"/>
              <a:gd name="connsiteX6" fmla="*/ 9074142 w 9143307"/>
              <a:gd name="connsiteY6" fmla="*/ 1197188 h 1197188"/>
              <a:gd name="connsiteX7" fmla="*/ 0 w 9143307"/>
              <a:gd name="connsiteY7" fmla="*/ 1188562 h 1197188"/>
              <a:gd name="connsiteX0" fmla="*/ 0 w 9136641"/>
              <a:gd name="connsiteY0" fmla="*/ 1165970 h 1200754"/>
              <a:gd name="connsiteX1" fmla="*/ 82187 w 9136641"/>
              <a:gd name="connsiteY1" fmla="*/ 148676 h 1200754"/>
              <a:gd name="connsiteX2" fmla="*/ 2044916 w 9136641"/>
              <a:gd name="connsiteY2" fmla="*/ 707124 h 1200754"/>
              <a:gd name="connsiteX3" fmla="*/ 7931134 w 9136641"/>
              <a:gd name="connsiteY3" fmla="*/ 1103242 h 1200754"/>
              <a:gd name="connsiteX4" fmla="*/ 9122992 w 9136641"/>
              <a:gd name="connsiteY4" fmla="*/ 42824 h 1200754"/>
              <a:gd name="connsiteX5" fmla="*/ 9136641 w 9136641"/>
              <a:gd name="connsiteY5" fmla="*/ 1128023 h 1200754"/>
              <a:gd name="connsiteX6" fmla="*/ 9067476 w 9136641"/>
              <a:gd name="connsiteY6" fmla="*/ 1197188 h 1200754"/>
              <a:gd name="connsiteX7" fmla="*/ 160714 w 9136641"/>
              <a:gd name="connsiteY7" fmla="*/ 1200754 h 1200754"/>
              <a:gd name="connsiteX0" fmla="*/ 106198 w 9195016"/>
              <a:gd name="connsiteY0" fmla="*/ 1214738 h 1214738"/>
              <a:gd name="connsiteX1" fmla="*/ 140562 w 9195016"/>
              <a:gd name="connsiteY1" fmla="*/ 148676 h 1214738"/>
              <a:gd name="connsiteX2" fmla="*/ 2103291 w 9195016"/>
              <a:gd name="connsiteY2" fmla="*/ 707124 h 1214738"/>
              <a:gd name="connsiteX3" fmla="*/ 7989509 w 9195016"/>
              <a:gd name="connsiteY3" fmla="*/ 1103242 h 1214738"/>
              <a:gd name="connsiteX4" fmla="*/ 9181367 w 9195016"/>
              <a:gd name="connsiteY4" fmla="*/ 42824 h 1214738"/>
              <a:gd name="connsiteX5" fmla="*/ 9195016 w 9195016"/>
              <a:gd name="connsiteY5" fmla="*/ 1128023 h 1214738"/>
              <a:gd name="connsiteX6" fmla="*/ 9125851 w 9195016"/>
              <a:gd name="connsiteY6" fmla="*/ 1197188 h 1214738"/>
              <a:gd name="connsiteX7" fmla="*/ 219089 w 9195016"/>
              <a:gd name="connsiteY7" fmla="*/ 1200754 h 1214738"/>
              <a:gd name="connsiteX0" fmla="*/ 0 w 9054454"/>
              <a:gd name="connsiteY0" fmla="*/ 148676 h 1200754"/>
              <a:gd name="connsiteX1" fmla="*/ 1962729 w 9054454"/>
              <a:gd name="connsiteY1" fmla="*/ 707124 h 1200754"/>
              <a:gd name="connsiteX2" fmla="*/ 7848947 w 9054454"/>
              <a:gd name="connsiteY2" fmla="*/ 1103242 h 1200754"/>
              <a:gd name="connsiteX3" fmla="*/ 9040805 w 9054454"/>
              <a:gd name="connsiteY3" fmla="*/ 42824 h 1200754"/>
              <a:gd name="connsiteX4" fmla="*/ 9054454 w 9054454"/>
              <a:gd name="connsiteY4" fmla="*/ 1128023 h 1200754"/>
              <a:gd name="connsiteX5" fmla="*/ 8985289 w 9054454"/>
              <a:gd name="connsiteY5" fmla="*/ 1197188 h 1200754"/>
              <a:gd name="connsiteX6" fmla="*/ 78527 w 9054454"/>
              <a:gd name="connsiteY6" fmla="*/ 1200754 h 1200754"/>
              <a:gd name="connsiteX0" fmla="*/ 29074 w 9083528"/>
              <a:gd name="connsiteY0" fmla="*/ 148676 h 1197188"/>
              <a:gd name="connsiteX1" fmla="*/ 1991803 w 9083528"/>
              <a:gd name="connsiteY1" fmla="*/ 707124 h 1197188"/>
              <a:gd name="connsiteX2" fmla="*/ 7878021 w 9083528"/>
              <a:gd name="connsiteY2" fmla="*/ 1103242 h 1197188"/>
              <a:gd name="connsiteX3" fmla="*/ 9069879 w 9083528"/>
              <a:gd name="connsiteY3" fmla="*/ 42824 h 1197188"/>
              <a:gd name="connsiteX4" fmla="*/ 9083528 w 9083528"/>
              <a:gd name="connsiteY4" fmla="*/ 1128023 h 1197188"/>
              <a:gd name="connsiteX5" fmla="*/ 9014363 w 9083528"/>
              <a:gd name="connsiteY5" fmla="*/ 1197188 h 1197188"/>
              <a:gd name="connsiteX6" fmla="*/ 0 w 9083528"/>
              <a:gd name="connsiteY6" fmla="*/ 1188562 h 1197188"/>
              <a:gd name="connsiteX0" fmla="*/ 57838 w 9083528"/>
              <a:gd name="connsiteY0" fmla="*/ 3577 h 2199953"/>
              <a:gd name="connsiteX1" fmla="*/ 1991803 w 9083528"/>
              <a:gd name="connsiteY1" fmla="*/ 1709889 h 2199953"/>
              <a:gd name="connsiteX2" fmla="*/ 7878021 w 9083528"/>
              <a:gd name="connsiteY2" fmla="*/ 2106007 h 2199953"/>
              <a:gd name="connsiteX3" fmla="*/ 9069879 w 9083528"/>
              <a:gd name="connsiteY3" fmla="*/ 1045589 h 2199953"/>
              <a:gd name="connsiteX4" fmla="*/ 9083528 w 9083528"/>
              <a:gd name="connsiteY4" fmla="*/ 2130788 h 2199953"/>
              <a:gd name="connsiteX5" fmla="*/ 9014363 w 9083528"/>
              <a:gd name="connsiteY5" fmla="*/ 2199953 h 2199953"/>
              <a:gd name="connsiteX6" fmla="*/ 0 w 9083528"/>
              <a:gd name="connsiteY6" fmla="*/ 2191327 h 2199953"/>
              <a:gd name="connsiteX0" fmla="*/ 57838 w 9091325"/>
              <a:gd name="connsiteY0" fmla="*/ 3577 h 2291545"/>
              <a:gd name="connsiteX1" fmla="*/ 1991803 w 9091325"/>
              <a:gd name="connsiteY1" fmla="*/ 1709889 h 2291545"/>
              <a:gd name="connsiteX2" fmla="*/ 7878021 w 9091325"/>
              <a:gd name="connsiteY2" fmla="*/ 2106007 h 2291545"/>
              <a:gd name="connsiteX3" fmla="*/ 9089053 w 9091325"/>
              <a:gd name="connsiteY3" fmla="*/ 306287 h 2291545"/>
              <a:gd name="connsiteX4" fmla="*/ 9083528 w 9091325"/>
              <a:gd name="connsiteY4" fmla="*/ 2130788 h 2291545"/>
              <a:gd name="connsiteX5" fmla="*/ 9014363 w 9091325"/>
              <a:gd name="connsiteY5" fmla="*/ 2199953 h 2291545"/>
              <a:gd name="connsiteX6" fmla="*/ 0 w 9091325"/>
              <a:gd name="connsiteY6" fmla="*/ 2191327 h 2291545"/>
              <a:gd name="connsiteX0" fmla="*/ 57838 w 9091325"/>
              <a:gd name="connsiteY0" fmla="*/ 3380 h 2291348"/>
              <a:gd name="connsiteX1" fmla="*/ 1991803 w 9091325"/>
              <a:gd name="connsiteY1" fmla="*/ 1709692 h 2291348"/>
              <a:gd name="connsiteX2" fmla="*/ 7647913 w 9091325"/>
              <a:gd name="connsiteY2" fmla="*/ 1570789 h 2291348"/>
              <a:gd name="connsiteX3" fmla="*/ 9089053 w 9091325"/>
              <a:gd name="connsiteY3" fmla="*/ 306090 h 2291348"/>
              <a:gd name="connsiteX4" fmla="*/ 9083528 w 9091325"/>
              <a:gd name="connsiteY4" fmla="*/ 2130591 h 2291348"/>
              <a:gd name="connsiteX5" fmla="*/ 9014363 w 9091325"/>
              <a:gd name="connsiteY5" fmla="*/ 2199756 h 2291348"/>
              <a:gd name="connsiteX6" fmla="*/ 0 w 9091325"/>
              <a:gd name="connsiteY6" fmla="*/ 2191130 h 2291348"/>
              <a:gd name="connsiteX0" fmla="*/ 57838 w 9091325"/>
              <a:gd name="connsiteY0" fmla="*/ 6163 h 2294131"/>
              <a:gd name="connsiteX1" fmla="*/ 2854708 w 9091325"/>
              <a:gd name="connsiteY1" fmla="*/ 992628 h 2294131"/>
              <a:gd name="connsiteX2" fmla="*/ 7647913 w 9091325"/>
              <a:gd name="connsiteY2" fmla="*/ 1573572 h 2294131"/>
              <a:gd name="connsiteX3" fmla="*/ 9089053 w 9091325"/>
              <a:gd name="connsiteY3" fmla="*/ 308873 h 2294131"/>
              <a:gd name="connsiteX4" fmla="*/ 9083528 w 9091325"/>
              <a:gd name="connsiteY4" fmla="*/ 2133374 h 2294131"/>
              <a:gd name="connsiteX5" fmla="*/ 9014363 w 9091325"/>
              <a:gd name="connsiteY5" fmla="*/ 2202539 h 2294131"/>
              <a:gd name="connsiteX6" fmla="*/ 0 w 9091325"/>
              <a:gd name="connsiteY6" fmla="*/ 2193913 h 2294131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63788"/>
              <a:gd name="connsiteY0" fmla="*/ 6163 h 2202539"/>
              <a:gd name="connsiteX1" fmla="*/ 2854708 w 9763788"/>
              <a:gd name="connsiteY1" fmla="*/ 992628 h 2202539"/>
              <a:gd name="connsiteX2" fmla="*/ 7647913 w 9763788"/>
              <a:gd name="connsiteY2" fmla="*/ 1573572 h 2202539"/>
              <a:gd name="connsiteX3" fmla="*/ 9089053 w 9763788"/>
              <a:gd name="connsiteY3" fmla="*/ 308873 h 2202539"/>
              <a:gd name="connsiteX4" fmla="*/ 9014363 w 9763788"/>
              <a:gd name="connsiteY4" fmla="*/ 2202539 h 2202539"/>
              <a:gd name="connsiteX5" fmla="*/ 0 w 9763788"/>
              <a:gd name="connsiteY5" fmla="*/ 2193913 h 2202539"/>
              <a:gd name="connsiteX0" fmla="*/ 57838 w 9705833"/>
              <a:gd name="connsiteY0" fmla="*/ 6163 h 2202539"/>
              <a:gd name="connsiteX1" fmla="*/ 2854708 w 9705833"/>
              <a:gd name="connsiteY1" fmla="*/ 992628 h 2202539"/>
              <a:gd name="connsiteX2" fmla="*/ 7647913 w 9705833"/>
              <a:gd name="connsiteY2" fmla="*/ 1573572 h 2202539"/>
              <a:gd name="connsiteX3" fmla="*/ 9089053 w 9705833"/>
              <a:gd name="connsiteY3" fmla="*/ 308873 h 2202539"/>
              <a:gd name="connsiteX4" fmla="*/ 9014363 w 9705833"/>
              <a:gd name="connsiteY4" fmla="*/ 2202539 h 2202539"/>
              <a:gd name="connsiteX5" fmla="*/ 0 w 9705833"/>
              <a:gd name="connsiteY5" fmla="*/ 2193913 h 2202539"/>
              <a:gd name="connsiteX0" fmla="*/ 57838 w 9954461"/>
              <a:gd name="connsiteY0" fmla="*/ 6163 h 2202539"/>
              <a:gd name="connsiteX1" fmla="*/ 2854708 w 9954461"/>
              <a:gd name="connsiteY1" fmla="*/ 992628 h 2202539"/>
              <a:gd name="connsiteX2" fmla="*/ 7647913 w 9954461"/>
              <a:gd name="connsiteY2" fmla="*/ 1573572 h 2202539"/>
              <a:gd name="connsiteX3" fmla="*/ 9089053 w 9954461"/>
              <a:gd name="connsiteY3" fmla="*/ 308873 h 2202539"/>
              <a:gd name="connsiteX4" fmla="*/ 9684297 w 9954461"/>
              <a:gd name="connsiteY4" fmla="*/ 1586313 h 2202539"/>
              <a:gd name="connsiteX5" fmla="*/ 9014363 w 9954461"/>
              <a:gd name="connsiteY5" fmla="*/ 2202539 h 2202539"/>
              <a:gd name="connsiteX6" fmla="*/ 0 w 9954461"/>
              <a:gd name="connsiteY6" fmla="*/ 2193913 h 2202539"/>
              <a:gd name="connsiteX0" fmla="*/ 57838 w 9740198"/>
              <a:gd name="connsiteY0" fmla="*/ 6163 h 2202539"/>
              <a:gd name="connsiteX1" fmla="*/ 2854708 w 9740198"/>
              <a:gd name="connsiteY1" fmla="*/ 992628 h 2202539"/>
              <a:gd name="connsiteX2" fmla="*/ 7647913 w 9740198"/>
              <a:gd name="connsiteY2" fmla="*/ 1573572 h 2202539"/>
              <a:gd name="connsiteX3" fmla="*/ 9089053 w 9740198"/>
              <a:gd name="connsiteY3" fmla="*/ 308873 h 2202539"/>
              <a:gd name="connsiteX4" fmla="*/ 9057336 w 9740198"/>
              <a:gd name="connsiteY4" fmla="*/ 1536618 h 2202539"/>
              <a:gd name="connsiteX5" fmla="*/ 9014363 w 9740198"/>
              <a:gd name="connsiteY5" fmla="*/ 2202539 h 2202539"/>
              <a:gd name="connsiteX6" fmla="*/ 0 w 9740198"/>
              <a:gd name="connsiteY6" fmla="*/ 2193913 h 2202539"/>
              <a:gd name="connsiteX0" fmla="*/ 57838 w 9754159"/>
              <a:gd name="connsiteY0" fmla="*/ 6163 h 2202539"/>
              <a:gd name="connsiteX1" fmla="*/ 2854708 w 9754159"/>
              <a:gd name="connsiteY1" fmla="*/ 992628 h 2202539"/>
              <a:gd name="connsiteX2" fmla="*/ 7647913 w 9754159"/>
              <a:gd name="connsiteY2" fmla="*/ 1573572 h 2202539"/>
              <a:gd name="connsiteX3" fmla="*/ 9089053 w 9754159"/>
              <a:gd name="connsiteY3" fmla="*/ 308873 h 2202539"/>
              <a:gd name="connsiteX4" fmla="*/ 9057336 w 9754159"/>
              <a:gd name="connsiteY4" fmla="*/ 1536618 h 2202539"/>
              <a:gd name="connsiteX5" fmla="*/ 9096522 w 9754159"/>
              <a:gd name="connsiteY5" fmla="*/ 1993817 h 2202539"/>
              <a:gd name="connsiteX6" fmla="*/ 9014363 w 9754159"/>
              <a:gd name="connsiteY6" fmla="*/ 2202539 h 2202539"/>
              <a:gd name="connsiteX7" fmla="*/ 0 w 9754159"/>
              <a:gd name="connsiteY7" fmla="*/ 2193913 h 2202539"/>
              <a:gd name="connsiteX0" fmla="*/ 57838 w 9693764"/>
              <a:gd name="connsiteY0" fmla="*/ 6163 h 2202539"/>
              <a:gd name="connsiteX1" fmla="*/ 2854708 w 9693764"/>
              <a:gd name="connsiteY1" fmla="*/ 992628 h 2202539"/>
              <a:gd name="connsiteX2" fmla="*/ 7647913 w 9693764"/>
              <a:gd name="connsiteY2" fmla="*/ 1573572 h 2202539"/>
              <a:gd name="connsiteX3" fmla="*/ 9089053 w 9693764"/>
              <a:gd name="connsiteY3" fmla="*/ 308873 h 2202539"/>
              <a:gd name="connsiteX4" fmla="*/ 9057336 w 9693764"/>
              <a:gd name="connsiteY4" fmla="*/ 1536618 h 2202539"/>
              <a:gd name="connsiteX5" fmla="*/ 9014363 w 9693764"/>
              <a:gd name="connsiteY5" fmla="*/ 2202539 h 2202539"/>
              <a:gd name="connsiteX6" fmla="*/ 0 w 9693764"/>
              <a:gd name="connsiteY6" fmla="*/ 2193913 h 2202539"/>
              <a:gd name="connsiteX0" fmla="*/ 57838 w 9581381"/>
              <a:gd name="connsiteY0" fmla="*/ 6163 h 2311869"/>
              <a:gd name="connsiteX1" fmla="*/ 2854708 w 9581381"/>
              <a:gd name="connsiteY1" fmla="*/ 992628 h 2311869"/>
              <a:gd name="connsiteX2" fmla="*/ 7647913 w 9581381"/>
              <a:gd name="connsiteY2" fmla="*/ 1573572 h 2311869"/>
              <a:gd name="connsiteX3" fmla="*/ 9089053 w 9581381"/>
              <a:gd name="connsiteY3" fmla="*/ 308873 h 2311869"/>
              <a:gd name="connsiteX4" fmla="*/ 9057336 w 9581381"/>
              <a:gd name="connsiteY4" fmla="*/ 1536618 h 2311869"/>
              <a:gd name="connsiteX5" fmla="*/ 8857623 w 9581381"/>
              <a:gd name="connsiteY5" fmla="*/ 2311869 h 2311869"/>
              <a:gd name="connsiteX6" fmla="*/ 0 w 9581381"/>
              <a:gd name="connsiteY6" fmla="*/ 2193913 h 2311869"/>
              <a:gd name="connsiteX0" fmla="*/ 57838 w 9581381"/>
              <a:gd name="connsiteY0" fmla="*/ 6163 h 2465097"/>
              <a:gd name="connsiteX1" fmla="*/ 2854708 w 9581381"/>
              <a:gd name="connsiteY1" fmla="*/ 992628 h 2465097"/>
              <a:gd name="connsiteX2" fmla="*/ 7647913 w 9581381"/>
              <a:gd name="connsiteY2" fmla="*/ 1573572 h 2465097"/>
              <a:gd name="connsiteX3" fmla="*/ 9089053 w 9581381"/>
              <a:gd name="connsiteY3" fmla="*/ 308873 h 2465097"/>
              <a:gd name="connsiteX4" fmla="*/ 9057336 w 9581381"/>
              <a:gd name="connsiteY4" fmla="*/ 1536618 h 2465097"/>
              <a:gd name="connsiteX5" fmla="*/ 8857623 w 9581381"/>
              <a:gd name="connsiteY5" fmla="*/ 2311869 h 2465097"/>
              <a:gd name="connsiteX6" fmla="*/ 0 w 9581381"/>
              <a:gd name="connsiteY6" fmla="*/ 2193913 h 2465097"/>
              <a:gd name="connsiteX0" fmla="*/ 57838 w 9188294"/>
              <a:gd name="connsiteY0" fmla="*/ 6163 h 2465097"/>
              <a:gd name="connsiteX1" fmla="*/ 2854708 w 9188294"/>
              <a:gd name="connsiteY1" fmla="*/ 992628 h 2465097"/>
              <a:gd name="connsiteX2" fmla="*/ 7647913 w 9188294"/>
              <a:gd name="connsiteY2" fmla="*/ 1573572 h 2465097"/>
              <a:gd name="connsiteX3" fmla="*/ 9089053 w 9188294"/>
              <a:gd name="connsiteY3" fmla="*/ 308873 h 2465097"/>
              <a:gd name="connsiteX4" fmla="*/ 9057336 w 9188294"/>
              <a:gd name="connsiteY4" fmla="*/ 1536618 h 2465097"/>
              <a:gd name="connsiteX5" fmla="*/ 8857623 w 9188294"/>
              <a:gd name="connsiteY5" fmla="*/ 2311869 h 2465097"/>
              <a:gd name="connsiteX6" fmla="*/ 0 w 9188294"/>
              <a:gd name="connsiteY6" fmla="*/ 2193913 h 24650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318597"/>
              <a:gd name="connsiteX1" fmla="*/ 2854708 w 9188294"/>
              <a:gd name="connsiteY1" fmla="*/ 992628 h 2318597"/>
              <a:gd name="connsiteX2" fmla="*/ 7647913 w 9188294"/>
              <a:gd name="connsiteY2" fmla="*/ 1573572 h 2318597"/>
              <a:gd name="connsiteX3" fmla="*/ 9089053 w 9188294"/>
              <a:gd name="connsiteY3" fmla="*/ 308873 h 2318597"/>
              <a:gd name="connsiteX4" fmla="*/ 9057336 w 9188294"/>
              <a:gd name="connsiteY4" fmla="*/ 1536618 h 2318597"/>
              <a:gd name="connsiteX5" fmla="*/ 9103421 w 9188294"/>
              <a:gd name="connsiteY5" fmla="*/ 2109989 h 2318597"/>
              <a:gd name="connsiteX6" fmla="*/ 0 w 9188294"/>
              <a:gd name="connsiteY6" fmla="*/ 2193913 h 2318597"/>
              <a:gd name="connsiteX0" fmla="*/ 57838 w 9188294"/>
              <a:gd name="connsiteY0" fmla="*/ 6163 h 2201471"/>
              <a:gd name="connsiteX1" fmla="*/ 2854708 w 9188294"/>
              <a:gd name="connsiteY1" fmla="*/ 992628 h 2201471"/>
              <a:gd name="connsiteX2" fmla="*/ 7647913 w 9188294"/>
              <a:gd name="connsiteY2" fmla="*/ 1573572 h 2201471"/>
              <a:gd name="connsiteX3" fmla="*/ 9089053 w 9188294"/>
              <a:gd name="connsiteY3" fmla="*/ 308873 h 2201471"/>
              <a:gd name="connsiteX4" fmla="*/ 9057336 w 9188294"/>
              <a:gd name="connsiteY4" fmla="*/ 1536618 h 2201471"/>
              <a:gd name="connsiteX5" fmla="*/ 9103421 w 9188294"/>
              <a:gd name="connsiteY5" fmla="*/ 2109989 h 2201471"/>
              <a:gd name="connsiteX6" fmla="*/ 0 w 9188294"/>
              <a:gd name="connsiteY6" fmla="*/ 2193913 h 2201471"/>
              <a:gd name="connsiteX0" fmla="*/ 57838 w 9188294"/>
              <a:gd name="connsiteY0" fmla="*/ 6163 h 2206961"/>
              <a:gd name="connsiteX1" fmla="*/ 2854708 w 9188294"/>
              <a:gd name="connsiteY1" fmla="*/ 992628 h 2206961"/>
              <a:gd name="connsiteX2" fmla="*/ 7647913 w 9188294"/>
              <a:gd name="connsiteY2" fmla="*/ 1573572 h 2206961"/>
              <a:gd name="connsiteX3" fmla="*/ 9089053 w 9188294"/>
              <a:gd name="connsiteY3" fmla="*/ 308873 h 2206961"/>
              <a:gd name="connsiteX4" fmla="*/ 9057336 w 9188294"/>
              <a:gd name="connsiteY4" fmla="*/ 1536618 h 2206961"/>
              <a:gd name="connsiteX5" fmla="*/ 9103421 w 9188294"/>
              <a:gd name="connsiteY5" fmla="*/ 2109989 h 2206961"/>
              <a:gd name="connsiteX6" fmla="*/ 0 w 9188294"/>
              <a:gd name="connsiteY6" fmla="*/ 2193913 h 2206961"/>
              <a:gd name="connsiteX0" fmla="*/ 57838 w 9188294"/>
              <a:gd name="connsiteY0" fmla="*/ 6163 h 2234144"/>
              <a:gd name="connsiteX1" fmla="*/ 2854708 w 9188294"/>
              <a:gd name="connsiteY1" fmla="*/ 992628 h 2234144"/>
              <a:gd name="connsiteX2" fmla="*/ 7647913 w 9188294"/>
              <a:gd name="connsiteY2" fmla="*/ 1573572 h 2234144"/>
              <a:gd name="connsiteX3" fmla="*/ 9089053 w 9188294"/>
              <a:gd name="connsiteY3" fmla="*/ 308873 h 2234144"/>
              <a:gd name="connsiteX4" fmla="*/ 9057336 w 9188294"/>
              <a:gd name="connsiteY4" fmla="*/ 1536618 h 2234144"/>
              <a:gd name="connsiteX5" fmla="*/ 8986376 w 9188294"/>
              <a:gd name="connsiteY5" fmla="*/ 2193117 h 2234144"/>
              <a:gd name="connsiteX6" fmla="*/ 0 w 9188294"/>
              <a:gd name="connsiteY6" fmla="*/ 2193913 h 2234144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8986376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57838 w 9188294"/>
              <a:gd name="connsiteY0" fmla="*/ 6163 h 2213076"/>
              <a:gd name="connsiteX1" fmla="*/ 2854708 w 9188294"/>
              <a:gd name="connsiteY1" fmla="*/ 992628 h 2213076"/>
              <a:gd name="connsiteX2" fmla="*/ 7647913 w 9188294"/>
              <a:gd name="connsiteY2" fmla="*/ 1573572 h 2213076"/>
              <a:gd name="connsiteX3" fmla="*/ 9089053 w 9188294"/>
              <a:gd name="connsiteY3" fmla="*/ 308873 h 2213076"/>
              <a:gd name="connsiteX4" fmla="*/ 9057336 w 9188294"/>
              <a:gd name="connsiteY4" fmla="*/ 1536618 h 2213076"/>
              <a:gd name="connsiteX5" fmla="*/ 9056605 w 9188294"/>
              <a:gd name="connsiteY5" fmla="*/ 2193117 h 2213076"/>
              <a:gd name="connsiteX6" fmla="*/ 0 w 9188294"/>
              <a:gd name="connsiteY6" fmla="*/ 2193913 h 2213076"/>
              <a:gd name="connsiteX0" fmla="*/ 0 w 9247502"/>
              <a:gd name="connsiteY0" fmla="*/ 6027 h 2236690"/>
              <a:gd name="connsiteX1" fmla="*/ 2913916 w 9247502"/>
              <a:gd name="connsiteY1" fmla="*/ 1016242 h 2236690"/>
              <a:gd name="connsiteX2" fmla="*/ 7707121 w 9247502"/>
              <a:gd name="connsiteY2" fmla="*/ 1597186 h 2236690"/>
              <a:gd name="connsiteX3" fmla="*/ 9148261 w 9247502"/>
              <a:gd name="connsiteY3" fmla="*/ 332487 h 2236690"/>
              <a:gd name="connsiteX4" fmla="*/ 9116544 w 9247502"/>
              <a:gd name="connsiteY4" fmla="*/ 1560232 h 2236690"/>
              <a:gd name="connsiteX5" fmla="*/ 9115813 w 9247502"/>
              <a:gd name="connsiteY5" fmla="*/ 2216731 h 2236690"/>
              <a:gd name="connsiteX6" fmla="*/ 59208 w 9247502"/>
              <a:gd name="connsiteY6" fmla="*/ 2217527 h 2236690"/>
              <a:gd name="connsiteX0" fmla="*/ 69543 w 9188294"/>
              <a:gd name="connsiteY0" fmla="*/ 5961 h 2248500"/>
              <a:gd name="connsiteX1" fmla="*/ 2854708 w 9188294"/>
              <a:gd name="connsiteY1" fmla="*/ 1028052 h 2248500"/>
              <a:gd name="connsiteX2" fmla="*/ 7647913 w 9188294"/>
              <a:gd name="connsiteY2" fmla="*/ 1608996 h 2248500"/>
              <a:gd name="connsiteX3" fmla="*/ 9089053 w 9188294"/>
              <a:gd name="connsiteY3" fmla="*/ 344297 h 2248500"/>
              <a:gd name="connsiteX4" fmla="*/ 9057336 w 9188294"/>
              <a:gd name="connsiteY4" fmla="*/ 1572042 h 2248500"/>
              <a:gd name="connsiteX5" fmla="*/ 9056605 w 9188294"/>
              <a:gd name="connsiteY5" fmla="*/ 2228541 h 2248500"/>
              <a:gd name="connsiteX6" fmla="*/ 0 w 9188294"/>
              <a:gd name="connsiteY6" fmla="*/ 2229337 h 2248500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200683"/>
              <a:gd name="connsiteY0" fmla="*/ 5771 h 2283936"/>
              <a:gd name="connsiteX1" fmla="*/ 2867097 w 9200683"/>
              <a:gd name="connsiteY1" fmla="*/ 1063488 h 2283936"/>
              <a:gd name="connsiteX2" fmla="*/ 7660302 w 9200683"/>
              <a:gd name="connsiteY2" fmla="*/ 1644432 h 2283936"/>
              <a:gd name="connsiteX3" fmla="*/ 9101442 w 9200683"/>
              <a:gd name="connsiteY3" fmla="*/ 379733 h 2283936"/>
              <a:gd name="connsiteX4" fmla="*/ 9069725 w 9200683"/>
              <a:gd name="connsiteY4" fmla="*/ 1607478 h 2283936"/>
              <a:gd name="connsiteX5" fmla="*/ 9068994 w 9200683"/>
              <a:gd name="connsiteY5" fmla="*/ 2263977 h 2283936"/>
              <a:gd name="connsiteX6" fmla="*/ 12389 w 9200683"/>
              <a:gd name="connsiteY6" fmla="*/ 2264773 h 2283936"/>
              <a:gd name="connsiteX0" fmla="*/ 0 w 9104308"/>
              <a:gd name="connsiteY0" fmla="*/ 5771 h 2283936"/>
              <a:gd name="connsiteX1" fmla="*/ 2867097 w 9104308"/>
              <a:gd name="connsiteY1" fmla="*/ 1063488 h 2283936"/>
              <a:gd name="connsiteX2" fmla="*/ 7660302 w 9104308"/>
              <a:gd name="connsiteY2" fmla="*/ 1644432 h 2283936"/>
              <a:gd name="connsiteX3" fmla="*/ 9101442 w 9104308"/>
              <a:gd name="connsiteY3" fmla="*/ 379733 h 2283936"/>
              <a:gd name="connsiteX4" fmla="*/ 9069725 w 9104308"/>
              <a:gd name="connsiteY4" fmla="*/ 1607478 h 2283936"/>
              <a:gd name="connsiteX5" fmla="*/ 9068994 w 9104308"/>
              <a:gd name="connsiteY5" fmla="*/ 2263977 h 2283936"/>
              <a:gd name="connsiteX6" fmla="*/ 12389 w 9104308"/>
              <a:gd name="connsiteY6" fmla="*/ 2264773 h 2283936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233465"/>
              <a:gd name="connsiteY0" fmla="*/ 5728 h 2283893"/>
              <a:gd name="connsiteX1" fmla="*/ 2867097 w 9233465"/>
              <a:gd name="connsiteY1" fmla="*/ 1063445 h 2283893"/>
              <a:gd name="connsiteX2" fmla="*/ 7216827 w 9233465"/>
              <a:gd name="connsiteY2" fmla="*/ 1600846 h 2283893"/>
              <a:gd name="connsiteX3" fmla="*/ 9101442 w 9233465"/>
              <a:gd name="connsiteY3" fmla="*/ 379690 h 2283893"/>
              <a:gd name="connsiteX4" fmla="*/ 9069725 w 9233465"/>
              <a:gd name="connsiteY4" fmla="*/ 1607435 h 2283893"/>
              <a:gd name="connsiteX5" fmla="*/ 9068994 w 9233465"/>
              <a:gd name="connsiteY5" fmla="*/ 2263934 h 2283893"/>
              <a:gd name="connsiteX6" fmla="*/ 12389 w 9233465"/>
              <a:gd name="connsiteY6" fmla="*/ 2264730 h 2283893"/>
              <a:gd name="connsiteX0" fmla="*/ 0 w 9153254"/>
              <a:gd name="connsiteY0" fmla="*/ 5728 h 2283893"/>
              <a:gd name="connsiteX1" fmla="*/ 2867097 w 9153254"/>
              <a:gd name="connsiteY1" fmla="*/ 1063445 h 2283893"/>
              <a:gd name="connsiteX2" fmla="*/ 7216827 w 9153254"/>
              <a:gd name="connsiteY2" fmla="*/ 1600846 h 2283893"/>
              <a:gd name="connsiteX3" fmla="*/ 8986997 w 9153254"/>
              <a:gd name="connsiteY3" fmla="*/ 336147 h 2283893"/>
              <a:gd name="connsiteX4" fmla="*/ 9069725 w 9153254"/>
              <a:gd name="connsiteY4" fmla="*/ 1607435 h 2283893"/>
              <a:gd name="connsiteX5" fmla="*/ 9068994 w 9153254"/>
              <a:gd name="connsiteY5" fmla="*/ 2263934 h 2283893"/>
              <a:gd name="connsiteX6" fmla="*/ 12389 w 9153254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8986997 w 9072245"/>
              <a:gd name="connsiteY3" fmla="*/ 336147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2245"/>
              <a:gd name="connsiteY0" fmla="*/ 5728 h 2283893"/>
              <a:gd name="connsiteX1" fmla="*/ 2867097 w 9072245"/>
              <a:gd name="connsiteY1" fmla="*/ 1063445 h 2283893"/>
              <a:gd name="connsiteX2" fmla="*/ 7216827 w 9072245"/>
              <a:gd name="connsiteY2" fmla="*/ 1600846 h 2283893"/>
              <a:gd name="connsiteX3" fmla="*/ 9044220 w 9072245"/>
              <a:gd name="connsiteY3" fmla="*/ 321633 h 2283893"/>
              <a:gd name="connsiteX4" fmla="*/ 9069725 w 9072245"/>
              <a:gd name="connsiteY4" fmla="*/ 1607435 h 2283893"/>
              <a:gd name="connsiteX5" fmla="*/ 9068994 w 9072245"/>
              <a:gd name="connsiteY5" fmla="*/ 2263934 h 2283893"/>
              <a:gd name="connsiteX6" fmla="*/ 12389 w 9072245"/>
              <a:gd name="connsiteY6" fmla="*/ 2264730 h 2283893"/>
              <a:gd name="connsiteX0" fmla="*/ 0 w 9074184"/>
              <a:gd name="connsiteY0" fmla="*/ 5728 h 2283893"/>
              <a:gd name="connsiteX1" fmla="*/ 2867097 w 9074184"/>
              <a:gd name="connsiteY1" fmla="*/ 1063445 h 2283893"/>
              <a:gd name="connsiteX2" fmla="*/ 7216827 w 9074184"/>
              <a:gd name="connsiteY2" fmla="*/ 1600846 h 2283893"/>
              <a:gd name="connsiteX3" fmla="*/ 9044220 w 9074184"/>
              <a:gd name="connsiteY3" fmla="*/ 321633 h 2283893"/>
              <a:gd name="connsiteX4" fmla="*/ 9069725 w 9074184"/>
              <a:gd name="connsiteY4" fmla="*/ 1607435 h 2283893"/>
              <a:gd name="connsiteX5" fmla="*/ 9068994 w 9074184"/>
              <a:gd name="connsiteY5" fmla="*/ 2263934 h 2283893"/>
              <a:gd name="connsiteX6" fmla="*/ 12389 w 9074184"/>
              <a:gd name="connsiteY6" fmla="*/ 2264730 h 2283893"/>
              <a:gd name="connsiteX0" fmla="*/ 0 w 9074184"/>
              <a:gd name="connsiteY0" fmla="*/ 6769 h 2284934"/>
              <a:gd name="connsiteX1" fmla="*/ 2910014 w 9074184"/>
              <a:gd name="connsiteY1" fmla="*/ 919343 h 2284934"/>
              <a:gd name="connsiteX2" fmla="*/ 7216827 w 9074184"/>
              <a:gd name="connsiteY2" fmla="*/ 1601887 h 2284934"/>
              <a:gd name="connsiteX3" fmla="*/ 9044220 w 9074184"/>
              <a:gd name="connsiteY3" fmla="*/ 322674 h 2284934"/>
              <a:gd name="connsiteX4" fmla="*/ 9069725 w 9074184"/>
              <a:gd name="connsiteY4" fmla="*/ 1608476 h 2284934"/>
              <a:gd name="connsiteX5" fmla="*/ 9068994 w 9074184"/>
              <a:gd name="connsiteY5" fmla="*/ 2264975 h 2284934"/>
              <a:gd name="connsiteX6" fmla="*/ 12389 w 9074184"/>
              <a:gd name="connsiteY6" fmla="*/ 2265771 h 2284934"/>
              <a:gd name="connsiteX0" fmla="*/ 0 w 9252728"/>
              <a:gd name="connsiteY0" fmla="*/ 6750 h 2284915"/>
              <a:gd name="connsiteX1" fmla="*/ 2910014 w 9252728"/>
              <a:gd name="connsiteY1" fmla="*/ 919324 h 2284915"/>
              <a:gd name="connsiteX2" fmla="*/ 6387099 w 9252728"/>
              <a:gd name="connsiteY2" fmla="*/ 1587354 h 2284915"/>
              <a:gd name="connsiteX3" fmla="*/ 9044220 w 9252728"/>
              <a:gd name="connsiteY3" fmla="*/ 322655 h 2284915"/>
              <a:gd name="connsiteX4" fmla="*/ 9069725 w 9252728"/>
              <a:gd name="connsiteY4" fmla="*/ 1608457 h 2284915"/>
              <a:gd name="connsiteX5" fmla="*/ 9068994 w 9252728"/>
              <a:gd name="connsiteY5" fmla="*/ 2264956 h 2284915"/>
              <a:gd name="connsiteX6" fmla="*/ 12389 w 9252728"/>
              <a:gd name="connsiteY6" fmla="*/ 2265752 h 2284915"/>
              <a:gd name="connsiteX0" fmla="*/ 0 w 9222077"/>
              <a:gd name="connsiteY0" fmla="*/ 6871 h 2285036"/>
              <a:gd name="connsiteX1" fmla="*/ 2910014 w 9222077"/>
              <a:gd name="connsiteY1" fmla="*/ 919445 h 2285036"/>
              <a:gd name="connsiteX2" fmla="*/ 6801964 w 9222077"/>
              <a:gd name="connsiteY2" fmla="*/ 1674560 h 2285036"/>
              <a:gd name="connsiteX3" fmla="*/ 9044220 w 9222077"/>
              <a:gd name="connsiteY3" fmla="*/ 322776 h 2285036"/>
              <a:gd name="connsiteX4" fmla="*/ 9069725 w 9222077"/>
              <a:gd name="connsiteY4" fmla="*/ 1608578 h 2285036"/>
              <a:gd name="connsiteX5" fmla="*/ 9068994 w 9222077"/>
              <a:gd name="connsiteY5" fmla="*/ 2265077 h 2285036"/>
              <a:gd name="connsiteX6" fmla="*/ 12389 w 9222077"/>
              <a:gd name="connsiteY6" fmla="*/ 2265873 h 2285036"/>
              <a:gd name="connsiteX0" fmla="*/ 0 w 9185137"/>
              <a:gd name="connsiteY0" fmla="*/ 7019 h 2285184"/>
              <a:gd name="connsiteX1" fmla="*/ 2910014 w 9185137"/>
              <a:gd name="connsiteY1" fmla="*/ 919593 h 2285184"/>
              <a:gd name="connsiteX2" fmla="*/ 7302662 w 9185137"/>
              <a:gd name="connsiteY2" fmla="*/ 1776308 h 2285184"/>
              <a:gd name="connsiteX3" fmla="*/ 9044220 w 9185137"/>
              <a:gd name="connsiteY3" fmla="*/ 322924 h 2285184"/>
              <a:gd name="connsiteX4" fmla="*/ 9069725 w 9185137"/>
              <a:gd name="connsiteY4" fmla="*/ 1608726 h 2285184"/>
              <a:gd name="connsiteX5" fmla="*/ 9068994 w 9185137"/>
              <a:gd name="connsiteY5" fmla="*/ 2265225 h 2285184"/>
              <a:gd name="connsiteX6" fmla="*/ 12389 w 9185137"/>
              <a:gd name="connsiteY6" fmla="*/ 2266021 h 2285184"/>
              <a:gd name="connsiteX0" fmla="*/ 0 w 9114861"/>
              <a:gd name="connsiteY0" fmla="*/ 7019 h 2285184"/>
              <a:gd name="connsiteX1" fmla="*/ 2910014 w 9114861"/>
              <a:gd name="connsiteY1" fmla="*/ 919593 h 2285184"/>
              <a:gd name="connsiteX2" fmla="*/ 7302662 w 9114861"/>
              <a:gd name="connsiteY2" fmla="*/ 1776308 h 2285184"/>
              <a:gd name="connsiteX3" fmla="*/ 8929775 w 9114861"/>
              <a:gd name="connsiteY3" fmla="*/ 105209 h 2285184"/>
              <a:gd name="connsiteX4" fmla="*/ 9069725 w 9114861"/>
              <a:gd name="connsiteY4" fmla="*/ 1608726 h 2285184"/>
              <a:gd name="connsiteX5" fmla="*/ 9068994 w 9114861"/>
              <a:gd name="connsiteY5" fmla="*/ 2265225 h 2285184"/>
              <a:gd name="connsiteX6" fmla="*/ 12389 w 9114861"/>
              <a:gd name="connsiteY6" fmla="*/ 2266021 h 2285184"/>
              <a:gd name="connsiteX0" fmla="*/ 0 w 9072245"/>
              <a:gd name="connsiteY0" fmla="*/ 7019 h 2285184"/>
              <a:gd name="connsiteX1" fmla="*/ 2910014 w 9072245"/>
              <a:gd name="connsiteY1" fmla="*/ 919593 h 2285184"/>
              <a:gd name="connsiteX2" fmla="*/ 7302662 w 9072245"/>
              <a:gd name="connsiteY2" fmla="*/ 1776308 h 2285184"/>
              <a:gd name="connsiteX3" fmla="*/ 8929775 w 9072245"/>
              <a:gd name="connsiteY3" fmla="*/ 105209 h 2285184"/>
              <a:gd name="connsiteX4" fmla="*/ 9069725 w 9072245"/>
              <a:gd name="connsiteY4" fmla="*/ 1608726 h 2285184"/>
              <a:gd name="connsiteX5" fmla="*/ 9068994 w 9072245"/>
              <a:gd name="connsiteY5" fmla="*/ 2265225 h 2285184"/>
              <a:gd name="connsiteX6" fmla="*/ 12389 w 9072245"/>
              <a:gd name="connsiteY6" fmla="*/ 2266021 h 2285184"/>
              <a:gd name="connsiteX0" fmla="*/ 0 w 9072511"/>
              <a:gd name="connsiteY0" fmla="*/ 19857 h 2298022"/>
              <a:gd name="connsiteX1" fmla="*/ 2910014 w 9072511"/>
              <a:gd name="connsiteY1" fmla="*/ 932431 h 2298022"/>
              <a:gd name="connsiteX2" fmla="*/ 7302662 w 9072511"/>
              <a:gd name="connsiteY2" fmla="*/ 1789146 h 2298022"/>
              <a:gd name="connsiteX3" fmla="*/ 8986997 w 9072511"/>
              <a:gd name="connsiteY3" fmla="*/ 30961 h 2298022"/>
              <a:gd name="connsiteX4" fmla="*/ 9069725 w 9072511"/>
              <a:gd name="connsiteY4" fmla="*/ 1621564 h 2298022"/>
              <a:gd name="connsiteX5" fmla="*/ 9068994 w 9072511"/>
              <a:gd name="connsiteY5" fmla="*/ 2278063 h 2298022"/>
              <a:gd name="connsiteX6" fmla="*/ 12389 w 9072511"/>
              <a:gd name="connsiteY6" fmla="*/ 2278859 h 2298022"/>
              <a:gd name="connsiteX0" fmla="*/ 0 w 9086253"/>
              <a:gd name="connsiteY0" fmla="*/ 62874 h 2341039"/>
              <a:gd name="connsiteX1" fmla="*/ 2910014 w 9086253"/>
              <a:gd name="connsiteY1" fmla="*/ 975448 h 2341039"/>
              <a:gd name="connsiteX2" fmla="*/ 7302662 w 9086253"/>
              <a:gd name="connsiteY2" fmla="*/ 1832163 h 2341039"/>
              <a:gd name="connsiteX3" fmla="*/ 9044220 w 9086253"/>
              <a:gd name="connsiteY3" fmla="*/ 30435 h 2341039"/>
              <a:gd name="connsiteX4" fmla="*/ 9069725 w 9086253"/>
              <a:gd name="connsiteY4" fmla="*/ 1664581 h 2341039"/>
              <a:gd name="connsiteX5" fmla="*/ 9068994 w 9086253"/>
              <a:gd name="connsiteY5" fmla="*/ 2321080 h 2341039"/>
              <a:gd name="connsiteX6" fmla="*/ 12389 w 9086253"/>
              <a:gd name="connsiteY6" fmla="*/ 2321876 h 2341039"/>
              <a:gd name="connsiteX0" fmla="*/ 0 w 9072245"/>
              <a:gd name="connsiteY0" fmla="*/ 62964 h 2341129"/>
              <a:gd name="connsiteX1" fmla="*/ 2910014 w 9072245"/>
              <a:gd name="connsiteY1" fmla="*/ 975538 h 2341129"/>
              <a:gd name="connsiteX2" fmla="*/ 7302662 w 9072245"/>
              <a:gd name="connsiteY2" fmla="*/ 1832253 h 2341129"/>
              <a:gd name="connsiteX3" fmla="*/ 9044220 w 9072245"/>
              <a:gd name="connsiteY3" fmla="*/ 30525 h 2341129"/>
              <a:gd name="connsiteX4" fmla="*/ 9069725 w 9072245"/>
              <a:gd name="connsiteY4" fmla="*/ 1664671 h 2341129"/>
              <a:gd name="connsiteX5" fmla="*/ 9068994 w 9072245"/>
              <a:gd name="connsiteY5" fmla="*/ 2321170 h 2341129"/>
              <a:gd name="connsiteX6" fmla="*/ 12389 w 9072245"/>
              <a:gd name="connsiteY6" fmla="*/ 2321966 h 2341129"/>
              <a:gd name="connsiteX0" fmla="*/ 0 w 9072742"/>
              <a:gd name="connsiteY0" fmla="*/ 63073 h 2341238"/>
              <a:gd name="connsiteX1" fmla="*/ 2910014 w 9072742"/>
              <a:gd name="connsiteY1" fmla="*/ 975647 h 2341238"/>
              <a:gd name="connsiteX2" fmla="*/ 7302662 w 9072742"/>
              <a:gd name="connsiteY2" fmla="*/ 1832362 h 2341238"/>
              <a:gd name="connsiteX3" fmla="*/ 9044220 w 9072742"/>
              <a:gd name="connsiteY3" fmla="*/ 30634 h 2341238"/>
              <a:gd name="connsiteX4" fmla="*/ 9069725 w 9072742"/>
              <a:gd name="connsiteY4" fmla="*/ 1664780 h 2341238"/>
              <a:gd name="connsiteX5" fmla="*/ 9068994 w 9072742"/>
              <a:gd name="connsiteY5" fmla="*/ 2321279 h 2341238"/>
              <a:gd name="connsiteX6" fmla="*/ 12389 w 9072742"/>
              <a:gd name="connsiteY6" fmla="*/ 2322075 h 234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2742" h="2341238">
                <a:moveTo>
                  <a:pt x="0" y="63073"/>
                </a:moveTo>
                <a:cubicBezTo>
                  <a:pt x="332849" y="-21529"/>
                  <a:pt x="1692904" y="680766"/>
                  <a:pt x="2910014" y="975647"/>
                </a:cubicBezTo>
                <a:cubicBezTo>
                  <a:pt x="4127124" y="1270528"/>
                  <a:pt x="6280294" y="1989864"/>
                  <a:pt x="7302662" y="1832362"/>
                </a:cubicBezTo>
                <a:cubicBezTo>
                  <a:pt x="8325030" y="1674860"/>
                  <a:pt x="9040733" y="-265178"/>
                  <a:pt x="9044220" y="30634"/>
                </a:cubicBezTo>
                <a:cubicBezTo>
                  <a:pt x="9052617" y="742933"/>
                  <a:pt x="9082173" y="1349169"/>
                  <a:pt x="9069725" y="1664780"/>
                </a:cubicBezTo>
                <a:cubicBezTo>
                  <a:pt x="9057277" y="1980391"/>
                  <a:pt x="9080361" y="1475459"/>
                  <a:pt x="9068994" y="2321279"/>
                </a:cubicBezTo>
                <a:cubicBezTo>
                  <a:pt x="8536258" y="2329331"/>
                  <a:pt x="2964930" y="2361394"/>
                  <a:pt x="12389" y="2322075"/>
                </a:cubicBezTo>
              </a:path>
            </a:pathLst>
          </a:custGeom>
          <a:solidFill>
            <a:srgbClr val="C00000"/>
          </a:solidFill>
          <a:ln>
            <a:solidFill>
              <a:srgbClr val="FFCC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prstClr val="black"/>
                </a:solidFill>
              </a:ln>
              <a:solidFill>
                <a:prstClr val="white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487" y="0"/>
            <a:ext cx="3113152" cy="17785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3579" b="100000" l="0" r="100000">
                        <a14:foregroundMark x1="74739" y1="14911" x2="74739" y2="14911"/>
                        <a14:foregroundMark x1="68894" y1="22465" x2="68894" y2="22465"/>
                        <a14:foregroundMark x1="71608" y1="30616" x2="71608" y2="30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3391199" flipH="1" flipV="1">
            <a:off x="6718133" y="38588"/>
            <a:ext cx="2802463" cy="14714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104518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«День Победы»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1988840"/>
            <a:ext cx="87849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b="1" u="sng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Целью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всей методической разработки стало создание игровых вопросных материалов высокого уровня, которые позволят педагогам применить их в любой момент времени в работе с 7-11 классами (а как показал опыт активно играли и ученики 5-6 классов), как для очного командного или индивидуального турнира, так и </a:t>
            </a:r>
            <a:r>
              <a:rPr lang="ru-RU" sz="2600" b="1" dirty="0" err="1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онлайн-форматов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проведения.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Задания викторины о Великой Отечественной войне помогут преподавателям создать занятие, заинтересовать и дать стимул к дальнейшему(а возможно и прямо в процессе игры) изучению этой темы школьниками.</a:t>
            </a:r>
            <a:endParaRPr lang="ru-RU" sz="2600" b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34" y="0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738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Краткие правила викторины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1052736"/>
            <a:ext cx="885698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1. Все вопросы викторины объединены в 8 тем, каждая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из которых состоит из пяти вопросов.</a:t>
            </a:r>
          </a:p>
          <a:p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2. Стоимость вопросов в каждой теме составляет 1, 2, 3, 4 и 5 баллов, согласно номеру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вопроса.</a:t>
            </a:r>
            <a:endParaRPr lang="ru-RU" sz="1900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3.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Если игрок отвечает правильно, она получает столько баллов, сколько стоит вопрос.</a:t>
            </a:r>
          </a:p>
          <a:p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4.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 случае неправильного ответа на вопросы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от 1 до 4 в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каждой теме баллы не вычитаются. </a:t>
            </a:r>
            <a:endParaRPr lang="ru-RU" sz="1900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5. Неправильный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ответ на вопрос за 5 баллов приносит минус пять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баллов.</a:t>
            </a:r>
          </a:p>
          <a:p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6. Отсутствие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ответа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на любой вопрос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не влияет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на результат (баллы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не вычитаются).</a:t>
            </a:r>
          </a:p>
          <a:p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7.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Время на обдумывание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на все 40 вопросов викторины – 40 минут. По истечению времени происходит автоматическая сдача теста.</a:t>
            </a:r>
            <a:endParaRPr lang="ru-RU" sz="1900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8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 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Выигрывает игрок, набравший большее количество баллов. При равенстве баллов игроки делят соответствующие места</a:t>
            </a:r>
            <a:r>
              <a:rPr lang="ru-RU" sz="1900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.</a:t>
            </a:r>
          </a:p>
          <a:p>
            <a:endParaRPr lang="ru-RU" sz="1900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ru-RU" sz="19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Для ограничения бездумного «скопировал вопрос / вставил в поисковик» все вопросы были оформлены в </a:t>
            </a:r>
            <a:r>
              <a:rPr lang="en-US" sz="19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jpg</a:t>
            </a:r>
            <a:r>
              <a:rPr lang="ru-RU" sz="19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(формате изображений), чтобы даже поиск ответов в сети был осознанным.</a:t>
            </a:r>
            <a:endParaRPr lang="ru-RU" sz="1900" b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34" y="0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73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Пример заданий с экрана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1196752"/>
            <a:ext cx="2987824" cy="552420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96751"/>
            <a:ext cx="2808312" cy="5481777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b="3316"/>
          <a:stretch>
            <a:fillRect/>
          </a:stretch>
        </p:blipFill>
        <p:spPr bwMode="auto">
          <a:xfrm>
            <a:off x="5940152" y="1169368"/>
            <a:ext cx="3072877" cy="5499992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4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34" y="0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738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Итоги проведения </a:t>
            </a:r>
            <a:r>
              <a:rPr lang="ru-RU" sz="4000" b="1" dirty="0" err="1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онлайн-викторины</a:t>
            </a:r>
            <a:endParaRPr lang="ru-RU" sz="4000" b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2843808" cy="3980459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5445224"/>
            <a:ext cx="2915816" cy="14127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429 участников</a:t>
            </a:r>
            <a:endParaRPr lang="ru-RU" sz="3200" b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96344" y="3933056"/>
            <a:ext cx="2915816" cy="18448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30 регионов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124744"/>
            <a:ext cx="3192708" cy="2592288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228184" y="2952328"/>
            <a:ext cx="2915816" cy="15567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20 дипломов призёров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692696"/>
            <a:ext cx="1524269" cy="2160240"/>
          </a:xfrm>
          <a:prstGeom prst="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 t="25864" r="13474"/>
          <a:stretch>
            <a:fillRect/>
          </a:stretch>
        </p:blipFill>
        <p:spPr bwMode="auto">
          <a:xfrm>
            <a:off x="6205245" y="4509120"/>
            <a:ext cx="2903259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059832" y="6093296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Положительные </a:t>
            </a:r>
            <a:endParaRPr lang="ru-RU" b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algn="r"/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отзывы  от </a:t>
            </a:r>
            <a:r>
              <a:rPr lang="ru-RU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коллег</a:t>
            </a:r>
          </a:p>
        </p:txBody>
      </p:sp>
    </p:spTree>
    <p:extLst>
      <p:ext uri="{BB962C8B-B14F-4D97-AF65-F5344CB8AC3E}">
        <p14:creationId xmlns:p14="http://schemas.microsoft.com/office/powerpoint/2010/main" xmlns="" val="4044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34" y="-27384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2882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Ссылки на материалы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9512" y="908720"/>
            <a:ext cx="89644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Подготовлен сервис для формирования сертификатов участников викторин на сайте </a:t>
            </a:r>
            <a:r>
              <a:rPr lang="en-US" sz="2600" dirty="0" smtClean="0">
                <a:hlinkClick r:id="rId3"/>
              </a:rPr>
              <a:t>https://kvizzich.ru/victory</a:t>
            </a:r>
            <a:r>
              <a:rPr lang="en-US" sz="2600" dirty="0" smtClean="0">
                <a:hlinkClick r:id="rId3"/>
              </a:rPr>
              <a:t>/</a:t>
            </a:r>
            <a:endParaRPr lang="ru-RU" sz="2600" dirty="0" smtClean="0"/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Игровые задания опубликованы по адресу </a:t>
            </a:r>
            <a:r>
              <a:rPr lang="en-US" sz="2600" dirty="0" smtClean="0">
                <a:hlinkClick r:id="rId4"/>
              </a:rPr>
              <a:t>https</a:t>
            </a:r>
            <a:r>
              <a:rPr lang="en-US" sz="2600" dirty="0" smtClean="0">
                <a:hlinkClick r:id="rId4"/>
              </a:rPr>
              <a:t>://www.123formbuilder.com/form-5428728</a:t>
            </a:r>
            <a:r>
              <a:rPr lang="en-US" sz="2600" dirty="0" smtClean="0">
                <a:hlinkClick r:id="rId4"/>
              </a:rPr>
              <a:t>/</a:t>
            </a:r>
            <a:r>
              <a:rPr lang="ru-RU" sz="2600" dirty="0" smtClean="0"/>
              <a:t> </a:t>
            </a:r>
          </a:p>
          <a:p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(доступны 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до 20 июня 2020 года)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Ответы на задания опубликованы по адресу </a:t>
            </a:r>
            <a:r>
              <a:rPr lang="en-US" sz="2600" dirty="0" smtClean="0">
                <a:hlinkClick r:id="rId5"/>
              </a:rPr>
              <a:t>https://www.123formbuilder.com/form-5450553</a:t>
            </a:r>
            <a:r>
              <a:rPr lang="en-US" sz="2600" dirty="0" smtClean="0">
                <a:hlinkClick r:id="rId5"/>
              </a:rPr>
              <a:t>/</a:t>
            </a:r>
            <a:endParaRPr lang="ru-RU" sz="2600" dirty="0" smtClean="0"/>
          </a:p>
          <a:p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(доступны до 20 июня 2020 года)</a:t>
            </a:r>
            <a:endParaRPr lang="ru-RU" sz="2600" b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Для дальнейшего применения в будущем принято решение отказаться от платной платформы </a:t>
            </a:r>
            <a:r>
              <a:rPr lang="en-US" sz="2600" dirty="0" smtClean="0">
                <a:hlinkClick r:id="rId5"/>
              </a:rPr>
              <a:t>123formbuilder.com</a:t>
            </a:r>
            <a:r>
              <a:rPr lang="ru-RU" sz="2600" dirty="0" smtClean="0"/>
              <a:t> 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(более 3 000 рублей в месяц) в пользу </a:t>
            </a:r>
            <a:r>
              <a:rPr lang="ru-RU" sz="2600" b="1" dirty="0" err="1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гугл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и/или </a:t>
            </a:r>
            <a:r>
              <a:rPr lang="ru-RU" sz="2600" b="1" dirty="0" err="1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яндекс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форм.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Полные итоги опубликованы в группе ЦДТ Ритм </a:t>
            </a:r>
            <a:r>
              <a:rPr lang="en-US" sz="2800" dirty="0" smtClean="0">
                <a:hlinkClick r:id="rId6"/>
              </a:rPr>
              <a:t>https://vk.com/cdtritm?w=wall-173658782_496</a:t>
            </a:r>
            <a:endParaRPr lang="ru-RU" sz="2600" dirty="0" smtClean="0"/>
          </a:p>
          <a:p>
            <a:pPr>
              <a:buFont typeface="Arial" pitchFamily="34" charset="0"/>
              <a:buChar char="•"/>
            </a:pP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44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34" y="0"/>
            <a:ext cx="9157525" cy="6858000"/>
          </a:xfrm>
          <a:prstGeom prst="rect">
            <a:avLst/>
          </a:prstGeom>
          <a:solidFill>
            <a:srgbClr val="FFF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rgbClr val="FFCE33"/>
                </a:solidFill>
              </a:ln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2510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Спасибо за внимание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988840"/>
            <a:ext cx="87849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	Егоркин Сергей Михайлович</a:t>
            </a:r>
          </a:p>
          <a:p>
            <a:pPr algn="r"/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	МАУ ДО «ЦДТ «Ритм» г.Перми</a:t>
            </a:r>
          </a:p>
          <a:p>
            <a:pPr algn="r"/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	+7-912-59-19-711</a:t>
            </a:r>
          </a:p>
          <a:p>
            <a:pPr algn="r"/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	</a:t>
            </a:r>
            <a:r>
              <a:rPr lang="en-US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3"/>
              </a:rPr>
              <a:t>https</a:t>
            </a:r>
            <a:r>
              <a:rPr lang="en-US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3"/>
              </a:rPr>
              <a:t>://</a:t>
            </a:r>
            <a:r>
              <a:rPr lang="en-US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3"/>
              </a:rPr>
              <a:t>vk.com/segorkin</a:t>
            </a:r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</a:p>
          <a:p>
            <a:pPr algn="r"/>
            <a:r>
              <a:rPr lang="ru-RU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 </a:t>
            </a:r>
            <a:r>
              <a:rPr lang="en-US" sz="2600" b="1" dirty="0" smtClean="0">
                <a:ln w="3175">
                  <a:solidFill>
                    <a:srgbClr val="C00000"/>
                  </a:solidFill>
                </a:ln>
                <a:solidFill>
                  <a:srgbClr val="C00000"/>
                </a:solidFill>
                <a:hlinkClick r:id="rId4"/>
              </a:rPr>
              <a:t>https://www.gradznanij.ru/</a:t>
            </a:r>
            <a:endParaRPr lang="ru-RU" sz="2600" b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600" b="1" dirty="0" smtClean="0">
              <a:ln w="3175"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988840"/>
            <a:ext cx="2952328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445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598</Words>
  <Application>Microsoft Office PowerPoint</Application>
  <PresentationFormat>Экран (4:3)</PresentationFormat>
  <Paragraphs>61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muzeum</dc:creator>
  <cp:lastModifiedBy>Admin</cp:lastModifiedBy>
  <cp:revision>19</cp:revision>
  <dcterms:created xsi:type="dcterms:W3CDTF">2020-02-17T09:34:06Z</dcterms:created>
  <dcterms:modified xsi:type="dcterms:W3CDTF">2020-05-21T21:02:34Z</dcterms:modified>
</cp:coreProperties>
</file>