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13"/>
  </p:notesMasterIdLst>
  <p:sldIdLst>
    <p:sldId id="256" r:id="rId2"/>
    <p:sldId id="263" r:id="rId3"/>
    <p:sldId id="257" r:id="rId4"/>
    <p:sldId id="269" r:id="rId5"/>
    <p:sldId id="259" r:id="rId6"/>
    <p:sldId id="260" r:id="rId7"/>
    <p:sldId id="270" r:id="rId8"/>
    <p:sldId id="271" r:id="rId9"/>
    <p:sldId id="261" r:id="rId10"/>
    <p:sldId id="262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0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26E9-410C-876D-163086C2ED83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26E9-410C-876D-163086C2ED83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26E9-410C-876D-163086C2ED83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1-26E9-410C-876D-163086C2ED83}"/>
                </c:ext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3-26E9-410C-876D-163086C2ED83}"/>
                </c:ext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/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</c:ext>
                <c:ext xmlns:c16="http://schemas.microsoft.com/office/drawing/2014/chart" uri="{C3380CC4-5D6E-409C-BE32-E72D297353CC}">
                  <c16:uniqueId val="{00000005-26E9-410C-876D-163086C2ED83}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90C226"/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спорт</c:v>
                </c:pt>
                <c:pt idx="1">
                  <c:v>труд</c:v>
                </c:pt>
                <c:pt idx="2">
                  <c:v>творчество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</c:v>
                </c:pt>
                <c:pt idx="1">
                  <c:v>6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B0-4A63-A78F-B9105E77E0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C6340-EB52-4ABC-8DFF-289B7A8B2C82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F5E2DC-5B2F-49EE-8939-697C586F20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016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5E2DC-5B2F-49EE-8939-697C586F204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988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0204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90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6043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298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511760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11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707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526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342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59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72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0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775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939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649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2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33759-DDB5-4166-B973-25E2A3B586DC}" type="datetimeFigureOut">
              <a:rPr lang="ru-RU" smtClean="0"/>
              <a:t>03.12.2022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3E86735-6106-4B02-A4A7-0C45297A1E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32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  <p:sldLayoutId id="2147483816" r:id="rId13"/>
    <p:sldLayoutId id="2147483817" r:id="rId14"/>
    <p:sldLayoutId id="2147483818" r:id="rId15"/>
    <p:sldLayoutId id="214748381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801092"/>
            <a:ext cx="7766937" cy="1413163"/>
          </a:xfrm>
        </p:spPr>
        <p:txBody>
          <a:bodyPr/>
          <a:lstStyle/>
          <a:p>
            <a:pPr algn="ctr"/>
            <a:r>
              <a:rPr lang="ru-RU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по взаимодействию с родителями</a:t>
            </a:r>
            <a:endParaRPr lang="ru-RU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70572" y="3290047"/>
            <a:ext cx="8623052" cy="1559859"/>
          </a:xfrm>
        </p:spPr>
        <p:txBody>
          <a:bodyPr>
            <a:normAutofit fontScale="85000"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8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«Традиции нашей </a:t>
            </a:r>
            <a:r>
              <a:rPr lang="ru-RU" sz="5800" b="1" dirty="0" err="1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есмьи</a:t>
            </a:r>
            <a:r>
              <a:rPr lang="ru-RU" sz="58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800" b="1" dirty="0" smtClean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600" b="1" dirty="0" smtClean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50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0019" y="389649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5" y="1769450"/>
            <a:ext cx="7433387" cy="4668295"/>
          </a:xfrm>
        </p:spPr>
        <p:txBody>
          <a:bodyPr>
            <a:normAutofit/>
          </a:bodyPr>
          <a:lstStyle/>
          <a:p>
            <a:pPr algn="just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894993" y="1501024"/>
            <a:ext cx="3367693" cy="500137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5874828" y="1501024"/>
            <a:ext cx="3315354" cy="500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9118" y="434472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Фотоотчет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5" y="1769450"/>
            <a:ext cx="7433387" cy="4668295"/>
          </a:xfrm>
        </p:spPr>
        <p:txBody>
          <a:bodyPr>
            <a:normAutofit/>
          </a:bodyPr>
          <a:lstStyle/>
          <a:p>
            <a:pPr algn="just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894993" y="1431637"/>
            <a:ext cx="7295189" cy="508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4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4993" y="649625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4" y="1769451"/>
            <a:ext cx="7627351" cy="4557458"/>
          </a:xfrm>
        </p:spPr>
        <p:txBody>
          <a:bodyPr>
            <a:normAutofit/>
          </a:bodyPr>
          <a:lstStyle/>
          <a:p>
            <a:pPr algn="ctr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944694237"/>
              </p:ext>
            </p:extLst>
          </p:nvPr>
        </p:nvGraphicFramePr>
        <p:xfrm>
          <a:off x="2031999" y="1579418"/>
          <a:ext cx="7758545" cy="4830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2998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4993" y="649625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5" y="1769450"/>
            <a:ext cx="7433388" cy="476065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выбранной спортивной деятельности подчеркивается: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законом «Об образовании в РФ», ст. 3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ФГОСТ дошкольного образования (п.1.6)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Выбором МАДОУ «Детский сад 407» приоритетного направления деятельности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62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4993" y="649625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5" y="1769450"/>
            <a:ext cx="7433388" cy="4760659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совместной физкультурно-оздоровительной деятельности обусловлена тем, что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Родитель – это стимул – образец для подражания.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Сознательное отношение к здоровью нужно формировать в первую очередь у взрослых.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77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557" y="278632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Цель, задачи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874" y="1450109"/>
            <a:ext cx="7629235" cy="5126182"/>
          </a:xfrm>
        </p:spPr>
        <p:txBody>
          <a:bodyPr>
            <a:normAutofit/>
          </a:bodyPr>
          <a:lstStyle/>
          <a:p>
            <a:pPr algn="ctr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268" y="5855852"/>
            <a:ext cx="8746837" cy="7112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Составление выводов об успешности проекта.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6764" y="5135419"/>
            <a:ext cx="8063345" cy="729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Повышение двигательной активности и формирование положительного отношения к активному отдыху.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99709" y="1348509"/>
            <a:ext cx="4470399" cy="87745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Пропаганда </a:t>
            </a:r>
            <a:r>
              <a:rPr lang="ru-RU" sz="2400" dirty="0">
                <a:solidFill>
                  <a:schemeClr val="tx1"/>
                </a:solidFill>
              </a:rPr>
              <a:t>здорового образа </a:t>
            </a:r>
            <a:r>
              <a:rPr lang="ru-RU" sz="2400" dirty="0" smtClean="0">
                <a:solidFill>
                  <a:schemeClr val="tx1"/>
                </a:solidFill>
              </a:rPr>
              <a:t>жизни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53309" y="4405747"/>
            <a:ext cx="7416799" cy="729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Создание условий для активного взаимодействия детей, родителей и педагогов.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01453" y="3685316"/>
            <a:ext cx="6668652" cy="729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Реализация подготовительной работы, мероприятий.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21891" y="2946403"/>
            <a:ext cx="5948215" cy="729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Составление плана мероприятий проекта, подготовительной работы.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879272" y="2225970"/>
            <a:ext cx="5190833" cy="7296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Выявление актуальной для родителей деятельности, путем анкетирования.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274864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4991" y="477635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мероприятий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4" y="1769451"/>
            <a:ext cx="8043333" cy="2534694"/>
          </a:xfrm>
        </p:spPr>
        <p:txBody>
          <a:bodyPr>
            <a:normAutofit/>
          </a:bodyPr>
          <a:lstStyle/>
          <a:p>
            <a:pPr algn="ctr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442705"/>
              </p:ext>
            </p:extLst>
          </p:nvPr>
        </p:nvGraphicFramePr>
        <p:xfrm>
          <a:off x="1601946" y="1607124"/>
          <a:ext cx="7699072" cy="4849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9163">
                  <a:extLst>
                    <a:ext uri="{9D8B030D-6E8A-4147-A177-3AD203B41FA5}">
                      <a16:colId xmlns:a16="http://schemas.microsoft.com/office/drawing/2014/main" val="1185566409"/>
                    </a:ext>
                  </a:extLst>
                </a:gridCol>
                <a:gridCol w="3799909">
                  <a:extLst>
                    <a:ext uri="{9D8B030D-6E8A-4147-A177-3AD203B41FA5}">
                      <a16:colId xmlns:a16="http://schemas.microsoft.com/office/drawing/2014/main" val="452517902"/>
                    </a:ext>
                  </a:extLst>
                </a:gridCol>
              </a:tblGrid>
              <a:tr h="12122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мероприятия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проведения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5454965"/>
                  </a:ext>
                </a:extLst>
              </a:tr>
              <a:tr h="12122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Осенний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росс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4576051"/>
                  </a:ext>
                </a:extLst>
              </a:tr>
              <a:tr h="12122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Лыжня группы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 2022 года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839231"/>
                  </a:ext>
                </a:extLst>
              </a:tr>
              <a:tr h="121227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Велокросс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2022 года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3007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353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1718" y="443437"/>
            <a:ext cx="7766937" cy="1419320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</a:t>
            </a:r>
            <a:b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проекта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4" y="2068945"/>
            <a:ext cx="7451861" cy="4414982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заинтересованность родителей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одействие действий участников проекта цели и задачам проекта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оведенческо - деятельностный показатель развития навыков ЗОЖ 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AutoNum type="arabicPeriod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775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3064" y="900636"/>
            <a:ext cx="9499148" cy="1419320"/>
          </a:xfrm>
        </p:spPr>
        <p:txBody>
          <a:bodyPr/>
          <a:lstStyle/>
          <a:p>
            <a:pPr algn="ctr"/>
            <a:r>
              <a:rPr lang="ru-RU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Поведенческо - деятельностный показатель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4" y="2068945"/>
            <a:ext cx="7451861" cy="4414982"/>
          </a:xfrm>
        </p:spPr>
        <p:txBody>
          <a:bodyPr>
            <a:norm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ru-RU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 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«Отдых».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36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94993" y="649625"/>
            <a:ext cx="7766937" cy="698884"/>
          </a:xfrm>
        </p:spPr>
        <p:txBody>
          <a:bodyPr/>
          <a:lstStyle/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проведения кросса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6795" y="1769450"/>
            <a:ext cx="7433387" cy="4668295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Домашнее задание: придумать название команды, девиз.</a:t>
            </a:r>
          </a:p>
          <a:p>
            <a:pPr algn="just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Построение команд, приветствие.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Мозговой штурм «10 фактов о беге: правда или нет».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Веселая разминка под музыку.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Забег.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Правила безопасности.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Награждение команд.</a:t>
            </a:r>
          </a:p>
          <a:p>
            <a:pPr algn="just"/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91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302</TotalTime>
  <Words>242</Words>
  <Application>Microsoft Office PowerPoint</Application>
  <PresentationFormat>Широкоэкранный</PresentationFormat>
  <Paragraphs>54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Проект по взаимодействию с родителями</vt:lpstr>
      <vt:lpstr>Результаты анкетирования</vt:lpstr>
      <vt:lpstr>Актуальность</vt:lpstr>
      <vt:lpstr>Актуальность</vt:lpstr>
      <vt:lpstr>Цель, задачи</vt:lpstr>
      <vt:lpstr>План мероприятий</vt:lpstr>
      <vt:lpstr>Критерии  эффективности проекта</vt:lpstr>
      <vt:lpstr>Поведенческо - деятельностный показатель</vt:lpstr>
      <vt:lpstr>План проведения кросса</vt:lpstr>
      <vt:lpstr>Фотоотчет</vt:lpstr>
      <vt:lpstr>Фотоотчет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взаимодействию с родителями</dc:title>
  <dc:creator>user</dc:creator>
  <cp:lastModifiedBy>Dr.Kompoff</cp:lastModifiedBy>
  <cp:revision>48</cp:revision>
  <dcterms:created xsi:type="dcterms:W3CDTF">2021-10-04T08:19:52Z</dcterms:created>
  <dcterms:modified xsi:type="dcterms:W3CDTF">2022-12-03T14:36:27Z</dcterms:modified>
</cp:coreProperties>
</file>