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6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8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25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4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74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048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80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97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1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771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29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66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7940-E99D-44C5-9AEB-9ADF585231D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A35A5-C50A-46EC-9BF1-7BC7D89CF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06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9037" y="60325"/>
            <a:ext cx="10515600" cy="3148012"/>
          </a:xfrm>
        </p:spPr>
        <p:txBody>
          <a:bodyPr/>
          <a:lstStyle/>
          <a:p>
            <a:pPr algn="ctr"/>
            <a:r>
              <a:rPr lang="ru-RU" b="1" dirty="0"/>
              <a:t>Дидактический материал </a:t>
            </a:r>
            <a:r>
              <a:rPr lang="ru-RU" b="1" dirty="0" err="1" smtClean="0"/>
              <a:t>поматематике</a:t>
            </a:r>
            <a:r>
              <a:rPr lang="ru-RU" b="1" dirty="0" smtClean="0"/>
              <a:t> </a:t>
            </a:r>
            <a:r>
              <a:rPr lang="ru-RU" b="1" dirty="0"/>
              <a:t>для 4 класса  по  </a:t>
            </a:r>
            <a:r>
              <a:rPr lang="ru-RU" b="1" dirty="0" smtClean="0"/>
              <a:t>подготовке </a:t>
            </a:r>
            <a:r>
              <a:rPr lang="ru-RU" b="1" dirty="0"/>
              <a:t>ВПР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9037" y="3875088"/>
            <a:ext cx="10515600" cy="1500187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</a:rPr>
              <a:t>1 часть «Число»</a:t>
            </a:r>
          </a:p>
          <a:p>
            <a:pPr lvl="0"/>
            <a:r>
              <a:rPr lang="ru-RU" sz="4000" b="1" dirty="0">
                <a:solidFill>
                  <a:prstClr val="black"/>
                </a:solidFill>
              </a:rPr>
              <a:t>2 часть «Геометрические фигуры»</a:t>
            </a:r>
          </a:p>
          <a:p>
            <a:pPr lvl="0"/>
            <a:r>
              <a:rPr lang="ru-RU" sz="4000" dirty="0">
                <a:solidFill>
                  <a:prstClr val="black"/>
                </a:solidFill>
              </a:rPr>
              <a:t>3 часть «Текстовые задачи»</a:t>
            </a:r>
            <a:endParaRPr lang="ru-RU" sz="28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578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pPr algn="ctr"/>
            <a:r>
              <a:rPr lang="ru-RU" dirty="0" smtClean="0"/>
              <a:t>Геометрический материал на уроках математики 4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500"/>
            <a:ext cx="12192000" cy="4351338"/>
          </a:xfrm>
        </p:spPr>
      </p:pic>
    </p:spTree>
    <p:extLst>
      <p:ext uri="{BB962C8B-B14F-4D97-AF65-F5344CB8AC3E}">
        <p14:creationId xmlns:p14="http://schemas.microsoft.com/office/powerpoint/2010/main" val="151093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225"/>
            <a:ext cx="12192001" cy="2220119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/>
              <a:t>Построй прямоугольник, длина одной стороны которого 8 см, а другой в 4 раза больше. Найди площадь, периметр.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5413" y="3243263"/>
            <a:ext cx="9144000" cy="2299494"/>
          </a:xfrm>
        </p:spPr>
        <p:txBody>
          <a:bodyPr/>
          <a:lstStyle/>
          <a:p>
            <a:pPr algn="l"/>
            <a:r>
              <a:rPr lang="en-US" sz="4800" dirty="0" smtClean="0"/>
              <a:t>S=ab      </a:t>
            </a:r>
            <a:r>
              <a:rPr lang="en-US" dirty="0" smtClean="0"/>
              <a:t>                                                          </a:t>
            </a:r>
            <a:r>
              <a:rPr lang="en-US" sz="4400" dirty="0" smtClean="0"/>
              <a:t>P=(</a:t>
            </a:r>
            <a:r>
              <a:rPr lang="en-US" sz="4400" dirty="0" err="1" smtClean="0"/>
              <a:t>a+b</a:t>
            </a:r>
            <a:r>
              <a:rPr lang="en-US" sz="4400" dirty="0" smtClean="0"/>
              <a:t>)2</a:t>
            </a:r>
            <a:endParaRPr lang="ru-RU" sz="4400" dirty="0" smtClean="0"/>
          </a:p>
          <a:p>
            <a:pPr algn="l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28787" y="4714876"/>
            <a:ext cx="8129587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562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794669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/>
              <a:t>Найди площадь и периметр квадрата со стороной 5 </a:t>
            </a:r>
            <a:r>
              <a:rPr lang="ru-RU" dirty="0" err="1" smtClean="0"/>
              <a:t>дм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224" y="2154809"/>
            <a:ext cx="4308255" cy="4351338"/>
          </a:xfrm>
        </p:spPr>
      </p:pic>
    </p:spTree>
    <p:extLst>
      <p:ext uri="{BB962C8B-B14F-4D97-AF65-F5344CB8AC3E}">
        <p14:creationId xmlns:p14="http://schemas.microsoft.com/office/powerpoint/2010/main" val="362627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/>
              <a:t>Площадь прямоугольника 63 см</a:t>
            </a:r>
            <a:r>
              <a:rPr lang="ru-RU" baseline="30000" dirty="0"/>
              <a:t>2</a:t>
            </a:r>
            <a:r>
              <a:rPr lang="ru-RU" dirty="0"/>
              <a:t>. Найди его длину, если ширина 7 см. Найди его периметр.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469" y="1728216"/>
            <a:ext cx="8332265" cy="5129784"/>
          </a:xfrm>
        </p:spPr>
      </p:pic>
    </p:spTree>
    <p:extLst>
      <p:ext uri="{BB962C8B-B14F-4D97-AF65-F5344CB8AC3E}">
        <p14:creationId xmlns:p14="http://schemas.microsoft.com/office/powerpoint/2010/main" val="321280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. Площадь квадрата равна 36 см</a:t>
            </a:r>
            <a:r>
              <a:rPr lang="ru-RU" baseline="30000" dirty="0"/>
              <a:t>2</a:t>
            </a:r>
            <a:r>
              <a:rPr lang="ru-RU" dirty="0"/>
              <a:t>. Чему равна сторона квадрата?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Кубик Рубика</a:t>
            </a:r>
            <a:endParaRPr lang="ru-RU" sz="32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85" y="3006726"/>
            <a:ext cx="4786790" cy="333692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Шахматное поле</a:t>
            </a:r>
            <a:endParaRPr lang="ru-RU" sz="32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688" y="2957513"/>
            <a:ext cx="4029075" cy="3386137"/>
          </a:xfrm>
        </p:spPr>
      </p:pic>
    </p:spTree>
    <p:extLst>
      <p:ext uri="{BB962C8B-B14F-4D97-AF65-F5344CB8AC3E}">
        <p14:creationId xmlns:p14="http://schemas.microsoft.com/office/powerpoint/2010/main" val="600655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1" y="158220"/>
            <a:ext cx="7818119" cy="65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967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60" y="1792224"/>
            <a:ext cx="8210357" cy="5005980"/>
          </a:xfrm>
        </p:spPr>
      </p:pic>
    </p:spTree>
    <p:extLst>
      <p:ext uri="{BB962C8B-B14F-4D97-AF65-F5344CB8AC3E}">
        <p14:creationId xmlns:p14="http://schemas.microsoft.com/office/powerpoint/2010/main" val="29142589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106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Дидактический материал поматематике для 4 класса  по  подготовке ВПР</vt:lpstr>
      <vt:lpstr>Геометрический материал на уроках математики 4 класс</vt:lpstr>
      <vt:lpstr>Построй прямоугольник, длина одной стороны которого 8 см, а другой в 4 раза больше. Найди площадь, периметр.</vt:lpstr>
      <vt:lpstr>Найди площадь и периметр квадрата со стороной 5 дм </vt:lpstr>
      <vt:lpstr>Площадь прямоугольника 63 см2. Найди его длину, если ширина 7 см. Найди его периметр. </vt:lpstr>
      <vt:lpstr>. Площадь квадрата равна 36 см2. Чему равна сторона квадрата?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Построй прямоугольник, длина одной стороны которого 8 см, а другой в 4 раза больше. Найди площадь, периметр.</dc:title>
  <dc:creator>Пользователь</dc:creator>
  <cp:lastModifiedBy>Пользователь</cp:lastModifiedBy>
  <cp:revision>10</cp:revision>
  <dcterms:created xsi:type="dcterms:W3CDTF">2021-11-21T16:12:26Z</dcterms:created>
  <dcterms:modified xsi:type="dcterms:W3CDTF">2021-11-23T12:12:30Z</dcterms:modified>
</cp:coreProperties>
</file>