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712968" cy="2088231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Всероссийский </a:t>
            </a:r>
            <a:r>
              <a:rPr lang="ru-RU" sz="3200" b="1" i="1" dirty="0"/>
              <a:t>форум классных руководителей - пространство развития современной педагогики</a:t>
            </a:r>
            <a:br>
              <a:rPr lang="ru-RU" sz="3200" b="1" i="1" dirty="0"/>
            </a:br>
            <a:r>
              <a:rPr lang="ru-RU" sz="2400" i="1" dirty="0" err="1"/>
              <a:t>флеш-вебинар</a:t>
            </a:r>
            <a:r>
              <a:rPr lang="ru-RU" sz="2400" i="1" dirty="0"/>
              <a:t> </a:t>
            </a:r>
            <a:r>
              <a:rPr lang="ru-RU" sz="2400" i="1" dirty="0" smtClean="0"/>
              <a:t>25 октября 2021 г. </a:t>
            </a:r>
            <a:endParaRPr lang="ru-RU" sz="2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19" y="2319414"/>
            <a:ext cx="7820730" cy="439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995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Программа 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832648"/>
          </a:xfrm>
        </p:spPr>
        <p:txBody>
          <a:bodyPr>
            <a:normAutofit fontScale="25000" lnSpcReduction="20000"/>
          </a:bodyPr>
          <a:lstStyle/>
          <a:p>
            <a:r>
              <a:rPr lang="ru-RU" sz="3400" dirty="0"/>
              <a:t> </a:t>
            </a:r>
            <a:r>
              <a:rPr lang="ru-RU" sz="4400" b="1" dirty="0"/>
              <a:t>15.00 – 15.10 - </a:t>
            </a:r>
            <a:r>
              <a:rPr lang="ru-RU" sz="4400" b="1" i="1" dirty="0"/>
              <a:t>Всероссийский форум классных руководителей - площадка обсуждения актуальных вопросов воспитания. Внешкольное взаимодействие  классного руководителя и социальных  партнеров - ресурс социализации ребенка.</a:t>
            </a:r>
            <a:r>
              <a:rPr lang="ru-RU" sz="4400" b="1" dirty="0"/>
              <a:t> </a:t>
            </a:r>
            <a:r>
              <a:rPr lang="ru-RU" sz="4400" b="1" dirty="0" err="1"/>
              <a:t>Репницкая</a:t>
            </a:r>
            <a:r>
              <a:rPr lang="ru-RU" sz="4400" b="1" dirty="0"/>
              <a:t> Наталья Вячеславовна, заместитель директора по ВР, учитель начальных классов МАОУ «Начальная общеобразовательная школа № 1» </a:t>
            </a:r>
            <a:r>
              <a:rPr lang="ru-RU" sz="4400" b="1" dirty="0" err="1"/>
              <a:t>Губахинский</a:t>
            </a:r>
            <a:r>
              <a:rPr lang="ru-RU" sz="4400" b="1" dirty="0"/>
              <a:t> городской округ</a:t>
            </a:r>
          </a:p>
          <a:p>
            <a:pPr marL="0" indent="0">
              <a:buNone/>
            </a:pPr>
            <a:endParaRPr lang="ru-RU" sz="4400" b="1" dirty="0"/>
          </a:p>
          <a:p>
            <a:r>
              <a:rPr lang="ru-RU" sz="4400" b="1" dirty="0"/>
              <a:t>15.15 – 15.20 - </a:t>
            </a:r>
            <a:r>
              <a:rPr lang="ru-RU" sz="4400" b="1" i="1" dirty="0"/>
              <a:t>Всероссийский конкурс Учитель года 2021 - ключевой партнер  Форума.</a:t>
            </a:r>
            <a:r>
              <a:rPr lang="ru-RU" sz="4400" b="1" dirty="0"/>
              <a:t> Щукина Елена Владимировна, учитель химии МАОУ "</a:t>
            </a:r>
            <a:r>
              <a:rPr lang="ru-RU" sz="4400" b="1" dirty="0" err="1"/>
              <a:t>Среднаяя</a:t>
            </a:r>
            <a:r>
              <a:rPr lang="ru-RU" sz="4400" b="1" dirty="0"/>
              <a:t> </a:t>
            </a:r>
            <a:r>
              <a:rPr lang="ru-RU" sz="4400" b="1" dirty="0" err="1"/>
              <a:t>общеобраовательная</a:t>
            </a:r>
            <a:r>
              <a:rPr lang="ru-RU" sz="4400" b="1" dirty="0"/>
              <a:t> школа "</a:t>
            </a:r>
            <a:r>
              <a:rPr lang="ru-RU" sz="4400" b="1" dirty="0" err="1"/>
              <a:t>Петролиум</a:t>
            </a:r>
            <a:r>
              <a:rPr lang="ru-RU" sz="4400" b="1" dirty="0"/>
              <a:t> +" г. Пермь, лауреат Всероссийского конкурса «Учитель года 2021»</a:t>
            </a:r>
          </a:p>
          <a:p>
            <a:pPr marL="0" indent="0">
              <a:buNone/>
            </a:pPr>
            <a:endParaRPr lang="ru-RU" sz="4400" b="1" dirty="0"/>
          </a:p>
          <a:p>
            <a:r>
              <a:rPr lang="ru-RU" sz="4400" b="1" dirty="0"/>
              <a:t>15.20 – 15.25 - </a:t>
            </a:r>
            <a:r>
              <a:rPr lang="ru-RU" sz="4400" b="1" i="1" dirty="0"/>
              <a:t>Непрерывное профессиональное развитие классного руководителя: новые идеи, готовые решения.</a:t>
            </a:r>
            <a:r>
              <a:rPr lang="ru-RU" sz="4400" b="1" dirty="0"/>
              <a:t> Казакова Ольга Сергеевна, учитель русского языка и литературы, классный руководитель 10А класса МАОУ  «Кондратовская средняя школа» Пермский муниципальный район </a:t>
            </a:r>
          </a:p>
          <a:p>
            <a:pPr marL="0" indent="0">
              <a:buNone/>
            </a:pPr>
            <a:endParaRPr lang="ru-RU" sz="4400" b="1" dirty="0"/>
          </a:p>
          <a:p>
            <a:r>
              <a:rPr lang="ru-RU" sz="4400" b="1" dirty="0"/>
              <a:t>15.25-15.30 - </a:t>
            </a:r>
            <a:r>
              <a:rPr lang="ru-RU" sz="4400" b="1" i="1" dirty="0"/>
              <a:t>Имидж классного руководителя: слагаемые успеха.</a:t>
            </a:r>
            <a:r>
              <a:rPr lang="ru-RU" sz="4400" b="1" dirty="0"/>
              <a:t> </a:t>
            </a:r>
            <a:r>
              <a:rPr lang="ru-RU" sz="4400" b="1" dirty="0" err="1"/>
              <a:t>Красносельских</a:t>
            </a:r>
            <a:r>
              <a:rPr lang="ru-RU" sz="4400" b="1" dirty="0"/>
              <a:t> Ольга Евгеньевна, учитель начальных классов МАОУ «Гимназия № 6» г. Перми</a:t>
            </a:r>
          </a:p>
          <a:p>
            <a:pPr marL="0" indent="0">
              <a:buNone/>
            </a:pPr>
            <a:endParaRPr lang="ru-RU" sz="4400" b="1" dirty="0"/>
          </a:p>
          <a:p>
            <a:r>
              <a:rPr lang="ru-RU" sz="4400" b="1" dirty="0"/>
              <a:t>15.30-15.35 - </a:t>
            </a:r>
            <a:r>
              <a:rPr lang="ru-RU" sz="4400" b="1" i="1" dirty="0"/>
              <a:t>Особый ребенок в классном коллективе. Задачи педагога-воспитателя.</a:t>
            </a:r>
            <a:r>
              <a:rPr lang="ru-RU" sz="4400" b="1" dirty="0"/>
              <a:t> </a:t>
            </a:r>
            <a:r>
              <a:rPr lang="ru-RU" sz="4400" b="1" dirty="0" err="1"/>
              <a:t>Ташева</a:t>
            </a:r>
            <a:r>
              <a:rPr lang="ru-RU" sz="4400" b="1" dirty="0"/>
              <a:t> Светлана Николаевна учитель английского языка МБОУ «Марковская средняя общеобразовательная школа» Чайковский городской округ</a:t>
            </a:r>
          </a:p>
          <a:p>
            <a:pPr marL="0" indent="0">
              <a:buNone/>
            </a:pPr>
            <a:endParaRPr lang="ru-RU" sz="4400" b="1" dirty="0"/>
          </a:p>
          <a:p>
            <a:r>
              <a:rPr lang="ru-RU" sz="4400" b="1" dirty="0"/>
              <a:t>15.35 – 15.40 - </a:t>
            </a:r>
            <a:r>
              <a:rPr lang="ru-RU" sz="4400" b="1" i="1" dirty="0" err="1"/>
              <a:t>Цифровизация</a:t>
            </a:r>
            <a:r>
              <a:rPr lang="ru-RU" sz="4400" b="1" i="1" dirty="0"/>
              <a:t> в образовании.</a:t>
            </a:r>
            <a:r>
              <a:rPr lang="ru-RU" sz="4400" b="1" dirty="0"/>
              <a:t> </a:t>
            </a:r>
            <a:r>
              <a:rPr lang="ru-RU" sz="4400" b="1" dirty="0" err="1"/>
              <a:t>Епанова</a:t>
            </a:r>
            <a:r>
              <a:rPr lang="ru-RU" sz="4400" b="1" dirty="0"/>
              <a:t> Анна Александровна, учитель английского языка МБОУ «</a:t>
            </a:r>
            <a:r>
              <a:rPr lang="ru-RU" sz="4400" b="1" dirty="0" err="1"/>
              <a:t>Кувинская</a:t>
            </a:r>
            <a:r>
              <a:rPr lang="ru-RU" sz="4400" b="1" dirty="0"/>
              <a:t> средняя общеобразовательная школа»  </a:t>
            </a:r>
            <a:r>
              <a:rPr lang="ru-RU" sz="4400" b="1" dirty="0" err="1"/>
              <a:t>Кудымкарский</a:t>
            </a:r>
            <a:r>
              <a:rPr lang="ru-RU" sz="4400" b="1" dirty="0"/>
              <a:t> муниципальный округ</a:t>
            </a:r>
          </a:p>
          <a:p>
            <a:pPr marL="0" indent="0">
              <a:buNone/>
            </a:pPr>
            <a:endParaRPr lang="ru-RU" sz="4400" b="1" dirty="0"/>
          </a:p>
          <a:p>
            <a:r>
              <a:rPr lang="ru-RU" sz="4400" b="1" dirty="0"/>
              <a:t>15.40 – 15.45 - </a:t>
            </a:r>
            <a:r>
              <a:rPr lang="ru-RU" sz="4400" b="1" i="1" dirty="0"/>
              <a:t>Возможности социализации каждого ребенка в  классном коллективе.</a:t>
            </a:r>
            <a:r>
              <a:rPr lang="ru-RU" sz="4400" b="1" dirty="0"/>
              <a:t> Хохлова Галина Геннадьевна, заместитель директора по ВР, учитель английского языка МБОУ «Средняя общеобразовательная школа № 11»  Чайковский городской округ</a:t>
            </a:r>
          </a:p>
          <a:p>
            <a:pPr marL="0" indent="0">
              <a:buNone/>
            </a:pPr>
            <a:endParaRPr lang="ru-RU" sz="4400" b="1" dirty="0"/>
          </a:p>
          <a:p>
            <a:r>
              <a:rPr lang="ru-RU" sz="4400" b="1" dirty="0"/>
              <a:t>15.45 – 15.50 -</a:t>
            </a:r>
            <a:r>
              <a:rPr lang="ru-RU" sz="4400" b="1" i="1" dirty="0"/>
              <a:t> Школа для будущей профессии: разные роли классного руководителя.</a:t>
            </a:r>
            <a:r>
              <a:rPr lang="ru-RU" sz="4400" b="1" dirty="0"/>
              <a:t> Кощеева Анастасия Николаевна, учитель химии МАОУ «Лицей 2» г. Перми</a:t>
            </a:r>
          </a:p>
          <a:p>
            <a:pPr marL="0" indent="0">
              <a:buNone/>
            </a:pPr>
            <a:endParaRPr lang="ru-RU" sz="4400" b="1" dirty="0"/>
          </a:p>
          <a:p>
            <a:r>
              <a:rPr lang="ru-RU" sz="4400" b="1" dirty="0"/>
              <a:t>15.50 – 15.55 - </a:t>
            </a:r>
            <a:r>
              <a:rPr lang="ru-RU" sz="4400" b="1" i="1" dirty="0"/>
              <a:t>Профессиональная этика классного руководителя - основа отношений с родителями обучающихся.</a:t>
            </a:r>
            <a:r>
              <a:rPr lang="ru-RU" sz="4400" b="1" dirty="0"/>
              <a:t> </a:t>
            </a:r>
            <a:r>
              <a:rPr lang="ru-RU" sz="4400" b="1" dirty="0" err="1"/>
              <a:t>Выймова</a:t>
            </a:r>
            <a:r>
              <a:rPr lang="ru-RU" sz="4400" b="1" dirty="0"/>
              <a:t> Ирина Алексеевна, учитель русского языка и литературы МАОУ «Средняя общеобразовательная школа № 45»  г. Перми</a:t>
            </a:r>
          </a:p>
          <a:p>
            <a:pPr marL="0" indent="0">
              <a:buNone/>
            </a:pPr>
            <a:endParaRPr lang="ru-RU" sz="4400" b="1" dirty="0"/>
          </a:p>
          <a:p>
            <a:r>
              <a:rPr lang="ru-RU" sz="4400" b="1" dirty="0"/>
              <a:t>16.00 – 16.05 - </a:t>
            </a:r>
            <a:r>
              <a:rPr lang="ru-RU" sz="4400" b="1" i="1" dirty="0"/>
              <a:t>Роль классного руководителя в сохранении здоровья ребенка.</a:t>
            </a:r>
            <a:r>
              <a:rPr lang="ru-RU" sz="4400" b="1" dirty="0"/>
              <a:t> </a:t>
            </a:r>
            <a:r>
              <a:rPr lang="ru-RU" sz="4400" b="1" dirty="0" err="1"/>
              <a:t>Мухаметзянова</a:t>
            </a:r>
            <a:r>
              <a:rPr lang="ru-RU" sz="4400" b="1" dirty="0"/>
              <a:t> Марина Сергеевна, учитель географии МБОУ «</a:t>
            </a:r>
            <a:r>
              <a:rPr lang="ru-RU" sz="4400" b="1" dirty="0" err="1"/>
              <a:t>Еловская</a:t>
            </a:r>
            <a:r>
              <a:rPr lang="ru-RU" sz="4400" b="1" dirty="0"/>
              <a:t> средняя общеобразовательная школа» </a:t>
            </a:r>
            <a:r>
              <a:rPr lang="ru-RU" sz="4400" b="1" dirty="0" err="1"/>
              <a:t>Еловский</a:t>
            </a:r>
            <a:r>
              <a:rPr lang="ru-RU" sz="4400" b="1" dirty="0"/>
              <a:t> муниципальный округ</a:t>
            </a:r>
          </a:p>
          <a:p>
            <a:pPr marL="0" indent="0">
              <a:buNone/>
            </a:pPr>
            <a:endParaRPr lang="ru-RU" sz="4400" b="1" dirty="0"/>
          </a:p>
          <a:p>
            <a:r>
              <a:rPr lang="ru-RU" sz="4400" b="1" dirty="0"/>
              <a:t>16.05 – 16.10 - </a:t>
            </a:r>
            <a:r>
              <a:rPr lang="ru-RU" sz="4400" b="1" i="1" dirty="0"/>
              <a:t>Меморандум ВФКР - программа действий педагога в вопросах воспитания.</a:t>
            </a:r>
            <a:r>
              <a:rPr lang="ru-RU" sz="4400" b="1" dirty="0"/>
              <a:t> Абрамова Елена Юрьевна, учитель математики МАОУ «Средняя общеобразовательная школа № 61» г. Перми</a:t>
            </a:r>
          </a:p>
          <a:p>
            <a:pPr marL="0" indent="0">
              <a:buNone/>
            </a:pP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91624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</TotalTime>
  <Words>374</Words>
  <Application>Microsoft Office PowerPoint</Application>
  <PresentationFormat>Экран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Ясность</vt:lpstr>
      <vt:lpstr>Всероссийский форум классных руководителей - пространство развития современной педагогики флеш-вебинар 25 октября 2021 г. </vt:lpstr>
      <vt:lpstr>Программа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форум классных руководителей - пространство развития современной педагогики флеш-вебинар 25 октября 2021 г. </dc:title>
  <dc:creator>Дремина Инга Анатольевна</dc:creator>
  <cp:lastModifiedBy>Dremina-IA</cp:lastModifiedBy>
  <cp:revision>2</cp:revision>
  <cp:lastPrinted>2021-10-25T07:03:51Z</cp:lastPrinted>
  <dcterms:created xsi:type="dcterms:W3CDTF">2021-10-25T06:56:06Z</dcterms:created>
  <dcterms:modified xsi:type="dcterms:W3CDTF">2021-10-25T07:15:35Z</dcterms:modified>
</cp:coreProperties>
</file>