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65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05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24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4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757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5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5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73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632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08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0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7899A-BCF0-49CA-B28F-E554ADB53985}" type="datetimeFigureOut">
              <a:rPr lang="ru-RU" smtClean="0"/>
              <a:t>23.10.2021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D4CC2-1354-4439-86DD-28614211A8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72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9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2355273"/>
            <a:ext cx="5334000" cy="42810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976" y="0"/>
            <a:ext cx="2084024" cy="1260764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263236"/>
            <a:ext cx="6019800" cy="65947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solidFill>
                  <a:srgbClr val="FF0000"/>
                </a:solidFill>
                <a:latin typeface="clear_sans_lightregular"/>
                <a:ea typeface="Calibri" panose="020F0502020204030204" pitchFamily="34" charset="0"/>
                <a:cs typeface="Times New Roman" panose="02020603050405020304" pitchFamily="18" charset="0"/>
              </a:rPr>
              <a:t>21 </a:t>
            </a:r>
            <a:r>
              <a:rPr lang="ru-RU" sz="3600" b="1" dirty="0" smtClean="0">
                <a:solidFill>
                  <a:srgbClr val="FF0000"/>
                </a:solidFill>
                <a:latin typeface="clear_sans_lightregular"/>
                <a:ea typeface="Calibri" panose="020F0502020204030204" pitchFamily="34" charset="0"/>
                <a:cs typeface="Times New Roman" panose="02020603050405020304" pitchFamily="18" charset="0"/>
              </a:rPr>
              <a:t>345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lear_sans_lightregular"/>
                <a:ea typeface="Calibri" panose="020F0502020204030204" pitchFamily="34" charset="0"/>
                <a:cs typeface="Times New Roman" panose="02020603050405020304" pitchFamily="18" charset="0"/>
              </a:rPr>
              <a:t>1000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lear_sans_lightregular"/>
                <a:ea typeface="Calibri" panose="020F0502020204030204" pitchFamily="34" charset="0"/>
                <a:cs typeface="Times New Roman" panose="02020603050405020304" pitchFamily="18" charset="0"/>
              </a:rPr>
              <a:t>85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самому </a:t>
            </a:r>
            <a:r>
              <a:rPr lang="ru-RU" sz="3200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пожилому участнику форума 71 год, самому молодому - 20 лет. </a:t>
            </a: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специалисты </a:t>
            </a:r>
            <a:r>
              <a:rPr lang="ru-RU" sz="3200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 работе с особыми </a:t>
            </a: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детьми; 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классные </a:t>
            </a:r>
            <a:r>
              <a:rPr lang="ru-RU" sz="3200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руководители кадетских </a:t>
            </a: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классов; 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советники </a:t>
            </a:r>
            <a:r>
              <a:rPr lang="ru-RU" sz="3200" dirty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по воспитательной </a:t>
            </a:r>
            <a:r>
              <a:rPr lang="ru-RU" sz="3200" dirty="0" smtClean="0">
                <a:solidFill>
                  <a:srgbClr val="7030A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работе;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7030A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учителя, которые совмещают в школе педагогическую и административную нагрузку и многие другие. </a:t>
            </a:r>
            <a:endParaRPr lang="ru-RU" sz="3200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7610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303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2355273"/>
            <a:ext cx="5334000" cy="42810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976" y="0"/>
            <a:ext cx="2084024" cy="1260764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414654" y="110836"/>
            <a:ext cx="5777345" cy="6747164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500" b="1" dirty="0">
                <a:solidFill>
                  <a:srgbClr val="FF0000"/>
                </a:solidFill>
                <a:latin typeface="clear_sans_lightregular"/>
                <a:ea typeface="Times New Roman" panose="02020603050405020304" pitchFamily="18" charset="0"/>
              </a:rPr>
              <a:t>Стендовые </a:t>
            </a:r>
            <a:endParaRPr lang="ru-RU" sz="3500" b="1" dirty="0" smtClean="0">
              <a:solidFill>
                <a:srgbClr val="FF0000"/>
              </a:solidFill>
              <a:latin typeface="clear_sans_lightregular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3500" b="1" dirty="0" smtClean="0">
                <a:solidFill>
                  <a:srgbClr val="FF0000"/>
                </a:solidFill>
                <a:latin typeface="clear_sans_lightregular"/>
                <a:ea typeface="Times New Roman" panose="02020603050405020304" pitchFamily="18" charset="0"/>
              </a:rPr>
              <a:t>выставки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исторический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парк «Россия - моя история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»;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Большая перемена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»;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Российское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движение 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школьников;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общество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«Знание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»;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Россия - страна возможностей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»;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Русское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географическое 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общество;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err="1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Юнармия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; 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Центр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</a:rPr>
              <a:t>изучения и сетевого мониторинга молодежной среды</a:t>
            </a:r>
            <a:r>
              <a:rPr lang="ru-RU" dirty="0">
                <a:solidFill>
                  <a:srgbClr val="000000"/>
                </a:solidFill>
                <a:latin typeface="clear_sans_lightregular"/>
                <a:ea typeface="Times New Roman" panose="02020603050405020304" pitchFamily="18" charset="0"/>
              </a:rPr>
              <a:t>.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146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1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976" y="0"/>
            <a:ext cx="2084024" cy="1260764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-2"/>
            <a:ext cx="6019800" cy="6858001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Тематика круглых </a:t>
            </a:r>
            <a:r>
              <a:rPr lang="ru-RU" sz="2000" b="1" dirty="0">
                <a:solidFill>
                  <a:srgbClr val="FF000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столов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Школа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: воспитание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личности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Советники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по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воспитательной </a:t>
            </a:r>
            <a:r>
              <a:rPr lang="ru-RU" sz="2000" dirty="0" smtClean="0">
                <a:solidFill>
                  <a:schemeClr val="bg1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работе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Воспитательная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работа в школе: содержание, планирование и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взаимодействие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Школа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для будущей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профессии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Успех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ребенка — успех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страны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err="1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Цифровизация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и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интернет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Профессиональное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развитие классного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руководителя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Школа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: территория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здоровья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Классный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коллектив: искусство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социализации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Классный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руководитель родительского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коллектива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Классный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коллектив: искусство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инклюзии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Классный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руководитель: культурный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образец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Современный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классный </a:t>
            </a: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+mj-cs"/>
              </a:rPr>
              <a:t>руководитель</a:t>
            </a: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7030A0"/>
                </a:solidFill>
                <a:latin typeface="clear_sans_lightregular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Профессиональная </a:t>
            </a:r>
            <a:r>
              <a:rPr lang="ru-RU" sz="2000" dirty="0">
                <a:solidFill>
                  <a:srgbClr val="7030A0"/>
                </a:solidFill>
                <a:latin typeface="clear_sans_lightregular"/>
                <a:ea typeface="Calibri" panose="020F0502020204030204" pitchFamily="34" charset="0"/>
                <a:cs typeface="Times New Roman" panose="02020603050405020304" pitchFamily="18" charset="0"/>
              </a:rPr>
              <a:t>этика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Объект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"/>
            <a:ext cx="6176964" cy="6858001"/>
          </a:xfrm>
        </p:spPr>
      </p:pic>
    </p:spTree>
    <p:extLst>
      <p:ext uri="{BB962C8B-B14F-4D97-AF65-F5344CB8AC3E}">
        <p14:creationId xmlns:p14="http://schemas.microsoft.com/office/powerpoint/2010/main" val="3461621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5541818" cy="6636327"/>
          </a:xfrm>
        </p:spPr>
        <p:txBody>
          <a:bodyPr>
            <a:normAutofit/>
          </a:bodyPr>
          <a:lstStyle/>
          <a:p>
            <a:pPr lvl="0">
              <a:spcBef>
                <a:spcPts val="1000"/>
              </a:spcBef>
            </a:pP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0200" y="0"/>
            <a:ext cx="1671799" cy="1011382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58000" y="96982"/>
            <a:ext cx="5334000" cy="6761017"/>
          </a:xfrm>
        </p:spPr>
        <p:txBody>
          <a:bodyPr>
            <a:normAutofit fontScale="925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200" b="1" dirty="0" err="1" smtClean="0">
                <a:solidFill>
                  <a:srgbClr val="7030A0"/>
                </a:solidFill>
                <a:effectLst/>
                <a:latin typeface="clear_sans_lightregular"/>
                <a:ea typeface="Times New Roman" panose="02020603050405020304" pitchFamily="18" charset="0"/>
              </a:rPr>
              <a:t>Флеш</a:t>
            </a:r>
            <a:r>
              <a:rPr lang="ru-RU" sz="3200" b="1" dirty="0" smtClean="0">
                <a:solidFill>
                  <a:srgbClr val="7030A0"/>
                </a:solidFill>
                <a:effectLst/>
                <a:latin typeface="clear_sans_lightregular"/>
                <a:ea typeface="Times New Roman" panose="02020603050405020304" pitchFamily="18" charset="0"/>
              </a:rPr>
              <a:t>-накопитель</a:t>
            </a:r>
          </a:p>
          <a:p>
            <a:pPr marL="0" indent="0" algn="ctr">
              <a:spcAft>
                <a:spcPts val="0"/>
              </a:spcAft>
              <a:buNone/>
            </a:pPr>
            <a:endParaRPr lang="ru-RU" sz="3200" b="1" dirty="0">
              <a:solidFill>
                <a:srgbClr val="7030A0"/>
              </a:solidFill>
              <a:latin typeface="clear_sans_lightregular"/>
              <a:ea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круглого стола «Школа для будущей </a:t>
            </a: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профессии»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Презентации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со стендов образовательных проектов: Музей Победы, общество «Знание», РДШ, РСВ и «Учитель будущего», </a:t>
            </a:r>
            <a:r>
              <a:rPr lang="ru-RU" dirty="0" err="1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Юнармия</a:t>
            </a:r>
            <a:endParaRPr lang="ru-RU" dirty="0">
              <a:solidFill>
                <a:srgbClr val="7030A0"/>
              </a:solidFill>
              <a:latin typeface="clear_sans_light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Нормативно-правовые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акты по работе с детьми с ОВЗ от </a:t>
            </a:r>
            <a:r>
              <a:rPr lang="ru-RU" dirty="0" err="1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endParaRPr lang="ru-RU" dirty="0" smtClean="0">
              <a:solidFill>
                <a:srgbClr val="7030A0"/>
              </a:solidFill>
              <a:latin typeface="clear_sans_lightregular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Полный </a:t>
            </a:r>
            <a:r>
              <a:rPr lang="ru-RU" dirty="0">
                <a:solidFill>
                  <a:srgbClr val="7030A0"/>
                </a:solidFill>
                <a:latin typeface="clear_sans_lightregular"/>
                <a:ea typeface="Times New Roman" panose="02020603050405020304" pitchFamily="18" charset="0"/>
                <a:cs typeface="Times New Roman" panose="02020603050405020304" pitchFamily="18" charset="0"/>
              </a:rPr>
              <a:t>текст меморандума по итогам Всероссийского форума классных руководителей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7853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206</Words>
  <Application>Microsoft Office PowerPoint</Application>
  <PresentationFormat>Широкоэкранный</PresentationFormat>
  <Paragraphs>39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clear_sans_lightregular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</dc:creator>
  <cp:lastModifiedBy>Дарья</cp:lastModifiedBy>
  <cp:revision>9</cp:revision>
  <dcterms:created xsi:type="dcterms:W3CDTF">2021-10-23T07:46:00Z</dcterms:created>
  <dcterms:modified xsi:type="dcterms:W3CDTF">2021-10-23T08:43:44Z</dcterms:modified>
</cp:coreProperties>
</file>