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074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171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95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8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13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78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82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68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6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1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95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3B600-09B2-49C7-9C91-B81B306F1AE7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7BAA8-9C52-4AFB-A6A6-E601E6CAC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95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709" y="84960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МЕМОРАНДУМ ПО ИТОГАМ</a:t>
            </a:r>
            <a:br>
              <a:rPr lang="ru-RU" sz="3600" b="1" dirty="0" smtClean="0"/>
            </a:br>
            <a:r>
              <a:rPr lang="ru-RU" sz="3600" b="1" dirty="0" smtClean="0"/>
              <a:t>I ВСЕРОССИЙСКОГО ФОРУМА КЛАССНЫХ РУКОВОДИТЕЛЕЙ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2118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Участники </a:t>
            </a:r>
            <a:r>
              <a:rPr lang="ru-RU" dirty="0"/>
              <a:t>Всероссийского форума классных руководителей, стремясь к развитию и совершенствованию общего образования в Российской Федерации, исходя из национальных воспитательных идеалов и понимая современные мировые вызовы и тенденции, пришли к </a:t>
            </a:r>
            <a:r>
              <a:rPr lang="ru-RU" dirty="0" smtClean="0"/>
              <a:t>взаимопониманию о </a:t>
            </a:r>
            <a:r>
              <a:rPr lang="ru-RU" dirty="0"/>
              <a:t>нижеследующем.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5727" t="16910" r="77398" b="73817"/>
          <a:stretch/>
        </p:blipFill>
        <p:spPr bwMode="auto">
          <a:xfrm>
            <a:off x="0" y="0"/>
            <a:ext cx="2807855" cy="8496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3423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8657"/>
          </a:xfrm>
        </p:spPr>
        <p:txBody>
          <a:bodyPr/>
          <a:lstStyle/>
          <a:p>
            <a:pPr algn="ctr"/>
            <a:r>
              <a:rPr lang="ru-RU" b="1" dirty="0" smtClean="0"/>
              <a:t>МЕМОРАНДУМ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544945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1. Воспитание </a:t>
            </a:r>
            <a:r>
              <a:rPr lang="ru-RU" b="1" dirty="0"/>
              <a:t>личности – приоритетная задача государственной политики в Российской Федерации, которая реализуется всеми ведомствами и структурами</a:t>
            </a:r>
            <a:r>
              <a:rPr lang="ru-RU" b="1" dirty="0" smtClean="0"/>
              <a:t>.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2</a:t>
            </a:r>
            <a:r>
              <a:rPr lang="ru-RU" b="1" dirty="0" smtClean="0"/>
              <a:t>. Преемственность </a:t>
            </a:r>
            <a:r>
              <a:rPr lang="ru-RU" b="1" dirty="0"/>
              <a:t>отечественных педагогических традиций – основа воспитания.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3. Воспитание </a:t>
            </a:r>
            <a:r>
              <a:rPr lang="ru-RU" b="1" dirty="0"/>
              <a:t>в школе – дело всего педагогического коллектива.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4. Партнерское </a:t>
            </a:r>
            <a:r>
              <a:rPr lang="ru-RU" b="1" dirty="0"/>
              <a:t>взаимодействие классного руководителя</a:t>
            </a:r>
            <a:br>
              <a:rPr lang="ru-RU" b="1" dirty="0"/>
            </a:br>
            <a:r>
              <a:rPr lang="ru-RU" b="1" dirty="0"/>
              <a:t>с родителями – гарант целостности процесса воспитания ребенка. </a:t>
            </a:r>
            <a:endParaRPr lang="ru-RU" dirty="0"/>
          </a:p>
          <a:p>
            <a:pPr marL="0" lvl="0" indent="0">
              <a:buNone/>
            </a:pPr>
            <a:r>
              <a:rPr lang="ru-RU" b="1" dirty="0" smtClean="0"/>
              <a:t>5. Школа </a:t>
            </a:r>
            <a:r>
              <a:rPr lang="ru-RU" b="1" dirty="0"/>
              <a:t>– инклюзивное пространство для образования.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6. </a:t>
            </a:r>
            <a:r>
              <a:rPr lang="ru-RU" b="1" dirty="0"/>
              <a:t>Сотрудничество советника директора по воспитанию и работе с детскими объединениями и классных руководителей – необходимое условие организации воспитательного процесса.</a:t>
            </a: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5727" t="16910" r="77398" b="73817"/>
          <a:stretch/>
        </p:blipFill>
        <p:spPr bwMode="auto">
          <a:xfrm>
            <a:off x="0" y="0"/>
            <a:ext cx="2807855" cy="8496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9817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8657"/>
          </a:xfrm>
        </p:spPr>
        <p:txBody>
          <a:bodyPr/>
          <a:lstStyle/>
          <a:p>
            <a:pPr algn="ctr"/>
            <a:r>
              <a:rPr lang="ru-RU" b="1" dirty="0" smtClean="0"/>
              <a:t>МЕМОРАНДУМ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544945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7. Классный </a:t>
            </a:r>
            <a:r>
              <a:rPr lang="ru-RU" b="1" dirty="0"/>
              <a:t>час – актуальная форма общения классного руководителя и обучающихся</a:t>
            </a:r>
            <a:r>
              <a:rPr lang="ru-RU" b="1" dirty="0" smtClean="0"/>
              <a:t>.</a:t>
            </a:r>
          </a:p>
          <a:p>
            <a:pPr marL="0" lvl="0" indent="0">
              <a:buNone/>
            </a:pPr>
            <a:r>
              <a:rPr lang="ru-RU" b="1" dirty="0" smtClean="0"/>
              <a:t>8. </a:t>
            </a:r>
            <a:r>
              <a:rPr lang="ru-RU" b="1" dirty="0"/>
              <a:t>Внеурочная деятельность – мощный воспитательный резерв.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9.</a:t>
            </a:r>
            <a:r>
              <a:rPr lang="ru-RU" dirty="0" smtClean="0"/>
              <a:t> </a:t>
            </a:r>
            <a:r>
              <a:rPr lang="ru-RU" b="1" dirty="0"/>
              <a:t>Содержательность и осознанность – ключевые факторы патриотического воспитания. </a:t>
            </a:r>
            <a:endParaRPr lang="ru-RU" b="1" dirty="0" smtClean="0"/>
          </a:p>
          <a:p>
            <a:pPr marL="0" lvl="0" indent="0">
              <a:buNone/>
            </a:pPr>
            <a:r>
              <a:rPr lang="ru-RU" b="1" dirty="0" smtClean="0"/>
              <a:t>10. Использование </a:t>
            </a:r>
            <a:r>
              <a:rPr lang="ru-RU" b="1" dirty="0"/>
              <a:t>современных инструментов профессионального самоопределения – залог экономического развития страны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11. </a:t>
            </a:r>
            <a:r>
              <a:rPr lang="ru-RU" b="1" dirty="0"/>
              <a:t>Цифровая грамотность – обязательная компетенция современного педагога.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12. Безопасность </a:t>
            </a:r>
            <a:r>
              <a:rPr lang="ru-RU" b="1" dirty="0"/>
              <a:t>детей в мире образовательного Интернет-пространства – ответственность педагога. </a:t>
            </a:r>
            <a:endParaRPr lang="ru-RU" b="1" dirty="0" smtClean="0"/>
          </a:p>
          <a:p>
            <a:pPr marL="0" lvl="0" indent="0">
              <a:buNone/>
            </a:pPr>
            <a:r>
              <a:rPr lang="ru-RU" b="1" dirty="0" smtClean="0"/>
              <a:t>13. Доступное </a:t>
            </a:r>
            <a:r>
              <a:rPr lang="ru-RU" b="1" dirty="0"/>
              <a:t>непрерывное обучение учителей – востребованная область педагогического образования. </a:t>
            </a:r>
            <a:endParaRPr lang="ru-RU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5727" t="16910" r="77398" b="73817"/>
          <a:stretch/>
        </p:blipFill>
        <p:spPr bwMode="auto">
          <a:xfrm>
            <a:off x="0" y="0"/>
            <a:ext cx="2807855" cy="84960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808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168</Words>
  <Application>Microsoft Office PowerPoint</Application>
  <PresentationFormat>Широкоэкранный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МЕМОРАНДУМ ПО ИТОГАМ I ВСЕРОССИЙСКОГО ФОРУМА КЛАССНЫХ РУКОВОДИТЕЛЕЙ</vt:lpstr>
      <vt:lpstr>МЕМОРАНДУМ</vt:lpstr>
      <vt:lpstr>МЕМОРАНДУМ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Владислав Шепелев</dc:creator>
  <cp:lastModifiedBy>Владислав Шепелев</cp:lastModifiedBy>
  <cp:revision>9</cp:revision>
  <dcterms:created xsi:type="dcterms:W3CDTF">2021-10-17T11:40:40Z</dcterms:created>
  <dcterms:modified xsi:type="dcterms:W3CDTF">2021-10-25T06:30:44Z</dcterms:modified>
</cp:coreProperties>
</file>