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56" r:id="rId2"/>
    <p:sldId id="313" r:id="rId3"/>
    <p:sldId id="302" r:id="rId4"/>
    <p:sldId id="257" r:id="rId5"/>
    <p:sldId id="314" r:id="rId6"/>
    <p:sldId id="322" r:id="rId7"/>
    <p:sldId id="323" r:id="rId8"/>
    <p:sldId id="262" r:id="rId9"/>
    <p:sldId id="324" r:id="rId10"/>
    <p:sldId id="325" r:id="rId11"/>
    <p:sldId id="309" r:id="rId12"/>
    <p:sldId id="326" r:id="rId13"/>
    <p:sldId id="327" r:id="rId14"/>
    <p:sldId id="317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Анастасия Выймова" initials="АВ" lastIdx="1" clrIdx="0">
    <p:extLst>
      <p:ext uri="{19B8F6BF-5375-455C-9EA6-DF929625EA0E}">
        <p15:presenceInfo xmlns:p15="http://schemas.microsoft.com/office/powerpoint/2012/main" userId="5273dfd46d06442e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>
        <p:scale>
          <a:sx n="77" d="100"/>
          <a:sy n="77" d="100"/>
        </p:scale>
        <p:origin x="816" y="2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Анастасия Выймова" userId="5273dfd46d06442e" providerId="LiveId" clId="{1C38D970-097C-4DD9-A0F6-5B126D7AA8AE}"/>
    <pc:docChg chg="undo redo custSel addSld delSld modSld modMainMaster">
      <pc:chgData name="Анастасия Выймова" userId="5273dfd46d06442e" providerId="LiveId" clId="{1C38D970-097C-4DD9-A0F6-5B126D7AA8AE}" dt="2021-10-24T19:21:01.965" v="945" actId="20577"/>
      <pc:docMkLst>
        <pc:docMk/>
      </pc:docMkLst>
      <pc:sldChg chg="addSp modSp modTransition">
        <pc:chgData name="Анастасия Выймова" userId="5273dfd46d06442e" providerId="LiveId" clId="{1C38D970-097C-4DD9-A0F6-5B126D7AA8AE}" dt="2021-10-24T19:14:32.745" v="932"/>
        <pc:sldMkLst>
          <pc:docMk/>
          <pc:sldMk cId="0" sldId="256"/>
        </pc:sldMkLst>
        <pc:spChg chg="mod">
          <ac:chgData name="Анастасия Выймова" userId="5273dfd46d06442e" providerId="LiveId" clId="{1C38D970-097C-4DD9-A0F6-5B126D7AA8AE}" dt="2021-10-24T18:22:27.583" v="10" actId="1076"/>
          <ac:spMkLst>
            <pc:docMk/>
            <pc:sldMk cId="0" sldId="256"/>
            <ac:spMk id="2" creationId="{00000000-0000-0000-0000-000000000000}"/>
          </ac:spMkLst>
        </pc:spChg>
        <pc:spChg chg="mod">
          <ac:chgData name="Анастасия Выймова" userId="5273dfd46d06442e" providerId="LiveId" clId="{1C38D970-097C-4DD9-A0F6-5B126D7AA8AE}" dt="2021-10-24T18:23:44.207" v="23" actId="207"/>
          <ac:spMkLst>
            <pc:docMk/>
            <pc:sldMk cId="0" sldId="256"/>
            <ac:spMk id="3" creationId="{00000000-0000-0000-0000-000000000000}"/>
          </ac:spMkLst>
        </pc:spChg>
        <pc:picChg chg="add mod ord modCrop">
          <ac:chgData name="Анастасия Выймова" userId="5273dfd46d06442e" providerId="LiveId" clId="{1C38D970-097C-4DD9-A0F6-5B126D7AA8AE}" dt="2021-10-24T18:23:10.271" v="18" actId="732"/>
          <ac:picMkLst>
            <pc:docMk/>
            <pc:sldMk cId="0" sldId="256"/>
            <ac:picMk id="4" creationId="{162D6F93-9FFF-45C1-A647-578D8B6BC9B9}"/>
          </ac:picMkLst>
        </pc:picChg>
      </pc:sldChg>
      <pc:sldChg chg="addSp delSp modSp modTransition">
        <pc:chgData name="Анастасия Выймова" userId="5273dfd46d06442e" providerId="LiveId" clId="{1C38D970-097C-4DD9-A0F6-5B126D7AA8AE}" dt="2021-10-24T19:14:32.745" v="932"/>
        <pc:sldMkLst>
          <pc:docMk/>
          <pc:sldMk cId="0" sldId="257"/>
        </pc:sldMkLst>
        <pc:spChg chg="mod">
          <ac:chgData name="Анастасия Выймова" userId="5273dfd46d06442e" providerId="LiveId" clId="{1C38D970-097C-4DD9-A0F6-5B126D7AA8AE}" dt="2021-10-24T18:43:43.107" v="376" actId="403"/>
          <ac:spMkLst>
            <pc:docMk/>
            <pc:sldMk cId="0" sldId="257"/>
            <ac:spMk id="2" creationId="{00000000-0000-0000-0000-000000000000}"/>
          </ac:spMkLst>
        </pc:spChg>
        <pc:spChg chg="mod">
          <ac:chgData name="Анастасия Выймова" userId="5273dfd46d06442e" providerId="LiveId" clId="{1C38D970-097C-4DD9-A0F6-5B126D7AA8AE}" dt="2021-10-24T18:44:16.016" v="383" actId="1076"/>
          <ac:spMkLst>
            <pc:docMk/>
            <pc:sldMk cId="0" sldId="257"/>
            <ac:spMk id="3" creationId="{00000000-0000-0000-0000-000000000000}"/>
          </ac:spMkLst>
        </pc:spChg>
        <pc:spChg chg="del mod">
          <ac:chgData name="Анастасия Выймова" userId="5273dfd46d06442e" providerId="LiveId" clId="{1C38D970-097C-4DD9-A0F6-5B126D7AA8AE}" dt="2021-10-24T18:42:35.479" v="354" actId="478"/>
          <ac:spMkLst>
            <pc:docMk/>
            <pc:sldMk cId="0" sldId="257"/>
            <ac:spMk id="4" creationId="{00000000-0000-0000-0000-000000000000}"/>
          </ac:spMkLst>
        </pc:spChg>
        <pc:picChg chg="add mod ord">
          <ac:chgData name="Анастасия Выймова" userId="5273dfd46d06442e" providerId="LiveId" clId="{1C38D970-097C-4DD9-A0F6-5B126D7AA8AE}" dt="2021-10-24T18:43:47.708" v="378" actId="1076"/>
          <ac:picMkLst>
            <pc:docMk/>
            <pc:sldMk cId="0" sldId="257"/>
            <ac:picMk id="5" creationId="{33E4B619-FED5-4B3C-B312-535342C7FB50}"/>
          </ac:picMkLst>
        </pc:picChg>
      </pc:sldChg>
      <pc:sldChg chg="addSp delSp modSp modTransition">
        <pc:chgData name="Анастасия Выймова" userId="5273dfd46d06442e" providerId="LiveId" clId="{1C38D970-097C-4DD9-A0F6-5B126D7AA8AE}" dt="2021-10-24T19:14:32.745" v="932"/>
        <pc:sldMkLst>
          <pc:docMk/>
          <pc:sldMk cId="0" sldId="262"/>
        </pc:sldMkLst>
        <pc:spChg chg="mod">
          <ac:chgData name="Анастасия Выймова" userId="5273dfd46d06442e" providerId="LiveId" clId="{1C38D970-097C-4DD9-A0F6-5B126D7AA8AE}" dt="2021-10-24T18:58:51.323" v="627" actId="1076"/>
          <ac:spMkLst>
            <pc:docMk/>
            <pc:sldMk cId="0" sldId="262"/>
            <ac:spMk id="3" creationId="{00000000-0000-0000-0000-000000000000}"/>
          </ac:spMkLst>
        </pc:spChg>
        <pc:picChg chg="add ord">
          <ac:chgData name="Анастасия Выймова" userId="5273dfd46d06442e" providerId="LiveId" clId="{1C38D970-097C-4DD9-A0F6-5B126D7AA8AE}" dt="2021-10-24T18:58:34.162" v="620" actId="167"/>
          <ac:picMkLst>
            <pc:docMk/>
            <pc:sldMk cId="0" sldId="262"/>
            <ac:picMk id="5" creationId="{BBC811EF-8C89-4C82-9C0A-EFEEC9A6AC15}"/>
          </ac:picMkLst>
        </pc:picChg>
        <pc:picChg chg="add del">
          <ac:chgData name="Анастасия Выймова" userId="5273dfd46d06442e" providerId="LiveId" clId="{1C38D970-097C-4DD9-A0F6-5B126D7AA8AE}" dt="2021-10-24T18:58:59.851" v="630"/>
          <ac:picMkLst>
            <pc:docMk/>
            <pc:sldMk cId="0" sldId="262"/>
            <ac:picMk id="6" creationId="{6B1F9548-213E-4237-948A-E761FF68A745}"/>
          </ac:picMkLst>
        </pc:picChg>
        <pc:picChg chg="mod modCrop">
          <ac:chgData name="Анастасия Выймова" userId="5273dfd46d06442e" providerId="LiveId" clId="{1C38D970-097C-4DD9-A0F6-5B126D7AA8AE}" dt="2021-10-24T19:00:34.545" v="649" actId="1076"/>
          <ac:picMkLst>
            <pc:docMk/>
            <pc:sldMk cId="0" sldId="262"/>
            <ac:picMk id="1026" creationId="{00000000-0000-0000-0000-000000000000}"/>
          </ac:picMkLst>
        </pc:picChg>
      </pc:sldChg>
      <pc:sldChg chg="modSp del modTransition">
        <pc:chgData name="Анастасия Выймова" userId="5273dfd46d06442e" providerId="LiveId" clId="{1C38D970-097C-4DD9-A0F6-5B126D7AA8AE}" dt="2021-10-24T19:07:42.176" v="816" actId="47"/>
        <pc:sldMkLst>
          <pc:docMk/>
          <pc:sldMk cId="0" sldId="292"/>
        </pc:sldMkLst>
        <pc:spChg chg="mod">
          <ac:chgData name="Анастасия Выймова" userId="5273dfd46d06442e" providerId="LiveId" clId="{1C38D970-097C-4DD9-A0F6-5B126D7AA8AE}" dt="2021-10-24T19:07:34.991" v="813" actId="21"/>
          <ac:spMkLst>
            <pc:docMk/>
            <pc:sldMk cId="0" sldId="292"/>
            <ac:spMk id="2" creationId="{00000000-0000-0000-0000-000000000000}"/>
          </ac:spMkLst>
        </pc:spChg>
      </pc:sldChg>
      <pc:sldChg chg="addSp delSp modSp modTransition">
        <pc:chgData name="Анастасия Выймова" userId="5273dfd46d06442e" providerId="LiveId" clId="{1C38D970-097C-4DD9-A0F6-5B126D7AA8AE}" dt="2021-10-24T19:15:58.024" v="939" actId="1076"/>
        <pc:sldMkLst>
          <pc:docMk/>
          <pc:sldMk cId="0" sldId="302"/>
        </pc:sldMkLst>
        <pc:spChg chg="mod">
          <ac:chgData name="Анастасия Выймова" userId="5273dfd46d06442e" providerId="LiveId" clId="{1C38D970-097C-4DD9-A0F6-5B126D7AA8AE}" dt="2021-10-24T18:42:53.275" v="361" actId="1076"/>
          <ac:spMkLst>
            <pc:docMk/>
            <pc:sldMk cId="0" sldId="302"/>
            <ac:spMk id="2" creationId="{00000000-0000-0000-0000-000000000000}"/>
          </ac:spMkLst>
        </pc:spChg>
        <pc:spChg chg="mod">
          <ac:chgData name="Анастасия Выймова" userId="5273dfd46d06442e" providerId="LiveId" clId="{1C38D970-097C-4DD9-A0F6-5B126D7AA8AE}" dt="2021-10-24T18:42:22.712" v="352" actId="1076"/>
          <ac:spMkLst>
            <pc:docMk/>
            <pc:sldMk cId="0" sldId="302"/>
            <ac:spMk id="3" creationId="{00000000-0000-0000-0000-000000000000}"/>
          </ac:spMkLst>
        </pc:spChg>
        <pc:picChg chg="del mod">
          <ac:chgData name="Анастасия Выймова" userId="5273dfd46d06442e" providerId="LiveId" clId="{1C38D970-097C-4DD9-A0F6-5B126D7AA8AE}" dt="2021-10-24T18:38:39.602" v="329" actId="478"/>
          <ac:picMkLst>
            <pc:docMk/>
            <pc:sldMk cId="0" sldId="302"/>
            <ac:picMk id="4" creationId="{00000000-0000-0000-0000-000000000000}"/>
          </ac:picMkLst>
        </pc:picChg>
        <pc:picChg chg="add del ord">
          <ac:chgData name="Анастасия Выймова" userId="5273dfd46d06442e" providerId="LiveId" clId="{1C38D970-097C-4DD9-A0F6-5B126D7AA8AE}" dt="2021-10-24T18:41:35.505" v="342" actId="478"/>
          <ac:picMkLst>
            <pc:docMk/>
            <pc:sldMk cId="0" sldId="302"/>
            <ac:picMk id="5" creationId="{C68292E7-17ED-4793-BC30-029F9C07F4D8}"/>
          </ac:picMkLst>
        </pc:picChg>
        <pc:picChg chg="add mod">
          <ac:chgData name="Анастасия Выймова" userId="5273dfd46d06442e" providerId="LiveId" clId="{1C38D970-097C-4DD9-A0F6-5B126D7AA8AE}" dt="2021-10-24T19:15:58.024" v="939" actId="1076"/>
          <ac:picMkLst>
            <pc:docMk/>
            <pc:sldMk cId="0" sldId="302"/>
            <ac:picMk id="6" creationId="{9186F84A-FC72-4644-81D5-4361BDABF32F}"/>
          </ac:picMkLst>
        </pc:picChg>
        <pc:picChg chg="add del">
          <ac:chgData name="Анастасия Выймова" userId="5273dfd46d06442e" providerId="LiveId" clId="{1C38D970-097C-4DD9-A0F6-5B126D7AA8AE}" dt="2021-10-24T18:40:37.565" v="335" actId="478"/>
          <ac:picMkLst>
            <pc:docMk/>
            <pc:sldMk cId="0" sldId="302"/>
            <ac:picMk id="7" creationId="{88DD5042-94A8-4223-87A8-23712A1792D9}"/>
          </ac:picMkLst>
        </pc:picChg>
        <pc:picChg chg="add mod ord">
          <ac:chgData name="Анастасия Выймова" userId="5273dfd46d06442e" providerId="LiveId" clId="{1C38D970-097C-4DD9-A0F6-5B126D7AA8AE}" dt="2021-10-24T18:41:26.424" v="340" actId="167"/>
          <ac:picMkLst>
            <pc:docMk/>
            <pc:sldMk cId="0" sldId="302"/>
            <ac:picMk id="8" creationId="{91FB85B3-B7BF-4DF3-B4BF-624727194D03}"/>
          </ac:picMkLst>
        </pc:picChg>
      </pc:sldChg>
      <pc:sldChg chg="addSp delSp modSp modTransition">
        <pc:chgData name="Анастасия Выймова" userId="5273dfd46d06442e" providerId="LiveId" clId="{1C38D970-097C-4DD9-A0F6-5B126D7AA8AE}" dt="2021-10-24T19:20:31.642" v="944" actId="20577"/>
        <pc:sldMkLst>
          <pc:docMk/>
          <pc:sldMk cId="0" sldId="309"/>
        </pc:sldMkLst>
        <pc:spChg chg="del mod">
          <ac:chgData name="Анастасия Выймова" userId="5273dfd46d06442e" providerId="LiveId" clId="{1C38D970-097C-4DD9-A0F6-5B126D7AA8AE}" dt="2021-10-24T19:06:55.647" v="796" actId="478"/>
          <ac:spMkLst>
            <pc:docMk/>
            <pc:sldMk cId="0" sldId="309"/>
            <ac:spMk id="2" creationId="{00000000-0000-0000-0000-000000000000}"/>
          </ac:spMkLst>
        </pc:spChg>
        <pc:spChg chg="mod">
          <ac:chgData name="Анастасия Выймова" userId="5273dfd46d06442e" providerId="LiveId" clId="{1C38D970-097C-4DD9-A0F6-5B126D7AA8AE}" dt="2021-10-24T19:20:21.005" v="943" actId="6549"/>
          <ac:spMkLst>
            <pc:docMk/>
            <pc:sldMk cId="0" sldId="309"/>
            <ac:spMk id="3" creationId="{00000000-0000-0000-0000-000000000000}"/>
          </ac:spMkLst>
        </pc:spChg>
        <pc:spChg chg="add mod">
          <ac:chgData name="Анастасия Выймова" userId="5273dfd46d06442e" providerId="LiveId" clId="{1C38D970-097C-4DD9-A0F6-5B126D7AA8AE}" dt="2021-10-24T19:20:31.642" v="944" actId="20577"/>
          <ac:spMkLst>
            <pc:docMk/>
            <pc:sldMk cId="0" sldId="309"/>
            <ac:spMk id="4" creationId="{D9F7CD22-BA91-425E-851E-790597ABB758}"/>
          </ac:spMkLst>
        </pc:spChg>
        <pc:spChg chg="add del mod">
          <ac:chgData name="Анастасия Выймова" userId="5273dfd46d06442e" providerId="LiveId" clId="{1C38D970-097C-4DD9-A0F6-5B126D7AA8AE}" dt="2021-10-24T19:06:57.925" v="797" actId="478"/>
          <ac:spMkLst>
            <pc:docMk/>
            <pc:sldMk cId="0" sldId="309"/>
            <ac:spMk id="6" creationId="{6ECB13B1-012E-449D-B868-70CB83DE75FE}"/>
          </ac:spMkLst>
        </pc:spChg>
        <pc:spChg chg="add del">
          <ac:chgData name="Анастасия Выймова" userId="5273dfd46d06442e" providerId="LiveId" clId="{1C38D970-097C-4DD9-A0F6-5B126D7AA8AE}" dt="2021-10-24T19:07:28.232" v="811"/>
          <ac:spMkLst>
            <pc:docMk/>
            <pc:sldMk cId="0" sldId="309"/>
            <ac:spMk id="7" creationId="{F6D61F5D-337F-4702-9B4F-C736790BAA67}"/>
          </ac:spMkLst>
        </pc:spChg>
        <pc:picChg chg="add ord">
          <ac:chgData name="Анастасия Выймова" userId="5273dfd46d06442e" providerId="LiveId" clId="{1C38D970-097C-4DD9-A0F6-5B126D7AA8AE}" dt="2021-10-24T19:09:09.798" v="837" actId="167"/>
          <ac:picMkLst>
            <pc:docMk/>
            <pc:sldMk cId="0" sldId="309"/>
            <ac:picMk id="8" creationId="{894AA8C5-2FF0-468A-BFA6-8EF37D4CF8A1}"/>
          </ac:picMkLst>
        </pc:picChg>
      </pc:sldChg>
      <pc:sldChg chg="addSp modSp modTransition">
        <pc:chgData name="Анастасия Выймова" userId="5273dfd46d06442e" providerId="LiveId" clId="{1C38D970-097C-4DD9-A0F6-5B126D7AA8AE}" dt="2021-10-24T19:15:51.407" v="938" actId="1440"/>
        <pc:sldMkLst>
          <pc:docMk/>
          <pc:sldMk cId="791332138" sldId="313"/>
        </pc:sldMkLst>
        <pc:spChg chg="mod">
          <ac:chgData name="Анастасия Выймова" userId="5273dfd46d06442e" providerId="LiveId" clId="{1C38D970-097C-4DD9-A0F6-5B126D7AA8AE}" dt="2021-10-24T18:27:58.644" v="171" actId="1076"/>
          <ac:spMkLst>
            <pc:docMk/>
            <pc:sldMk cId="791332138" sldId="313"/>
            <ac:spMk id="2" creationId="{00000000-0000-0000-0000-000000000000}"/>
          </ac:spMkLst>
        </pc:spChg>
        <pc:spChg chg="mod">
          <ac:chgData name="Анастасия Выймова" userId="5273dfd46d06442e" providerId="LiveId" clId="{1C38D970-097C-4DD9-A0F6-5B126D7AA8AE}" dt="2021-10-24T18:24:31.814" v="35" actId="1076"/>
          <ac:spMkLst>
            <pc:docMk/>
            <pc:sldMk cId="791332138" sldId="313"/>
            <ac:spMk id="3" creationId="{00000000-0000-0000-0000-000000000000}"/>
          </ac:spMkLst>
        </pc:spChg>
        <pc:spChg chg="mod">
          <ac:chgData name="Анастасия Выймова" userId="5273dfd46d06442e" providerId="LiveId" clId="{1C38D970-097C-4DD9-A0F6-5B126D7AA8AE}" dt="2021-10-24T18:33:19.538" v="259" actId="1076"/>
          <ac:spMkLst>
            <pc:docMk/>
            <pc:sldMk cId="791332138" sldId="313"/>
            <ac:spMk id="4" creationId="{00000000-0000-0000-0000-000000000000}"/>
          </ac:spMkLst>
        </pc:spChg>
        <pc:picChg chg="mod">
          <ac:chgData name="Анастасия Выймова" userId="5273dfd46d06442e" providerId="LiveId" clId="{1C38D970-097C-4DD9-A0F6-5B126D7AA8AE}" dt="2021-10-24T19:15:51.407" v="938" actId="1440"/>
          <ac:picMkLst>
            <pc:docMk/>
            <pc:sldMk cId="791332138" sldId="313"/>
            <ac:picMk id="5" creationId="{00000000-0000-0000-0000-000000000000}"/>
          </ac:picMkLst>
        </pc:picChg>
        <pc:picChg chg="add ord">
          <ac:chgData name="Анастасия Выймова" userId="5273dfd46d06442e" providerId="LiveId" clId="{1C38D970-097C-4DD9-A0F6-5B126D7AA8AE}" dt="2021-10-24T18:23:53.733" v="25" actId="167"/>
          <ac:picMkLst>
            <pc:docMk/>
            <pc:sldMk cId="791332138" sldId="313"/>
            <ac:picMk id="6" creationId="{F4AE0A42-3675-4938-B998-132485BE6E27}"/>
          </ac:picMkLst>
        </pc:picChg>
      </pc:sldChg>
      <pc:sldChg chg="addSp modSp modTransition">
        <pc:chgData name="Анастасия Выймова" userId="5273dfd46d06442e" providerId="LiveId" clId="{1C38D970-097C-4DD9-A0F6-5B126D7AA8AE}" dt="2021-10-24T19:14:32.745" v="932"/>
        <pc:sldMkLst>
          <pc:docMk/>
          <pc:sldMk cId="735224270" sldId="314"/>
        </pc:sldMkLst>
        <pc:spChg chg="mod">
          <ac:chgData name="Анастасия Выймова" userId="5273dfd46d06442e" providerId="LiveId" clId="{1C38D970-097C-4DD9-A0F6-5B126D7AA8AE}" dt="2021-10-24T18:45:29.949" v="411" actId="1076"/>
          <ac:spMkLst>
            <pc:docMk/>
            <pc:sldMk cId="735224270" sldId="314"/>
            <ac:spMk id="2" creationId="{00000000-0000-0000-0000-000000000000}"/>
          </ac:spMkLst>
        </pc:spChg>
        <pc:spChg chg="mod">
          <ac:chgData name="Анастасия Выймова" userId="5273dfd46d06442e" providerId="LiveId" clId="{1C38D970-097C-4DD9-A0F6-5B126D7AA8AE}" dt="2021-10-24T18:48:44.399" v="464" actId="1076"/>
          <ac:spMkLst>
            <pc:docMk/>
            <pc:sldMk cId="735224270" sldId="314"/>
            <ac:spMk id="3" creationId="{00000000-0000-0000-0000-000000000000}"/>
          </ac:spMkLst>
        </pc:spChg>
        <pc:picChg chg="add mod modCrop">
          <ac:chgData name="Анастасия Выймова" userId="5273dfd46d06442e" providerId="LiveId" clId="{1C38D970-097C-4DD9-A0F6-5B126D7AA8AE}" dt="2021-10-24T18:52:44.762" v="543" actId="1076"/>
          <ac:picMkLst>
            <pc:docMk/>
            <pc:sldMk cId="735224270" sldId="314"/>
            <ac:picMk id="4" creationId="{D8596F5F-947A-415D-A8DA-7880BC9D2A87}"/>
          </ac:picMkLst>
        </pc:picChg>
        <pc:picChg chg="add ord">
          <ac:chgData name="Анастасия Выймова" userId="5273dfd46d06442e" providerId="LiveId" clId="{1C38D970-097C-4DD9-A0F6-5B126D7AA8AE}" dt="2021-10-24T18:51:54.830" v="534" actId="167"/>
          <ac:picMkLst>
            <pc:docMk/>
            <pc:sldMk cId="735224270" sldId="314"/>
            <ac:picMk id="5" creationId="{4BE06769-C614-42F6-B569-03352F8A4A1E}"/>
          </ac:picMkLst>
        </pc:picChg>
      </pc:sldChg>
      <pc:sldChg chg="addSp delSp modSp del modTransition">
        <pc:chgData name="Анастасия Выймова" userId="5273dfd46d06442e" providerId="LiveId" clId="{1C38D970-097C-4DD9-A0F6-5B126D7AA8AE}" dt="2021-10-24T19:02:48.074" v="697" actId="47"/>
        <pc:sldMkLst>
          <pc:docMk/>
          <pc:sldMk cId="658697772" sldId="315"/>
        </pc:sldMkLst>
        <pc:spChg chg="del mod">
          <ac:chgData name="Анастасия Выймова" userId="5273dfd46d06442e" providerId="LiveId" clId="{1C38D970-097C-4DD9-A0F6-5B126D7AA8AE}" dt="2021-10-24T19:02:41.522" v="693"/>
          <ac:spMkLst>
            <pc:docMk/>
            <pc:sldMk cId="658697772" sldId="315"/>
            <ac:spMk id="2" creationId="{00000000-0000-0000-0000-000000000000}"/>
          </ac:spMkLst>
        </pc:spChg>
        <pc:picChg chg="del">
          <ac:chgData name="Анастасия Выймова" userId="5273dfd46d06442e" providerId="LiveId" clId="{1C38D970-097C-4DD9-A0F6-5B126D7AA8AE}" dt="2021-10-24T19:02:45.773" v="695" actId="21"/>
          <ac:picMkLst>
            <pc:docMk/>
            <pc:sldMk cId="658697772" sldId="315"/>
            <ac:picMk id="4" creationId="{00000000-0000-0000-0000-000000000000}"/>
          </ac:picMkLst>
        </pc:picChg>
        <pc:picChg chg="add ord">
          <ac:chgData name="Анастасия Выймова" userId="5273dfd46d06442e" providerId="LiveId" clId="{1C38D970-097C-4DD9-A0F6-5B126D7AA8AE}" dt="2021-10-24T19:02:13.403" v="682" actId="167"/>
          <ac:picMkLst>
            <pc:docMk/>
            <pc:sldMk cId="658697772" sldId="315"/>
            <ac:picMk id="5" creationId="{BE69EB29-8EFD-4C3D-8629-BBC1F8554E49}"/>
          </ac:picMkLst>
        </pc:picChg>
        <pc:picChg chg="add del">
          <ac:chgData name="Анастасия Выймова" userId="5273dfd46d06442e" providerId="LiveId" clId="{1C38D970-097C-4DD9-A0F6-5B126D7AA8AE}" dt="2021-10-24T19:02:31.417" v="687"/>
          <ac:picMkLst>
            <pc:docMk/>
            <pc:sldMk cId="658697772" sldId="315"/>
            <ac:picMk id="6" creationId="{6FC3E5FC-91D4-43BA-BF07-080264A2B991}"/>
          </ac:picMkLst>
        </pc:picChg>
      </pc:sldChg>
      <pc:sldChg chg="addSp modSp modTransition">
        <pc:chgData name="Анастасия Выймова" userId="5273dfd46d06442e" providerId="LiveId" clId="{1C38D970-097C-4DD9-A0F6-5B126D7AA8AE}" dt="2021-10-24T19:21:01.965" v="945" actId="20577"/>
        <pc:sldMkLst>
          <pc:docMk/>
          <pc:sldMk cId="3371950715" sldId="317"/>
        </pc:sldMkLst>
        <pc:spChg chg="mod">
          <ac:chgData name="Анастасия Выймова" userId="5273dfd46d06442e" providerId="LiveId" clId="{1C38D970-097C-4DD9-A0F6-5B126D7AA8AE}" dt="2021-10-24T19:21:01.965" v="945" actId="20577"/>
          <ac:spMkLst>
            <pc:docMk/>
            <pc:sldMk cId="3371950715" sldId="317"/>
            <ac:spMk id="2" creationId="{00000000-0000-0000-0000-000000000000}"/>
          </ac:spMkLst>
        </pc:spChg>
        <pc:picChg chg="add ord">
          <ac:chgData name="Анастасия Выймова" userId="5273dfd46d06442e" providerId="LiveId" clId="{1C38D970-097C-4DD9-A0F6-5B126D7AA8AE}" dt="2021-10-24T19:09:25.434" v="843" actId="167"/>
          <ac:picMkLst>
            <pc:docMk/>
            <pc:sldMk cId="3371950715" sldId="317"/>
            <ac:picMk id="3" creationId="{9D0E8F22-B32A-4000-9219-17409B5237B9}"/>
          </ac:picMkLst>
        </pc:picChg>
        <pc:picChg chg="add mod">
          <ac:chgData name="Анастасия Выймова" userId="5273dfd46d06442e" providerId="LiveId" clId="{1C38D970-097C-4DD9-A0F6-5B126D7AA8AE}" dt="2021-10-24T19:15:20.891" v="933" actId="1076"/>
          <ac:picMkLst>
            <pc:docMk/>
            <pc:sldMk cId="3371950715" sldId="317"/>
            <ac:picMk id="2050" creationId="{CBF6042A-4C3C-4368-ACBC-353C80D12DB5}"/>
          </ac:picMkLst>
        </pc:picChg>
      </pc:sldChg>
      <pc:sldChg chg="delSp modSp del modTransition">
        <pc:chgData name="Анастасия Выймова" userId="5273dfd46d06442e" providerId="LiveId" clId="{1C38D970-097C-4DD9-A0F6-5B126D7AA8AE}" dt="2021-10-24T19:08:06.969" v="823" actId="47"/>
        <pc:sldMkLst>
          <pc:docMk/>
          <pc:sldMk cId="1660277997" sldId="318"/>
        </pc:sldMkLst>
        <pc:spChg chg="del mod">
          <ac:chgData name="Анастасия Выймова" userId="5273dfd46d06442e" providerId="LiveId" clId="{1C38D970-097C-4DD9-A0F6-5B126D7AA8AE}" dt="2021-10-24T19:08:06.323" v="822"/>
          <ac:spMkLst>
            <pc:docMk/>
            <pc:sldMk cId="1660277997" sldId="318"/>
            <ac:spMk id="3" creationId="{00000000-0000-0000-0000-000000000000}"/>
          </ac:spMkLst>
        </pc:spChg>
      </pc:sldChg>
      <pc:sldChg chg="del modTransition">
        <pc:chgData name="Анастасия Выймова" userId="5273dfd46d06442e" providerId="LiveId" clId="{1C38D970-097C-4DD9-A0F6-5B126D7AA8AE}" dt="2021-10-24T19:04:49.892" v="747" actId="47"/>
        <pc:sldMkLst>
          <pc:docMk/>
          <pc:sldMk cId="2479655270" sldId="319"/>
        </pc:sldMkLst>
      </pc:sldChg>
      <pc:sldChg chg="modSp new add del">
        <pc:chgData name="Анастасия Выймова" userId="5273dfd46d06442e" providerId="LiveId" clId="{1C38D970-097C-4DD9-A0F6-5B126D7AA8AE}" dt="2021-10-24T18:44:41.554" v="391" actId="680"/>
        <pc:sldMkLst>
          <pc:docMk/>
          <pc:sldMk cId="75703186" sldId="320"/>
        </pc:sldMkLst>
        <pc:spChg chg="mod">
          <ac:chgData name="Анастасия Выймова" userId="5273dfd46d06442e" providerId="LiveId" clId="{1C38D970-097C-4DD9-A0F6-5B126D7AA8AE}" dt="2021-10-24T18:44:40.037" v="390" actId="21"/>
          <ac:spMkLst>
            <pc:docMk/>
            <pc:sldMk cId="75703186" sldId="320"/>
            <ac:spMk id="3" creationId="{0C280511-5C26-4B5C-AFC9-F95E8CFB5E82}"/>
          </ac:spMkLst>
        </pc:spChg>
      </pc:sldChg>
      <pc:sldChg chg="modSp add del">
        <pc:chgData name="Анастасия Выймова" userId="5273dfd46d06442e" providerId="LiveId" clId="{1C38D970-097C-4DD9-A0F6-5B126D7AA8AE}" dt="2021-10-24T18:46:28.882" v="426" actId="47"/>
        <pc:sldMkLst>
          <pc:docMk/>
          <pc:sldMk cId="1520076622" sldId="320"/>
        </pc:sldMkLst>
        <pc:spChg chg="mod">
          <ac:chgData name="Анастасия Выймова" userId="5273dfd46d06442e" providerId="LiveId" clId="{1C38D970-097C-4DD9-A0F6-5B126D7AA8AE}" dt="2021-10-24T18:45:54.166" v="416" actId="1076"/>
          <ac:spMkLst>
            <pc:docMk/>
            <pc:sldMk cId="1520076622" sldId="320"/>
            <ac:spMk id="2" creationId="{00000000-0000-0000-0000-000000000000}"/>
          </ac:spMkLst>
        </pc:spChg>
        <pc:spChg chg="mod">
          <ac:chgData name="Анастасия Выймова" userId="5273dfd46d06442e" providerId="LiveId" clId="{1C38D970-097C-4DD9-A0F6-5B126D7AA8AE}" dt="2021-10-24T18:44:56.272" v="399" actId="20577"/>
          <ac:spMkLst>
            <pc:docMk/>
            <pc:sldMk cId="1520076622" sldId="320"/>
            <ac:spMk id="3" creationId="{00000000-0000-0000-0000-000000000000}"/>
          </ac:spMkLst>
        </pc:spChg>
      </pc:sldChg>
      <pc:sldChg chg="modSp add del">
        <pc:chgData name="Анастасия Выймова" userId="5273dfd46d06442e" providerId="LiveId" clId="{1C38D970-097C-4DD9-A0F6-5B126D7AA8AE}" dt="2021-10-24T18:46:38.615" v="428" actId="47"/>
        <pc:sldMkLst>
          <pc:docMk/>
          <pc:sldMk cId="4010380070" sldId="321"/>
        </pc:sldMkLst>
        <pc:spChg chg="mod">
          <ac:chgData name="Анастасия Выймова" userId="5273dfd46d06442e" providerId="LiveId" clId="{1C38D970-097C-4DD9-A0F6-5B126D7AA8AE}" dt="2021-10-24T18:46:07.998" v="422" actId="1076"/>
          <ac:spMkLst>
            <pc:docMk/>
            <pc:sldMk cId="4010380070" sldId="321"/>
            <ac:spMk id="2" creationId="{00000000-0000-0000-0000-000000000000}"/>
          </ac:spMkLst>
        </pc:spChg>
        <pc:spChg chg="mod">
          <ac:chgData name="Анастасия Выймова" userId="5273dfd46d06442e" providerId="LiveId" clId="{1C38D970-097C-4DD9-A0F6-5B126D7AA8AE}" dt="2021-10-24T18:44:58.988" v="401" actId="27636"/>
          <ac:spMkLst>
            <pc:docMk/>
            <pc:sldMk cId="4010380070" sldId="321"/>
            <ac:spMk id="3" creationId="{00000000-0000-0000-0000-000000000000}"/>
          </ac:spMkLst>
        </pc:spChg>
      </pc:sldChg>
      <pc:sldChg chg="addSp delSp modSp add modTransition">
        <pc:chgData name="Анастасия Выймова" userId="5273dfd46d06442e" providerId="LiveId" clId="{1C38D970-097C-4DD9-A0F6-5B126D7AA8AE}" dt="2021-10-24T19:14:32.745" v="932"/>
        <pc:sldMkLst>
          <pc:docMk/>
          <pc:sldMk cId="3673030616" sldId="322"/>
        </pc:sldMkLst>
        <pc:spChg chg="mod">
          <ac:chgData name="Анастасия Выймова" userId="5273dfd46d06442e" providerId="LiveId" clId="{1C38D970-097C-4DD9-A0F6-5B126D7AA8AE}" dt="2021-10-24T18:47:45.060" v="451" actId="20577"/>
          <ac:spMkLst>
            <pc:docMk/>
            <pc:sldMk cId="3673030616" sldId="322"/>
            <ac:spMk id="3" creationId="{00000000-0000-0000-0000-000000000000}"/>
          </ac:spMkLst>
        </pc:spChg>
        <pc:picChg chg="add ord">
          <ac:chgData name="Анастасия Выймова" userId="5273dfd46d06442e" providerId="LiveId" clId="{1C38D970-097C-4DD9-A0F6-5B126D7AA8AE}" dt="2021-10-24T18:52:50.597" v="545" actId="167"/>
          <ac:picMkLst>
            <pc:docMk/>
            <pc:sldMk cId="3673030616" sldId="322"/>
            <ac:picMk id="4" creationId="{7656B752-9889-4113-89AC-A55DBBC4FBE5}"/>
          </ac:picMkLst>
        </pc:picChg>
        <pc:picChg chg="add del">
          <ac:chgData name="Анастасия Выймова" userId="5273dfd46d06442e" providerId="LiveId" clId="{1C38D970-097C-4DD9-A0F6-5B126D7AA8AE}" dt="2021-10-24T18:54:24.257" v="549"/>
          <ac:picMkLst>
            <pc:docMk/>
            <pc:sldMk cId="3673030616" sldId="322"/>
            <ac:picMk id="5" creationId="{1A44E1DE-9536-44D3-ADDC-8D79217D05A8}"/>
          </ac:picMkLst>
        </pc:picChg>
        <pc:picChg chg="add mod modCrop">
          <ac:chgData name="Анастасия Выймова" userId="5273dfd46d06442e" providerId="LiveId" clId="{1C38D970-097C-4DD9-A0F6-5B126D7AA8AE}" dt="2021-10-24T18:55:58.768" v="588" actId="1076"/>
          <ac:picMkLst>
            <pc:docMk/>
            <pc:sldMk cId="3673030616" sldId="322"/>
            <ac:picMk id="1026" creationId="{245621B4-121B-452F-979E-11757C6264FB}"/>
          </ac:picMkLst>
        </pc:picChg>
      </pc:sldChg>
      <pc:sldChg chg="addSp modSp add modTransition">
        <pc:chgData name="Анастасия Выймова" userId="5273dfd46d06442e" providerId="LiveId" clId="{1C38D970-097C-4DD9-A0F6-5B126D7AA8AE}" dt="2021-10-24T19:14:32.745" v="932"/>
        <pc:sldMkLst>
          <pc:docMk/>
          <pc:sldMk cId="4190369859" sldId="323"/>
        </pc:sldMkLst>
        <pc:spChg chg="mod">
          <ac:chgData name="Анастасия Выймова" userId="5273dfd46d06442e" providerId="LiveId" clId="{1C38D970-097C-4DD9-A0F6-5B126D7AA8AE}" dt="2021-10-24T18:48:06.362" v="461" actId="14100"/>
          <ac:spMkLst>
            <pc:docMk/>
            <pc:sldMk cId="4190369859" sldId="323"/>
            <ac:spMk id="3" creationId="{00000000-0000-0000-0000-000000000000}"/>
          </ac:spMkLst>
        </pc:spChg>
        <pc:picChg chg="add mod ord">
          <ac:chgData name="Анастасия Выймова" userId="5273dfd46d06442e" providerId="LiveId" clId="{1C38D970-097C-4DD9-A0F6-5B126D7AA8AE}" dt="2021-10-24T18:57:58.234" v="612"/>
          <ac:picMkLst>
            <pc:docMk/>
            <pc:sldMk cId="4190369859" sldId="323"/>
            <ac:picMk id="4" creationId="{4674BE89-5417-4E9C-9264-B487B6BD4906}"/>
          </ac:picMkLst>
        </pc:picChg>
        <pc:picChg chg="add mod">
          <ac:chgData name="Анастасия Выймова" userId="5273dfd46d06442e" providerId="LiveId" clId="{1C38D970-097C-4DD9-A0F6-5B126D7AA8AE}" dt="2021-10-24T18:58:25.801" v="618" actId="14100"/>
          <ac:picMkLst>
            <pc:docMk/>
            <pc:sldMk cId="4190369859" sldId="323"/>
            <ac:picMk id="5" creationId="{40381D61-1AE3-4A39-B1C9-3EA17088DC4D}"/>
          </ac:picMkLst>
        </pc:picChg>
      </pc:sldChg>
      <pc:sldChg chg="add del">
        <pc:chgData name="Анастасия Выймова" userId="5273dfd46d06442e" providerId="LiveId" clId="{1C38D970-097C-4DD9-A0F6-5B126D7AA8AE}" dt="2021-10-24T18:51:48.518" v="532"/>
        <pc:sldMkLst>
          <pc:docMk/>
          <pc:sldMk cId="561128799" sldId="324"/>
        </pc:sldMkLst>
      </pc:sldChg>
      <pc:sldChg chg="addSp modSp add modTransition">
        <pc:chgData name="Анастасия Выймова" userId="5273dfd46d06442e" providerId="LiveId" clId="{1C38D970-097C-4DD9-A0F6-5B126D7AA8AE}" dt="2021-10-24T19:14:32.745" v="932"/>
        <pc:sldMkLst>
          <pc:docMk/>
          <pc:sldMk cId="1248237510" sldId="324"/>
        </pc:sldMkLst>
        <pc:picChg chg="add mod">
          <ac:chgData name="Анастасия Выймова" userId="5273dfd46d06442e" providerId="LiveId" clId="{1C38D970-097C-4DD9-A0F6-5B126D7AA8AE}" dt="2021-10-24T19:01:53.623" v="677" actId="14100"/>
          <ac:picMkLst>
            <pc:docMk/>
            <pc:sldMk cId="1248237510" sldId="324"/>
            <ac:picMk id="2" creationId="{F00E8394-C265-4168-9B76-25E2EB1A36E5}"/>
          </ac:picMkLst>
        </pc:picChg>
        <pc:picChg chg="mod">
          <ac:chgData name="Анастасия Выймова" userId="5273dfd46d06442e" providerId="LiveId" clId="{1C38D970-097C-4DD9-A0F6-5B126D7AA8AE}" dt="2021-10-24T19:01:45.817" v="675" actId="1076"/>
          <ac:picMkLst>
            <pc:docMk/>
            <pc:sldMk cId="1248237510" sldId="324"/>
            <ac:picMk id="5" creationId="{BBC811EF-8C89-4C82-9C0A-EFEEC9A6AC15}"/>
          </ac:picMkLst>
        </pc:picChg>
        <pc:picChg chg="mod modCrop">
          <ac:chgData name="Анастасия Выймова" userId="5273dfd46d06442e" providerId="LiveId" clId="{1C38D970-097C-4DD9-A0F6-5B126D7AA8AE}" dt="2021-10-24T19:00:46.102" v="651" actId="14100"/>
          <ac:picMkLst>
            <pc:docMk/>
            <pc:sldMk cId="1248237510" sldId="324"/>
            <ac:picMk id="1026" creationId="{00000000-0000-0000-0000-000000000000}"/>
          </ac:picMkLst>
        </pc:picChg>
      </pc:sldChg>
      <pc:sldChg chg="addSp delSp modSp add modTransition">
        <pc:chgData name="Анастасия Выймова" userId="5273dfd46d06442e" providerId="LiveId" clId="{1C38D970-097C-4DD9-A0F6-5B126D7AA8AE}" dt="2021-10-24T19:14:32.745" v="932"/>
        <pc:sldMkLst>
          <pc:docMk/>
          <pc:sldMk cId="49486861" sldId="325"/>
        </pc:sldMkLst>
        <pc:spChg chg="add mod">
          <ac:chgData name="Анастасия Выймова" userId="5273dfd46d06442e" providerId="LiveId" clId="{1C38D970-097C-4DD9-A0F6-5B126D7AA8AE}" dt="2021-10-24T19:04:06.990" v="734" actId="120"/>
          <ac:spMkLst>
            <pc:docMk/>
            <pc:sldMk cId="49486861" sldId="325"/>
            <ac:spMk id="6" creationId="{0C836660-10E8-48D6-8579-A01E70FD21C0}"/>
          </ac:spMkLst>
        </pc:spChg>
        <pc:picChg chg="del">
          <ac:chgData name="Анастасия Выймова" userId="5273dfd46d06442e" providerId="LiveId" clId="{1C38D970-097C-4DD9-A0F6-5B126D7AA8AE}" dt="2021-10-24T19:02:38.070" v="690" actId="478"/>
          <ac:picMkLst>
            <pc:docMk/>
            <pc:sldMk cId="49486861" sldId="325"/>
            <ac:picMk id="2" creationId="{F00E8394-C265-4168-9B76-25E2EB1A36E5}"/>
          </ac:picMkLst>
        </pc:picChg>
        <pc:picChg chg="add mod">
          <ac:chgData name="Анастасия Выймова" userId="5273dfd46d06442e" providerId="LiveId" clId="{1C38D970-097C-4DD9-A0F6-5B126D7AA8AE}" dt="2021-10-24T19:04:34.649" v="746" actId="1076"/>
          <ac:picMkLst>
            <pc:docMk/>
            <pc:sldMk cId="49486861" sldId="325"/>
            <ac:picMk id="8" creationId="{11C57D74-4D2C-49B0-9651-745398448FA0}"/>
          </ac:picMkLst>
        </pc:picChg>
        <pc:picChg chg="del">
          <ac:chgData name="Анастасия Выймова" userId="5273dfd46d06442e" providerId="LiveId" clId="{1C38D970-097C-4DD9-A0F6-5B126D7AA8AE}" dt="2021-10-24T19:02:37.498" v="689" actId="478"/>
          <ac:picMkLst>
            <pc:docMk/>
            <pc:sldMk cId="49486861" sldId="325"/>
            <ac:picMk id="1026" creationId="{00000000-0000-0000-0000-000000000000}"/>
          </ac:picMkLst>
        </pc:picChg>
      </pc:sldChg>
      <pc:sldChg chg="add del">
        <pc:chgData name="Анастасия Выймова" userId="5273dfd46d06442e" providerId="LiveId" clId="{1C38D970-097C-4DD9-A0F6-5B126D7AA8AE}" dt="2021-10-24T19:01:07.306" v="653"/>
        <pc:sldMkLst>
          <pc:docMk/>
          <pc:sldMk cId="632084193" sldId="325"/>
        </pc:sldMkLst>
      </pc:sldChg>
      <pc:sldChg chg="addSp delSp modSp add modTransition addCm">
        <pc:chgData name="Анастасия Выймова" userId="5273dfd46d06442e" providerId="LiveId" clId="{1C38D970-097C-4DD9-A0F6-5B126D7AA8AE}" dt="2021-10-24T19:14:32.745" v="932"/>
        <pc:sldMkLst>
          <pc:docMk/>
          <pc:sldMk cId="1106748669" sldId="326"/>
        </pc:sldMkLst>
        <pc:spChg chg="mod">
          <ac:chgData name="Анастасия Выймова" userId="5273dfd46d06442e" providerId="LiveId" clId="{1C38D970-097C-4DD9-A0F6-5B126D7AA8AE}" dt="2021-10-24T19:07:46.874" v="818" actId="20577"/>
          <ac:spMkLst>
            <pc:docMk/>
            <pc:sldMk cId="1106748669" sldId="326"/>
            <ac:spMk id="4" creationId="{D9F7CD22-BA91-425E-851E-790597ABB758}"/>
          </ac:spMkLst>
        </pc:spChg>
        <pc:picChg chg="add mod">
          <ac:chgData name="Анастасия Выймова" userId="5273dfd46d06442e" providerId="LiveId" clId="{1C38D970-097C-4DD9-A0F6-5B126D7AA8AE}" dt="2021-10-24T19:13:34.153" v="923" actId="1076"/>
          <ac:picMkLst>
            <pc:docMk/>
            <pc:sldMk cId="1106748669" sldId="326"/>
            <ac:picMk id="2" creationId="{63CD0ED6-D2C2-4CE4-B9A3-65F8A935AAD1}"/>
          </ac:picMkLst>
        </pc:picChg>
        <pc:picChg chg="add ord">
          <ac:chgData name="Анастасия Выймова" userId="5273dfd46d06442e" providerId="LiveId" clId="{1C38D970-097C-4DD9-A0F6-5B126D7AA8AE}" dt="2021-10-24T19:09:18.196" v="839" actId="167"/>
          <ac:picMkLst>
            <pc:docMk/>
            <pc:sldMk cId="1106748669" sldId="326"/>
            <ac:picMk id="5" creationId="{4EF8EBBE-D66E-46A3-AAFC-44C1E21CEC53}"/>
          </ac:picMkLst>
        </pc:picChg>
        <pc:picChg chg="add del">
          <ac:chgData name="Анастасия Выймова" userId="5273dfd46d06442e" providerId="LiveId" clId="{1C38D970-097C-4DD9-A0F6-5B126D7AA8AE}" dt="2021-10-24T19:13:12.776" v="909" actId="478"/>
          <ac:picMkLst>
            <pc:docMk/>
            <pc:sldMk cId="1106748669" sldId="326"/>
            <ac:picMk id="3074" creationId="{133DDF3D-4878-40AC-A3F5-EF450BE36724}"/>
          </ac:picMkLst>
        </pc:picChg>
      </pc:sldChg>
      <pc:sldChg chg="add del">
        <pc:chgData name="Анастасия Выймова" userId="5273dfd46d06442e" providerId="LiveId" clId="{1C38D970-097C-4DD9-A0F6-5B126D7AA8AE}" dt="2021-10-24T19:05:35.633" v="768" actId="47"/>
        <pc:sldMkLst>
          <pc:docMk/>
          <pc:sldMk cId="1122387657" sldId="326"/>
        </pc:sldMkLst>
      </pc:sldChg>
      <pc:sldChg chg="addSp delSp modSp add modTransition">
        <pc:chgData name="Анастасия Выймова" userId="5273dfd46d06442e" providerId="LiveId" clId="{1C38D970-097C-4DD9-A0F6-5B126D7AA8AE}" dt="2021-10-24T19:14:32.745" v="932"/>
        <pc:sldMkLst>
          <pc:docMk/>
          <pc:sldMk cId="3360999360" sldId="327"/>
        </pc:sldMkLst>
        <pc:spChg chg="mod">
          <ac:chgData name="Анастасия Выймова" userId="5273dfd46d06442e" providerId="LiveId" clId="{1C38D970-097C-4DD9-A0F6-5B126D7AA8AE}" dt="2021-10-24T19:08:43.023" v="829" actId="20577"/>
          <ac:spMkLst>
            <pc:docMk/>
            <pc:sldMk cId="3360999360" sldId="327"/>
            <ac:spMk id="4" creationId="{D9F7CD22-BA91-425E-851E-790597ABB758}"/>
          </ac:spMkLst>
        </pc:spChg>
        <pc:picChg chg="add del mod">
          <ac:chgData name="Анастасия Выймова" userId="5273dfd46d06442e" providerId="LiveId" clId="{1C38D970-097C-4DD9-A0F6-5B126D7AA8AE}" dt="2021-10-24T19:11:04.567" v="855" actId="478"/>
          <ac:picMkLst>
            <pc:docMk/>
            <pc:sldMk cId="3360999360" sldId="327"/>
            <ac:picMk id="2" creationId="{74FCD63B-8726-45D4-B7CA-84056C7F7951}"/>
          </ac:picMkLst>
        </pc:picChg>
        <pc:picChg chg="add mod ord">
          <ac:chgData name="Анастасия Выймова" userId="5273dfd46d06442e" providerId="LiveId" clId="{1C38D970-097C-4DD9-A0F6-5B126D7AA8AE}" dt="2021-10-24T19:13:40.961" v="925" actId="14100"/>
          <ac:picMkLst>
            <pc:docMk/>
            <pc:sldMk cId="3360999360" sldId="327"/>
            <ac:picMk id="5" creationId="{8FFAD31D-50EC-4B1A-ABCA-A505DFE728AF}"/>
          </ac:picMkLst>
        </pc:picChg>
        <pc:picChg chg="add mod">
          <ac:chgData name="Анастасия Выймова" userId="5273dfd46d06442e" providerId="LiveId" clId="{1C38D970-097C-4DD9-A0F6-5B126D7AA8AE}" dt="2021-10-24T19:13:44.389" v="926" actId="1076"/>
          <ac:picMkLst>
            <pc:docMk/>
            <pc:sldMk cId="3360999360" sldId="327"/>
            <ac:picMk id="6" creationId="{6F23E618-8C53-4F55-AA8F-1170B8B3647D}"/>
          </ac:picMkLst>
        </pc:picChg>
      </pc:sldChg>
      <pc:sldMasterChg chg="modTransition modSldLayout">
        <pc:chgData name="Анастасия Выймова" userId="5273dfd46d06442e" providerId="LiveId" clId="{1C38D970-097C-4DD9-A0F6-5B126D7AA8AE}" dt="2021-10-24T19:14:32.745" v="932"/>
        <pc:sldMasterMkLst>
          <pc:docMk/>
          <pc:sldMasterMk cId="0" sldId="2147483648"/>
        </pc:sldMasterMkLst>
        <pc:sldLayoutChg chg="modTransition">
          <pc:chgData name="Анастасия Выймова" userId="5273dfd46d06442e" providerId="LiveId" clId="{1C38D970-097C-4DD9-A0F6-5B126D7AA8AE}" dt="2021-10-24T19:14:32.745" v="932"/>
          <pc:sldLayoutMkLst>
            <pc:docMk/>
            <pc:sldMasterMk cId="0" sldId="2147483648"/>
            <pc:sldLayoutMk cId="0" sldId="2147483649"/>
          </pc:sldLayoutMkLst>
        </pc:sldLayoutChg>
        <pc:sldLayoutChg chg="modTransition">
          <pc:chgData name="Анастасия Выймова" userId="5273dfd46d06442e" providerId="LiveId" clId="{1C38D970-097C-4DD9-A0F6-5B126D7AA8AE}" dt="2021-10-24T19:14:32.745" v="932"/>
          <pc:sldLayoutMkLst>
            <pc:docMk/>
            <pc:sldMasterMk cId="0" sldId="2147483648"/>
            <pc:sldLayoutMk cId="0" sldId="2147483650"/>
          </pc:sldLayoutMkLst>
        </pc:sldLayoutChg>
        <pc:sldLayoutChg chg="modTransition">
          <pc:chgData name="Анастасия Выймова" userId="5273dfd46d06442e" providerId="LiveId" clId="{1C38D970-097C-4DD9-A0F6-5B126D7AA8AE}" dt="2021-10-24T19:14:32.745" v="932"/>
          <pc:sldLayoutMkLst>
            <pc:docMk/>
            <pc:sldMasterMk cId="0" sldId="2147483648"/>
            <pc:sldLayoutMk cId="0" sldId="2147483651"/>
          </pc:sldLayoutMkLst>
        </pc:sldLayoutChg>
        <pc:sldLayoutChg chg="modTransition">
          <pc:chgData name="Анастасия Выймова" userId="5273dfd46d06442e" providerId="LiveId" clId="{1C38D970-097C-4DD9-A0F6-5B126D7AA8AE}" dt="2021-10-24T19:14:32.745" v="932"/>
          <pc:sldLayoutMkLst>
            <pc:docMk/>
            <pc:sldMasterMk cId="0" sldId="2147483648"/>
            <pc:sldLayoutMk cId="0" sldId="2147483652"/>
          </pc:sldLayoutMkLst>
        </pc:sldLayoutChg>
        <pc:sldLayoutChg chg="modTransition">
          <pc:chgData name="Анастасия Выймова" userId="5273dfd46d06442e" providerId="LiveId" clId="{1C38D970-097C-4DD9-A0F6-5B126D7AA8AE}" dt="2021-10-24T19:14:32.745" v="932"/>
          <pc:sldLayoutMkLst>
            <pc:docMk/>
            <pc:sldMasterMk cId="0" sldId="2147483648"/>
            <pc:sldLayoutMk cId="0" sldId="2147483653"/>
          </pc:sldLayoutMkLst>
        </pc:sldLayoutChg>
        <pc:sldLayoutChg chg="modTransition">
          <pc:chgData name="Анастасия Выймова" userId="5273dfd46d06442e" providerId="LiveId" clId="{1C38D970-097C-4DD9-A0F6-5B126D7AA8AE}" dt="2021-10-24T19:14:32.745" v="932"/>
          <pc:sldLayoutMkLst>
            <pc:docMk/>
            <pc:sldMasterMk cId="0" sldId="2147483648"/>
            <pc:sldLayoutMk cId="0" sldId="2147483654"/>
          </pc:sldLayoutMkLst>
        </pc:sldLayoutChg>
        <pc:sldLayoutChg chg="modTransition">
          <pc:chgData name="Анастасия Выймова" userId="5273dfd46d06442e" providerId="LiveId" clId="{1C38D970-097C-4DD9-A0F6-5B126D7AA8AE}" dt="2021-10-24T19:14:32.745" v="932"/>
          <pc:sldLayoutMkLst>
            <pc:docMk/>
            <pc:sldMasterMk cId="0" sldId="2147483648"/>
            <pc:sldLayoutMk cId="0" sldId="2147483655"/>
          </pc:sldLayoutMkLst>
        </pc:sldLayoutChg>
        <pc:sldLayoutChg chg="modTransition">
          <pc:chgData name="Анастасия Выймова" userId="5273dfd46d06442e" providerId="LiveId" clId="{1C38D970-097C-4DD9-A0F6-5B126D7AA8AE}" dt="2021-10-24T19:14:32.745" v="932"/>
          <pc:sldLayoutMkLst>
            <pc:docMk/>
            <pc:sldMasterMk cId="0" sldId="2147483648"/>
            <pc:sldLayoutMk cId="0" sldId="2147483656"/>
          </pc:sldLayoutMkLst>
        </pc:sldLayoutChg>
        <pc:sldLayoutChg chg="modTransition">
          <pc:chgData name="Анастасия Выймова" userId="5273dfd46d06442e" providerId="LiveId" clId="{1C38D970-097C-4DD9-A0F6-5B126D7AA8AE}" dt="2021-10-24T19:14:32.745" v="932"/>
          <pc:sldLayoutMkLst>
            <pc:docMk/>
            <pc:sldMasterMk cId="0" sldId="2147483648"/>
            <pc:sldLayoutMk cId="0" sldId="2147483657"/>
          </pc:sldLayoutMkLst>
        </pc:sldLayoutChg>
        <pc:sldLayoutChg chg="modTransition">
          <pc:chgData name="Анастасия Выймова" userId="5273dfd46d06442e" providerId="LiveId" clId="{1C38D970-097C-4DD9-A0F6-5B126D7AA8AE}" dt="2021-10-24T19:14:32.745" v="932"/>
          <pc:sldLayoutMkLst>
            <pc:docMk/>
            <pc:sldMasterMk cId="0" sldId="2147483648"/>
            <pc:sldLayoutMk cId="0" sldId="2147483658"/>
          </pc:sldLayoutMkLst>
        </pc:sldLayoutChg>
        <pc:sldLayoutChg chg="modTransition">
          <pc:chgData name="Анастасия Выймова" userId="5273dfd46d06442e" providerId="LiveId" clId="{1C38D970-097C-4DD9-A0F6-5B126D7AA8AE}" dt="2021-10-24T19:14:32.745" v="932"/>
          <pc:sldLayoutMkLst>
            <pc:docMk/>
            <pc:sldMasterMk cId="0" sldId="2147483648"/>
            <pc:sldLayoutMk cId="0" sldId="2147483659"/>
          </pc:sldLayoutMkLst>
        </pc:sldLayoutChg>
        <pc:sldLayoutChg chg="modTransition">
          <pc:chgData name="Анастасия Выймова" userId="5273dfd46d06442e" providerId="LiveId" clId="{1C38D970-097C-4DD9-A0F6-5B126D7AA8AE}" dt="2021-10-24T19:14:32.745" v="932"/>
          <pc:sldLayoutMkLst>
            <pc:docMk/>
            <pc:sldMasterMk cId="0" sldId="2147483648"/>
            <pc:sldLayoutMk cId="0" sldId="2147483660"/>
          </pc:sldLayoutMkLst>
        </pc:sldLayoutChg>
        <pc:sldLayoutChg chg="modTransition">
          <pc:chgData name="Анастасия Выймова" userId="5273dfd46d06442e" providerId="LiveId" clId="{1C38D970-097C-4DD9-A0F6-5B126D7AA8AE}" dt="2021-10-24T19:14:32.745" v="932"/>
          <pc:sldLayoutMkLst>
            <pc:docMk/>
            <pc:sldMasterMk cId="0" sldId="2147483648"/>
            <pc:sldLayoutMk cId="0" sldId="2147483661"/>
          </pc:sldLayoutMkLst>
        </pc:sldLayoutChg>
        <pc:sldLayoutChg chg="modTransition">
          <pc:chgData name="Анастасия Выймова" userId="5273dfd46d06442e" providerId="LiveId" clId="{1C38D970-097C-4DD9-A0F6-5B126D7AA8AE}" dt="2021-10-24T19:14:32.745" v="932"/>
          <pc:sldLayoutMkLst>
            <pc:docMk/>
            <pc:sldMasterMk cId="0" sldId="2147483648"/>
            <pc:sldLayoutMk cId="0" sldId="2147483662"/>
          </pc:sldLayoutMkLst>
        </pc:sldLayoutChg>
        <pc:sldLayoutChg chg="modTransition">
          <pc:chgData name="Анастасия Выймова" userId="5273dfd46d06442e" providerId="LiveId" clId="{1C38D970-097C-4DD9-A0F6-5B126D7AA8AE}" dt="2021-10-24T19:14:32.745" v="932"/>
          <pc:sldLayoutMkLst>
            <pc:docMk/>
            <pc:sldMasterMk cId="0" sldId="2147483648"/>
            <pc:sldLayoutMk cId="0" sldId="2147483663"/>
          </pc:sldLayoutMkLst>
        </pc:sldLayoutChg>
        <pc:sldLayoutChg chg="modTransition">
          <pc:chgData name="Анастасия Выймова" userId="5273dfd46d06442e" providerId="LiveId" clId="{1C38D970-097C-4DD9-A0F6-5B126D7AA8AE}" dt="2021-10-24T19:14:32.745" v="932"/>
          <pc:sldLayoutMkLst>
            <pc:docMk/>
            <pc:sldMasterMk cId="0" sldId="2147483648"/>
            <pc:sldLayoutMk cId="0" sldId="2147483664"/>
          </pc:sldLayoutMkLst>
        </pc:sldLayoutChg>
      </pc:sldMasterChg>
    </pc:docChg>
  </pc:docChgLst>
</pc:chgInfo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10-24T22:13:03.946" idx="1">
    <p:pos x="6358" y="0"/>
    <p:text/>
    <p:extLst>
      <p:ext uri="{C676402C-5697-4E1C-873F-D02D1690AC5C}">
        <p15:threadingInfo xmlns:p15="http://schemas.microsoft.com/office/powerpoint/2012/main" timeZoneBias="-18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8B8A93-ED30-44C3-91AB-C8F57D8A78FF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E3D3A0-61C7-4408-988C-14F3090BDA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8597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64CC5-50EC-4604-9D75-CEDC52BD7C2E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B4905877-7240-47F3-9F42-4DC9F76BDC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64CC5-50EC-4604-9D75-CEDC52BD7C2E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4905877-7240-47F3-9F42-4DC9F76BDC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64CC5-50EC-4604-9D75-CEDC52BD7C2E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4905877-7240-47F3-9F42-4DC9F76BDCBC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64CC5-50EC-4604-9D75-CEDC52BD7C2E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4905877-7240-47F3-9F42-4DC9F76BDC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64CC5-50EC-4604-9D75-CEDC52BD7C2E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4905877-7240-47F3-9F42-4DC9F76BDCBC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64CC5-50EC-4604-9D75-CEDC52BD7C2E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4905877-7240-47F3-9F42-4DC9F76BDC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64CC5-50EC-4604-9D75-CEDC52BD7C2E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05877-7240-47F3-9F42-4DC9F76BDC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64CC5-50EC-4604-9D75-CEDC52BD7C2E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05877-7240-47F3-9F42-4DC9F76BDC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64CC5-50EC-4604-9D75-CEDC52BD7C2E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05877-7240-47F3-9F42-4DC9F76BDC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64CC5-50EC-4604-9D75-CEDC52BD7C2E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4905877-7240-47F3-9F42-4DC9F76BDC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64CC5-50EC-4604-9D75-CEDC52BD7C2E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B4905877-7240-47F3-9F42-4DC9F76BDC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64CC5-50EC-4604-9D75-CEDC52BD7C2E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B4905877-7240-47F3-9F42-4DC9F76BDC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64CC5-50EC-4604-9D75-CEDC52BD7C2E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05877-7240-47F3-9F42-4DC9F76BDC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64CC5-50EC-4604-9D75-CEDC52BD7C2E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05877-7240-47F3-9F42-4DC9F76BDC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64CC5-50EC-4604-9D75-CEDC52BD7C2E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05877-7240-47F3-9F42-4DC9F76BDC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64CC5-50EC-4604-9D75-CEDC52BD7C2E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4905877-7240-47F3-9F42-4DC9F76BDC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764CC5-50EC-4604-9D75-CEDC52BD7C2E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B4905877-7240-47F3-9F42-4DC9F76BDCB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microsoft.com/office/2007/relationships/hdphoto" Target="../media/hdphoto7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5" Type="http://schemas.openxmlformats.org/officeDocument/2006/relationships/comments" Target="../comments/comment1.xml"/><Relationship Id="rId4" Type="http://schemas.microsoft.com/office/2007/relationships/hdphoto" Target="../media/hdphoto8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4" Type="http://schemas.microsoft.com/office/2007/relationships/hdphoto" Target="../media/hdphoto8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microsoft.com/office/2007/relationships/hdphoto" Target="../media/hdphoto9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plate.ru/images/article/orig/2018/02/sluzhebnye-etika-i-etiket-pravila-povedeniya-rabotnikov-i-rukovoditelya-9.jp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microsoft.com/office/2007/relationships/hdphoto" Target="../media/hdphoto6.wdp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62D6F93-9FFF-45C1-A647-578D8B6BC9B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726"/>
          <a:stretch/>
        </p:blipFill>
        <p:spPr>
          <a:xfrm>
            <a:off x="0" y="0"/>
            <a:ext cx="12192000" cy="697583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73710" y="383006"/>
            <a:ext cx="8915399" cy="2800763"/>
          </a:xfrm>
        </p:spPr>
        <p:txBody>
          <a:bodyPr>
            <a:noAutofit/>
          </a:bodyPr>
          <a:lstStyle/>
          <a:p>
            <a:pPr algn="ctr"/>
            <a:br>
              <a:rPr lang="ru-RU" b="1" i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b="1" i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«Профессиональная этика –основа успешного взаимодействия с родителями»</a:t>
            </a:r>
            <a:endParaRPr lang="ru-RU" sz="48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958542" y="3183769"/>
            <a:ext cx="4659951" cy="1126283"/>
          </a:xfrm>
        </p:spPr>
        <p:txBody>
          <a:bodyPr>
            <a:noAutofit/>
          </a:bodyPr>
          <a:lstStyle/>
          <a:p>
            <a:pPr algn="r"/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Выймова И.А.,</a:t>
            </a:r>
          </a:p>
          <a:p>
            <a:pPr algn="r"/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русского языка и литературы,</a:t>
            </a:r>
          </a:p>
          <a:p>
            <a:pPr algn="r"/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классный руководитель 8а класса </a:t>
            </a:r>
          </a:p>
          <a:p>
            <a:pPr algn="r"/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МАОУ «СОШ № 45» г.Перми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BC811EF-8C89-4C82-9C0A-EFEEC9A6AC1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726"/>
          <a:stretch/>
        </p:blipFill>
        <p:spPr>
          <a:xfrm>
            <a:off x="0" y="-117835"/>
            <a:ext cx="12192000" cy="697583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91478" y="195750"/>
            <a:ext cx="113249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и нормы в общении с родителями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4889" y="158044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C836660-10E8-48D6-8579-A01E70FD21C0}"/>
              </a:ext>
            </a:extLst>
          </p:cNvPr>
          <p:cNvSpPr/>
          <p:nvPr/>
        </p:nvSpPr>
        <p:spPr>
          <a:xfrm>
            <a:off x="1232452" y="1262269"/>
            <a:ext cx="1070444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9. Разрешить спор, недоразумение можно лишь тактом, дипломатией и стремлением понять точку зрения собеседника.</a:t>
            </a:r>
          </a:p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10.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Решайте спорный вопрос в настоящем времени,  не упоминая прошлые обиды, конфликты.</a:t>
            </a:r>
            <a:br>
              <a:rPr lang="ru-RU" sz="2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11.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говорите обидных, унижающих достоинство личности слов. Резкость вызывает резкость.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1C57D74-4D2C-49B0-9651-745398448FA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52625" y1="15125" x2="48000" y2="49250"/>
                        <a14:foregroundMark x1="48000" y1="49250" x2="54500" y2="84375"/>
                        <a14:foregroundMark x1="33500" y1="61125" x2="39125" y2="86500"/>
                        <a14:foregroundMark x1="74500" y1="51750" x2="75750" y2="868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478" y="3584909"/>
            <a:ext cx="3390949" cy="3455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8686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94AA8C5-2FF0-468A-BFA6-8EF37D4CF8A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726"/>
          <a:stretch/>
        </p:blipFill>
        <p:spPr>
          <a:xfrm>
            <a:off x="0" y="-117835"/>
            <a:ext cx="12192000" cy="697583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33670" y="401370"/>
            <a:ext cx="1129311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профессиональной этики </a:t>
            </a:r>
          </a:p>
          <a:p>
            <a:pPr algn="ctr"/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классного руководителя при общении с родителями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9F7CD22-BA91-425E-851E-790597ABB758}"/>
              </a:ext>
            </a:extLst>
          </p:cNvPr>
          <p:cNvSpPr/>
          <p:nvPr/>
        </p:nvSpPr>
        <p:spPr>
          <a:xfrm>
            <a:off x="1480929" y="1977887"/>
            <a:ext cx="997888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Не  сравнивайте достижения разных детей.  Каждый родитель хочет слышать  в первую очередь о достижениях своего ребёнка.</a:t>
            </a:r>
            <a:br>
              <a:rPr lang="ru-RU" sz="2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2. Научитесь говорить строго по делу, приводить конкретные факты, обозначать не только проблему, но и несколько вариантов её решения. Тогда родитель будет воспринимать вас не как критика, а как помощника. </a:t>
            </a:r>
            <a:endParaRPr lang="ru-RU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EF8EBBE-D66E-46A3-AAFC-44C1E21CEC5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726"/>
          <a:stretch/>
        </p:blipFill>
        <p:spPr>
          <a:xfrm>
            <a:off x="0" y="-117835"/>
            <a:ext cx="12192000" cy="697583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33670" y="401370"/>
            <a:ext cx="1129311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профессиональной этики </a:t>
            </a:r>
          </a:p>
          <a:p>
            <a:pPr algn="ctr"/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классного руководителя при общении с родителями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9F7CD22-BA91-425E-851E-790597ABB758}"/>
              </a:ext>
            </a:extLst>
          </p:cNvPr>
          <p:cNvSpPr/>
          <p:nvPr/>
        </p:nvSpPr>
        <p:spPr>
          <a:xfrm>
            <a:off x="1480929" y="1977887"/>
            <a:ext cx="997888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3.Все фразы  учителя  должны быть корректны. Категоричные высказывания – «Ваш ребенок не умеет себя вести», «Вам нужно обратиться по поводу отклонений в поведении вашего сына (дочери) к психологу»  всегда настораживают родителей и настраивают против вас.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3CD0ED6-D2C2-4CE4-B9A3-65F8A935AA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11" b="91487" l="10000" r="90000">
                        <a14:foregroundMark x1="38286" y1="12579" x2="75912" y2="13037"/>
                        <a14:foregroundMark x1="50000" y1="22363" x2="68643" y2="9911"/>
                        <a14:foregroundMark x1="47214" y1="19695" x2="64643" y2="14358"/>
                        <a14:foregroundMark x1="31571" y1="89199" x2="50000" y2="91487"/>
                        <a14:foregroundMark x1="50000" y1="91487" x2="75071" y2="86531"/>
                        <a14:backgroundMark x1="77071" y1="8640" x2="78857" y2="29479"/>
                        <a14:backgroundMark x1="78357" y1="9911" x2="80071" y2="24524"/>
                        <a14:backgroundMark x1="80071" y1="14358" x2="81071" y2="2363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33670" y="4723955"/>
            <a:ext cx="3996794" cy="2246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74866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FFAD31D-50EC-4B1A-ABCA-A505DFE728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726"/>
          <a:stretch/>
        </p:blipFill>
        <p:spPr>
          <a:xfrm>
            <a:off x="0" y="-190374"/>
            <a:ext cx="12192000" cy="704837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33670" y="401370"/>
            <a:ext cx="1129311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профессиональной этики </a:t>
            </a:r>
          </a:p>
          <a:p>
            <a:pPr algn="ctr"/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классного руководителя при общении с родителями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9F7CD22-BA91-425E-851E-790597ABB758}"/>
              </a:ext>
            </a:extLst>
          </p:cNvPr>
          <p:cNvSpPr/>
          <p:nvPr/>
        </p:nvSpPr>
        <p:spPr>
          <a:xfrm>
            <a:off x="1480929" y="1977887"/>
            <a:ext cx="997888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Не становитесь на ступень выше при общении с родителями.  Самый верный способ настроить родителей против себя – показать им, что вы считаете себя умнее их. </a:t>
            </a:r>
          </a:p>
          <a:p>
            <a:br>
              <a:rPr lang="ru-RU" sz="2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F23E618-8C53-4F55-AA8F-1170B8B364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11" b="91487" l="10000" r="90000">
                        <a14:foregroundMark x1="38286" y1="12579" x2="75912" y2="13037"/>
                        <a14:foregroundMark x1="50000" y1="22363" x2="68643" y2="9911"/>
                        <a14:foregroundMark x1="47214" y1="19695" x2="64643" y2="14358"/>
                        <a14:foregroundMark x1="31571" y1="89199" x2="50000" y2="91487"/>
                        <a14:foregroundMark x1="50000" y1="91487" x2="75071" y2="86531"/>
                        <a14:backgroundMark x1="77071" y1="8640" x2="78857" y2="29479"/>
                        <a14:backgroundMark x1="78357" y1="9911" x2="80071" y2="24524"/>
                        <a14:backgroundMark x1="80071" y1="14358" x2="81071" y2="2363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33670" y="4655543"/>
            <a:ext cx="3996794" cy="2246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99936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D0E8F22-B32A-4000-9219-17409B5237B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726"/>
          <a:stretch/>
        </p:blipFill>
        <p:spPr>
          <a:xfrm>
            <a:off x="0" y="-117835"/>
            <a:ext cx="12192000" cy="697583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650385" y="345399"/>
            <a:ext cx="9572979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Любовь к детям,</a:t>
            </a:r>
          </a:p>
          <a:p>
            <a:r>
              <a:rPr lang="ru-RU" sz="28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уважение и требовательность к ним, высокий профессионализм, умение найти эффективные воспитательные воздействия на личность и коллектив, справедливость, коммуникативность, высокий уровень внешней и внутренней культуры – вот основные особенности профессиональной этики педагога.</a:t>
            </a:r>
            <a:endParaRPr lang="ru-RU" sz="2800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/>
              <a:t> </a:t>
            </a:r>
          </a:p>
        </p:txBody>
      </p:sp>
      <p:pic>
        <p:nvPicPr>
          <p:cNvPr id="2050" name="Picture 2" descr="https://e7.pngegg.com/pngimages/261/1019/png-clipart-two-children-writing-on-chalkboard-illustration-teacher-mathematics-estudante-math-class-teacher-and-student-child-class.png">
            <a:extLst>
              <a:ext uri="{FF2B5EF4-FFF2-40B4-BE49-F238E27FC236}">
                <a16:creationId xmlns:a16="http://schemas.microsoft.com/office/drawing/2014/main" id="{CBF6042A-4C3C-4368-ACBC-353C80D12D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30" b="99093" l="2889" r="99778">
                        <a14:foregroundMark x1="20889" y1="56736" x2="33667" y2="54663"/>
                        <a14:foregroundMark x1="33667" y1="54663" x2="33778" y2="54534"/>
                        <a14:foregroundMark x1="20111" y1="56347" x2="32889" y2="51943"/>
                        <a14:foregroundMark x1="32889" y1="51943" x2="33000" y2="51943"/>
                        <a14:foregroundMark x1="28444" y1="50389" x2="36778" y2="56347"/>
                        <a14:foregroundMark x1="2889" y1="60492" x2="13111" y2="61140"/>
                        <a14:foregroundMark x1="20111" y1="94301" x2="20556" y2="95855"/>
                        <a14:foregroundMark x1="19000" y1="89896" x2="21111" y2="96891"/>
                        <a14:foregroundMark x1="47222" y1="97539" x2="48556" y2="93135"/>
                        <a14:foregroundMark x1="55556" y1="98705" x2="55889" y2="90933"/>
                        <a14:foregroundMark x1="20889" y1="56088" x2="30333" y2="49482"/>
                        <a14:foregroundMark x1="95111" y1="56347" x2="87444" y2="13472"/>
                        <a14:foregroundMark x1="87444" y1="13472" x2="78556" y2="259"/>
                        <a14:foregroundMark x1="78556" y1="259" x2="77889" y2="259"/>
                        <a14:foregroundMark x1="11222" y1="13990" x2="37000" y2="14637"/>
                        <a14:foregroundMark x1="37000" y1="14637" x2="69000" y2="13990"/>
                        <a14:foregroundMark x1="19222" y1="5181" x2="77556" y2="21503"/>
                        <a14:foregroundMark x1="77556" y1="21503" x2="80111" y2="21503"/>
                        <a14:foregroundMark x1="23778" y1="15933" x2="48333" y2="32254"/>
                        <a14:foregroundMark x1="27889" y1="17098" x2="46778" y2="31865"/>
                        <a14:foregroundMark x1="46778" y1="31865" x2="55333" y2="34974"/>
                        <a14:foregroundMark x1="41889" y1="14378" x2="66111" y2="31218"/>
                        <a14:foregroundMark x1="44778" y1="24093" x2="53667" y2="43782"/>
                        <a14:foregroundMark x1="7444" y1="7772" x2="7222" y2="30440"/>
                        <a14:foregroundMark x1="7222" y1="30440" x2="14000" y2="47798"/>
                        <a14:foregroundMark x1="14000" y1="47798" x2="35000" y2="55052"/>
                        <a14:foregroundMark x1="35000" y1="55052" x2="50333" y2="55181"/>
                        <a14:foregroundMark x1="50333" y1="55181" x2="67222" y2="54793"/>
                        <a14:foregroundMark x1="67222" y1="54793" x2="78444" y2="45078"/>
                        <a14:foregroundMark x1="78444" y1="45078" x2="86000" y2="28627"/>
                        <a14:foregroundMark x1="86000" y1="28627" x2="68556" y2="14119"/>
                        <a14:foregroundMark x1="68556" y1="14119" x2="26111" y2="1813"/>
                        <a14:foregroundMark x1="26111" y1="1813" x2="8778" y2="2332"/>
                        <a14:foregroundMark x1="8778" y1="2332" x2="12000" y2="17098"/>
                        <a14:foregroundMark x1="23556" y1="16839" x2="27667" y2="38731"/>
                        <a14:foregroundMark x1="27667" y1="38731" x2="36556" y2="54793"/>
                        <a14:foregroundMark x1="36556" y1="54793" x2="52667" y2="59067"/>
                        <a14:foregroundMark x1="52667" y1="59067" x2="58111" y2="43782"/>
                        <a14:foregroundMark x1="58111" y1="43782" x2="44667" y2="36658"/>
                        <a14:foregroundMark x1="44667" y1="36658" x2="30000" y2="35622"/>
                        <a14:foregroundMark x1="49667" y1="40026" x2="32111" y2="40933"/>
                        <a14:foregroundMark x1="32111" y1="40933" x2="45111" y2="52720"/>
                        <a14:foregroundMark x1="45111" y1="52720" x2="48333" y2="36917"/>
                        <a14:foregroundMark x1="36222" y1="31218" x2="22111" y2="30052"/>
                        <a14:foregroundMark x1="22111" y1="30052" x2="35889" y2="43523"/>
                        <a14:foregroundMark x1="35889" y1="43523" x2="47222" y2="33808"/>
                        <a14:foregroundMark x1="47222" y1="33808" x2="48333" y2="30959"/>
                        <a14:foregroundMark x1="29778" y1="40415" x2="43333" y2="45596"/>
                        <a14:foregroundMark x1="43333" y1="45596" x2="45333" y2="44819"/>
                        <a14:foregroundMark x1="24333" y1="48834" x2="24333" y2="48834"/>
                        <a14:foregroundMark x1="27111" y1="49223" x2="30000" y2="48575"/>
                        <a14:foregroundMark x1="30000" y1="47280" x2="26222" y2="47280"/>
                        <a14:foregroundMark x1="26000" y1="47280" x2="27333" y2="46632"/>
                        <a14:foregroundMark x1="56667" y1="22539" x2="60444" y2="25907"/>
                        <a14:foregroundMark x1="68222" y1="27202" x2="69333" y2="28109"/>
                        <a14:foregroundMark x1="71222" y1="25907" x2="71222" y2="25000"/>
                        <a14:foregroundMark x1="71222" y1="22798" x2="70444" y2="22150"/>
                        <a14:foregroundMark x1="64444" y1="21503" x2="65000" y2="26943"/>
                        <a14:foregroundMark x1="65778" y1="26943" x2="64444" y2="22798"/>
                        <a14:foregroundMark x1="62333" y1="19689" x2="61000" y2="41062"/>
                        <a14:foregroundMark x1="61000" y1="41062" x2="65000" y2="56347"/>
                        <a14:foregroundMark x1="65000" y1="56347" x2="83667" y2="53756"/>
                        <a14:foregroundMark x1="83667" y1="53756" x2="85889" y2="30959"/>
                        <a14:foregroundMark x1="85889" y1="30959" x2="79667" y2="16321"/>
                        <a14:foregroundMark x1="79667" y1="16321" x2="76000" y2="15544"/>
                        <a14:foregroundMark x1="76000" y1="24352" x2="62222" y2="29793"/>
                        <a14:foregroundMark x1="62222" y1="29793" x2="62222" y2="48446"/>
                        <a14:foregroundMark x1="62222" y1="48446" x2="80556" y2="47539"/>
                        <a14:foregroundMark x1="80556" y1="47539" x2="83778" y2="29793"/>
                        <a14:foregroundMark x1="83778" y1="29793" x2="71444" y2="24352"/>
                        <a14:foregroundMark x1="71444" y1="24352" x2="57333" y2="30959"/>
                        <a14:foregroundMark x1="57333" y1="30959" x2="58778" y2="41580"/>
                        <a14:foregroundMark x1="74222" y1="26943" x2="63778" y2="40155"/>
                        <a14:foregroundMark x1="63778" y1="40155" x2="73444" y2="53368"/>
                        <a14:foregroundMark x1="73444" y1="53368" x2="80333" y2="38472"/>
                        <a14:foregroundMark x1="80333" y1="38472" x2="65444" y2="45984"/>
                        <a14:foregroundMark x1="65444" y1="45984" x2="74667" y2="71762"/>
                        <a14:foregroundMark x1="54000" y1="6736" x2="73889" y2="7254"/>
                        <a14:foregroundMark x1="73889" y1="7254" x2="88222" y2="5829"/>
                        <a14:foregroundMark x1="88222" y1="5829" x2="94556" y2="24223"/>
                        <a14:foregroundMark x1="94556" y1="24223" x2="92667" y2="60363"/>
                        <a14:foregroundMark x1="92667" y1="60363" x2="85222" y2="47668"/>
                        <a14:foregroundMark x1="85222" y1="47668" x2="85222" y2="41969"/>
                        <a14:foregroundMark x1="97000" y1="4016" x2="94667" y2="42228"/>
                        <a14:foregroundMark x1="94667" y1="60104" x2="99778" y2="63601"/>
                        <a14:foregroundMark x1="81667" y1="93394" x2="82778" y2="99093"/>
                        <a14:foregroundMark x1="26000" y1="97539" x2="26000" y2="94948"/>
                        <a14:foregroundMark x1="18444" y1="51295" x2="22000" y2="563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8434" y="3720674"/>
            <a:ext cx="3657309" cy="3137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19507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4AE0A42-3675-4938-B998-132485BE6E2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726"/>
          <a:stretch/>
        </p:blipFill>
        <p:spPr>
          <a:xfrm>
            <a:off x="0" y="0"/>
            <a:ext cx="12192000" cy="6975835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30625" y="280943"/>
            <a:ext cx="8930749" cy="788245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Образ учителя и профессиональная этика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90688" y="1305872"/>
            <a:ext cx="102279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«Классный руководитель: культурный образец»; </a:t>
            </a:r>
          </a:p>
          <a:p>
            <a:pPr algn="just"/>
            <a:r>
              <a:rPr lang="ru-RU" sz="32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«Современный классный руководитель»;</a:t>
            </a:r>
          </a:p>
          <a:p>
            <a:pPr algn="just"/>
            <a:r>
              <a:rPr lang="ru-RU" sz="32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«Профессиональная этика»</a:t>
            </a:r>
          </a:p>
        </p:txBody>
      </p:sp>
      <p:sp>
        <p:nvSpPr>
          <p:cNvPr id="4" name="TextBox 3"/>
          <p:cNvSpPr txBox="1"/>
          <p:nvPr/>
        </p:nvSpPr>
        <p:spPr>
          <a:xfrm rot="10800000" flipV="1">
            <a:off x="1198077" y="3293849"/>
            <a:ext cx="475244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212529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Одна из задач форума классных руководителей – </a:t>
            </a:r>
          </a:p>
          <a:p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 сформировать понимание, что создание этического кодекса педагога – это необходимость,</a:t>
            </a:r>
          </a:p>
          <a:p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 что его соблюдение поможет избежать большого количества конфликтов. 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latin typeface="Calibri"/>
              <a:ea typeface="Times New Roman"/>
              <a:cs typeface="Times New Roman"/>
            </a:endParaRPr>
          </a:p>
        </p:txBody>
      </p:sp>
      <p:pic>
        <p:nvPicPr>
          <p:cNvPr id="5" name="Рисунок 4" descr="http://www.vplate.ru/images/article/thumb/715-0/2018/02/sluzhebnye-etika-i-etiket-pravila-povedeniya-rabotnikov-i-rukovoditelya-9.jpg">
            <a:hlinkClick r:id="rId3"/>
          </p:cNvPr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080" b="99581" l="839" r="99441">
                        <a14:foregroundMark x1="0" y1="33753" x2="664" y2="32235"/>
                        <a14:foregroundMark x1="16806" y1="9125" x2="21119" y2="9853"/>
                        <a14:foregroundMark x1="21119" y1="9853" x2="26014" y2="24948"/>
                        <a14:foregroundMark x1="23535" y1="32495" x2="21964" y2="37278"/>
                        <a14:foregroundMark x1="26014" y1="24948" x2="23535" y2="32495"/>
                        <a14:foregroundMark x1="20965" y1="45458" x2="20280" y2="53669"/>
                        <a14:foregroundMark x1="21486" y1="39202" x2="21083" y2="44039"/>
                        <a14:foregroundMark x1="20280" y1="53669" x2="15524" y2="67296"/>
                        <a14:foregroundMark x1="15524" y1="67296" x2="24476" y2="81551"/>
                        <a14:foregroundMark x1="0" y1="75891" x2="69930" y2="83648"/>
                        <a14:foregroundMark x1="69930" y1="83648" x2="93566" y2="99790"/>
                        <a14:foregroundMark x1="48148" y1="56221" x2="48541" y2="54831"/>
                        <a14:foregroundMark x1="44895" y1="67715" x2="45607" y2="65199"/>
                        <a14:foregroundMark x1="49542" y1="53260" x2="57483" y2="46541"/>
                        <a14:foregroundMark x1="57483" y1="46541" x2="57622" y2="47170"/>
                        <a14:foregroundMark x1="72587" y1="50105" x2="79864" y2="59077"/>
                        <a14:foregroundMark x1="80974" y1="66090" x2="79441" y2="94549"/>
                        <a14:foregroundMark x1="50350" y1="64361" x2="72587" y2="65828"/>
                        <a14:foregroundMark x1="71642" y1="20330" x2="71888" y2="20335"/>
                        <a14:foregroundMark x1="61958" y1="20126" x2="70298" y2="20302"/>
                        <a14:foregroundMark x1="71788" y1="23263" x2="71329" y2="36688"/>
                        <a14:foregroundMark x1="71881" y1="20545" x2="71873" y2="20788"/>
                        <a14:foregroundMark x1="71888" y1="20335" x2="71881" y2="20545"/>
                        <a14:foregroundMark x1="71329" y1="36688" x2="68811" y2="38994"/>
                        <a14:foregroundMark x1="89650" y1="19497" x2="80559" y2="29560"/>
                        <a14:foregroundMark x1="83554" y1="66353" x2="81818" y2="97065"/>
                        <a14:foregroundMark x1="81818" y1="97065" x2="81818" y2="97065"/>
                        <a14:foregroundMark x1="90070" y1="20335" x2="99441" y2="28512"/>
                        <a14:foregroundMark x1="99152" y1="51655" x2="99021" y2="62055"/>
                        <a14:foregroundMark x1="99197" y1="48008" x2="99192" y2="48428"/>
                        <a14:foregroundMark x1="99441" y1="28512" x2="99197" y2="48008"/>
                        <a14:foregroundMark x1="99021" y1="62055" x2="99720" y2="65828"/>
                        <a14:foregroundMark x1="90490" y1="19497" x2="98042" y2="26205"/>
                        <a14:foregroundMark x1="90490" y1="18868" x2="99301" y2="25996"/>
                        <a14:foregroundMark x1="99301" y1="25996" x2="99720" y2="27254"/>
                        <a14:foregroundMark x1="93427" y1="20964" x2="99441" y2="24319"/>
                        <a14:foregroundMark x1="91888" y1="19706" x2="96503" y2="22432"/>
                        <a14:foregroundMark x1="92502" y1="19834" x2="92028" y2="20545"/>
                        <a14:foregroundMark x1="90350" y1="20126" x2="93209" y2="20126"/>
                        <a14:foregroundMark x1="87972" y1="67925" x2="81678" y2="99161"/>
                        <a14:foregroundMark x1="81678" y1="99161" x2="81538" y2="98952"/>
                        <a14:foregroundMark x1="4895" y1="40252" x2="6434" y2="85325"/>
                        <a14:foregroundMark x1="3636" y1="37317" x2="3776" y2="74214"/>
                        <a14:foregroundMark x1="3776" y1="74214" x2="5594" y2="81971"/>
                        <a14:foregroundMark x1="38741" y1="94969" x2="64895" y2="92453"/>
                        <a14:foregroundMark x1="64895" y1="92453" x2="65035" y2="92453"/>
                        <a14:foregroundMark x1="41818" y1="96436" x2="53706" y2="97484"/>
                        <a14:foregroundMark x1="53706" y1="97484" x2="65175" y2="97065"/>
                        <a14:foregroundMark x1="65175" y1="97065" x2="74126" y2="97065"/>
                        <a14:foregroundMark x1="50350" y1="97904" x2="79161" y2="98323"/>
                        <a14:foregroundMark x1="47972" y1="97694" x2="82378" y2="99161"/>
                        <a14:foregroundMark x1="839" y1="81342" x2="44895" y2="99371"/>
                        <a14:foregroundMark x1="78741" y1="40671" x2="80699" y2="36897"/>
                        <a14:foregroundMark x1="79920" y1="38778" x2="80839" y2="37526"/>
                        <a14:foregroundMark x1="80280" y1="43187" x2="82797" y2="55346"/>
                        <a14:foregroundMark x1="35245" y1="18658" x2="38182" y2="33543"/>
                        <a14:foregroundMark x1="38182" y1="33543" x2="38182" y2="33753"/>
                        <a14:backgroundMark x1="14825" y1="6080" x2="6294" y2="13836"/>
                        <a14:backgroundMark x1="6294" y1="13836" x2="5315" y2="29350"/>
                        <a14:backgroundMark x1="5315" y1="29350" x2="0" y2="12369"/>
                        <a14:backgroundMark x1="0" y1="12369" x2="8252" y2="2516"/>
                        <a14:backgroundMark x1="8252" y1="2516" x2="8671" y2="3983"/>
                        <a14:backgroundMark x1="2238" y1="29350" x2="280" y2="29979"/>
                        <a14:backgroundMark x1="1678" y1="29979" x2="140" y2="31447"/>
                        <a14:backgroundMark x1="2098" y1="28721" x2="839" y2="31656"/>
                        <a14:backgroundMark x1="4196" y1="27254" x2="1259" y2="30818"/>
                        <a14:backgroundMark x1="71608" y1="19706" x2="71608" y2="19706"/>
                        <a14:backgroundMark x1="71329" y1="19706" x2="70210" y2="20126"/>
                        <a14:backgroundMark x1="71888" y1="21174" x2="71888" y2="21174"/>
                        <a14:backgroundMark x1="71748" y1="20964" x2="71748" y2="20964"/>
                        <a14:backgroundMark x1="71748" y1="20545" x2="71748" y2="20545"/>
                        <a14:backgroundMark x1="71748" y1="20335" x2="71748" y2="20335"/>
                        <a14:backgroundMark x1="93427" y1="15933" x2="97483" y2="17610"/>
                        <a14:backgroundMark x1="45455" y1="52201" x2="48811" y2="50105"/>
                        <a14:backgroundMark x1="44895" y1="52411" x2="47273" y2="52411"/>
                        <a14:backgroundMark x1="45175" y1="50105" x2="45175" y2="65199"/>
                        <a14:backgroundMark x1="45175" y1="65199" x2="48671" y2="51153"/>
                        <a14:backgroundMark x1="48671" y1="51153" x2="45455" y2="50943"/>
                        <a14:backgroundMark x1="78406" y1="43309" x2="78351" y2="44057"/>
                        <a14:backgroundMark x1="79441" y1="29350" x2="78786" y2="38174"/>
                        <a14:backgroundMark x1="78712" y1="38432" x2="79301" y2="29350"/>
                        <a14:backgroundMark x1="78347" y1="44058" x2="78394" y2="43332"/>
                        <a14:backgroundMark x1="77223" y1="43584" x2="75105" y2="45912"/>
                        <a14:backgroundMark x1="82207" y1="55612" x2="82937" y2="57023"/>
                        <a14:backgroundMark x1="76904" y1="45368" x2="78094" y2="47666"/>
                        <a14:backgroundMark x1="76643" y1="44864" x2="76778" y2="45124"/>
                        <a14:backgroundMark x1="82937" y1="57023" x2="82517" y2="66247"/>
                        <a14:backgroundMark x1="83217" y1="57023" x2="83776" y2="57023"/>
                        <a14:backgroundMark x1="83776" y1="57023" x2="83776" y2="57023"/>
                        <a14:backgroundMark x1="83217" y1="57023" x2="82517" y2="57652"/>
                        <a14:backgroundMark x1="77343" y1="41090" x2="78182" y2="42558"/>
                        <a14:backgroundMark x1="18462" y1="39623" x2="20000" y2="41300"/>
                        <a14:backgroundMark x1="21958" y1="41719" x2="23357" y2="41300"/>
                        <a14:backgroundMark x1="26434" y1="36897" x2="26434" y2="36897"/>
                        <a14:backgroundMark x1="26434" y1="36897" x2="26434" y2="36897"/>
                        <a14:backgroundMark x1="26014" y1="38994" x2="25455" y2="40671"/>
                        <a14:backgroundMark x1="25455" y1="40671" x2="24476" y2="40671"/>
                        <a14:backgroundMark x1="24196" y1="40671" x2="23077" y2="41090"/>
                        <a14:backgroundMark x1="26014" y1="32495" x2="26014" y2="32495"/>
                        <a14:backgroundMark x1="25594" y1="32495" x2="25594" y2="32495"/>
                        <a14:backgroundMark x1="99441" y1="48008" x2="99441" y2="48008"/>
                        <a14:backgroundMark x1="99441" y1="48428" x2="99441" y2="48428"/>
                        <a14:backgroundMark x1="99441" y1="48008" x2="99441" y2="48008"/>
                        <a14:backgroundMark x1="99441" y1="48008" x2="99441" y2="48008"/>
                        <a14:backgroundMark x1="99021" y1="48008" x2="99021" y2="48008"/>
                        <a14:backgroundMark x1="99161" y1="48847" x2="99161" y2="48847"/>
                        <a14:backgroundMark x1="99021" y1="48428" x2="99720" y2="51363"/>
                        <a14:backgroundMark x1="99161" y1="48428" x2="99720" y2="40671"/>
                        <a14:backgroundMark x1="71329" y1="44444" x2="71329" y2="44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6884" y="3747214"/>
            <a:ext cx="4882444" cy="322862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9133213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1FB85B3-B7BF-4DF3-B4BF-624727194D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97626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68292E7-17ED-4793-BC30-029F9C07F4D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726"/>
          <a:stretch/>
        </p:blipFill>
        <p:spPr>
          <a:xfrm>
            <a:off x="0" y="0"/>
            <a:ext cx="12192000" cy="697583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95742" y="189610"/>
            <a:ext cx="7200516" cy="911576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Обсуждение основных вопросов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87593" y="1124657"/>
            <a:ext cx="8275982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Ценности  педагога: единые  для всех или у каждого свои?</a:t>
            </a:r>
          </a:p>
          <a:p>
            <a:endParaRPr lang="ru-RU" sz="23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3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Нормы поведения в школе и вне ее: что такое хорошо,</a:t>
            </a:r>
          </a:p>
          <a:p>
            <a:r>
              <a:rPr lang="ru-RU" sz="23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что такое плохо и где грань?</a:t>
            </a:r>
          </a:p>
          <a:p>
            <a:endParaRPr lang="ru-RU" sz="23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3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Общение с детьми и  со взрослыми:</a:t>
            </a:r>
          </a:p>
          <a:p>
            <a:r>
              <a:rPr lang="ru-RU" sz="23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как не нарушать личное пространство друг друга?</a:t>
            </a:r>
          </a:p>
          <a:p>
            <a:endParaRPr lang="ru-RU" sz="23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3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Уклад школы: корпоративная культура в </a:t>
            </a:r>
          </a:p>
          <a:p>
            <a:r>
              <a:rPr lang="ru-RU" sz="23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образовательной среде</a:t>
            </a:r>
          </a:p>
          <a:p>
            <a:endParaRPr lang="ru-RU" sz="23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3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Нужен ли кодекс этики для классного руководителя?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186F84A-FC72-4644-81D5-4361BDABF3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266" b="96893" l="278" r="94167">
                        <a14:foregroundMark x1="50556" y1="13924" x2="45556" y2="6789"/>
                        <a14:foregroundMark x1="45556" y1="6789" x2="61944" y2="4028"/>
                        <a14:foregroundMark x1="61944" y1="4028" x2="68889" y2="10587"/>
                        <a14:foregroundMark x1="68889" y1="10587" x2="66667" y2="14845"/>
                        <a14:foregroundMark x1="10833" y1="20368" x2="9722" y2="18412"/>
                        <a14:foregroundMark x1="1343" y1="2696" x2="278" y2="1266"/>
                        <a14:foregroundMark x1="10556" y1="15075" x2="5617" y2="8439"/>
                        <a14:foregroundMark x1="86667" y1="22555" x2="93611" y2="29689"/>
                        <a14:foregroundMark x1="93611" y1="29689" x2="94444" y2="36594"/>
                        <a14:foregroundMark x1="94444" y1="36594" x2="78611" y2="33142"/>
                        <a14:foregroundMark x1="78611" y1="33142" x2="81389" y2="26237"/>
                        <a14:foregroundMark x1="81389" y1="26237" x2="94444" y2="26812"/>
                        <a14:foregroundMark x1="37222" y1="23360" x2="54167" y2="21289"/>
                        <a14:foregroundMark x1="54167" y1="21289" x2="57500" y2="21634"/>
                        <a14:foregroundMark x1="49444" y1="22094" x2="51389" y2="22785"/>
                        <a14:foregroundMark x1="35833" y1="21864" x2="49444" y2="21634"/>
                        <a14:foregroundMark x1="47500" y1="21289" x2="39722" y2="21289"/>
                        <a14:foregroundMark x1="45618" y1="94479" x2="45278" y2="95052"/>
                        <a14:foregroundMark x1="49620" y1="94442" x2="61667" y2="92750"/>
                        <a14:foregroundMark x1="45278" y1="95052" x2="47663" y2="94717"/>
                        <a14:foregroundMark x1="61667" y1="92750" x2="53172" y2="89335"/>
                        <a14:foregroundMark x1="63611" y1="88493" x2="63056" y2="91024"/>
                        <a14:foregroundMark x1="50000" y1="94822" x2="57778" y2="94016"/>
                        <a14:foregroundMark x1="48800" y1="95167" x2="47222" y2="94707"/>
                        <a14:foregroundMark x1="54722" y1="96893" x2="48800" y2="95167"/>
                        <a14:backgroundMark x1="48333" y1="87457" x2="43611" y2="94246"/>
                        <a14:backgroundMark x1="43611" y1="94246" x2="47778" y2="91600"/>
                        <a14:backgroundMark x1="46111" y1="95167" x2="46111" y2="95167"/>
                        <a14:backgroundMark x1="0" y1="2762" x2="1667" y2="863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1489" y="905849"/>
            <a:ext cx="2487635" cy="60048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3E4B619-FED5-4B3C-B312-535342C7FB5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726"/>
          <a:stretch/>
        </p:blipFill>
        <p:spPr>
          <a:xfrm>
            <a:off x="-1" y="-58918"/>
            <a:ext cx="12192000" cy="697583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7275" y="336692"/>
            <a:ext cx="9357449" cy="746673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Кодекс профессиональной этики педагога </a:t>
            </a:r>
            <a:br>
              <a:rPr lang="ru-RU" sz="4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38299" y="2337722"/>
            <a:ext cx="8915400" cy="3980822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кодекса – определить основные нормы профессиональной этики в отношении учителя с учениками и их родителями, с педагогическим сообществом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BE06769-C614-42F6-B569-03352F8A4A1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726"/>
          <a:stretch/>
        </p:blipFill>
        <p:spPr>
          <a:xfrm>
            <a:off x="-1" y="-58918"/>
            <a:ext cx="12192000" cy="697583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10524" y="619002"/>
            <a:ext cx="6570952" cy="737551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Этика общения с родителями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49287" y="1626092"/>
            <a:ext cx="9249407" cy="1882422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Не оскорбляйте родительские чувства</a:t>
            </a: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помыслы; в каждом ребенке найдите положительные черты и качества. </a:t>
            </a:r>
          </a:p>
          <a:p>
            <a:pPr marL="0" indent="0" algn="just">
              <a:buNone/>
            </a:pPr>
            <a:r>
              <a:rPr lang="ru-RU" sz="2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Хвалите ребенка и родителей при всех, о проблемах говорите индивидуально. 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8596F5F-947A-415D-A8DA-7880BC9D2A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5556" b="99861" l="31250" r="68542">
                        <a14:foregroundMark x1="31402" y1="69562" x2="30833" y2="61944"/>
                        <a14:foregroundMark x1="32741" y1="87475" x2="32500" y2="84254"/>
                        <a14:foregroundMark x1="30833" y1="61944" x2="33473" y2="56781"/>
                        <a14:foregroundMark x1="33958" y1="55833" x2="36354" y2="40833"/>
                        <a14:foregroundMark x1="36354" y1="40833" x2="40938" y2="36528"/>
                        <a14:foregroundMark x1="40938" y1="36528" x2="45938" y2="39722"/>
                        <a14:foregroundMark x1="45938" y1="39722" x2="47292" y2="48333"/>
                        <a14:foregroundMark x1="47292" y1="48333" x2="47179" y2="48717"/>
                        <a14:foregroundMark x1="45000" y1="56111" x2="47708" y2="71250"/>
                        <a14:foregroundMark x1="47708" y1="71250" x2="54271" y2="69861"/>
                        <a14:foregroundMark x1="54271" y1="69861" x2="54792" y2="62500"/>
                        <a14:foregroundMark x1="56078" y1="59551" x2="56213" y2="59241"/>
                        <a14:foregroundMark x1="54792" y1="62500" x2="55943" y2="59860"/>
                        <a14:foregroundMark x1="56186" y1="54185" x2="54167" y2="50278"/>
                        <a14:foregroundMark x1="54167" y1="50278" x2="57188" y2="41528"/>
                        <a14:foregroundMark x1="57188" y1="41528" x2="61180" y2="40064"/>
                        <a14:foregroundMark x1="69916" y1="63262" x2="70417" y2="64444"/>
                        <a14:foregroundMark x1="68016" y1="58781" x2="68782" y2="60589"/>
                        <a14:foregroundMark x1="69007" y1="73069" x2="67396" y2="82917"/>
                        <a14:foregroundMark x1="70417" y1="64444" x2="70062" y2="66616"/>
                        <a14:foregroundMark x1="67396" y1="82917" x2="69896" y2="90833"/>
                        <a14:foregroundMark x1="69896" y1="90833" x2="69688" y2="98056"/>
                        <a14:foregroundMark x1="69688" y1="98056" x2="64479" y2="99861"/>
                        <a14:foregroundMark x1="64479" y1="99861" x2="55139" y2="98247"/>
                        <a14:foregroundMark x1="47156" y1="84606" x2="46667" y2="84167"/>
                        <a14:foregroundMark x1="46582" y1="87319" x2="46518" y2="89690"/>
                        <a14:foregroundMark x1="46667" y1="84167" x2="46648" y2="84863"/>
                        <a14:foregroundMark x1="35313" y1="38472" x2="40313" y2="35417"/>
                        <a14:foregroundMark x1="40313" y1="35417" x2="45417" y2="37917"/>
                        <a14:foregroundMark x1="45417" y1="37917" x2="46250" y2="39028"/>
                        <a14:foregroundMark x1="39792" y1="39722" x2="35833" y2="45833"/>
                        <a14:foregroundMark x1="35833" y1="45833" x2="37083" y2="53333"/>
                        <a14:foregroundMark x1="37083" y1="53333" x2="43021" y2="53611"/>
                        <a14:foregroundMark x1="45243" y1="47427" x2="45417" y2="46944"/>
                        <a14:foregroundMark x1="43021" y1="53611" x2="45007" y2="48084"/>
                        <a14:foregroundMark x1="45417" y1="46944" x2="44167" y2="40000"/>
                        <a14:foregroundMark x1="44167" y1="40000" x2="38646" y2="41944"/>
                        <a14:foregroundMark x1="38646" y1="41944" x2="37708" y2="45278"/>
                        <a14:foregroundMark x1="41250" y1="41111" x2="39688" y2="52778"/>
                        <a14:foregroundMark x1="38021" y1="53750" x2="38750" y2="68750"/>
                        <a14:foregroundMark x1="39479" y1="52222" x2="41354" y2="67361"/>
                        <a14:foregroundMark x1="43854" y1="60417" x2="42188" y2="82361"/>
                        <a14:foregroundMark x1="34896" y1="62222" x2="35313" y2="77778"/>
                        <a14:foregroundMark x1="33542" y1="62917" x2="33438" y2="72222"/>
                        <a14:foregroundMark x1="33438" y1="72222" x2="33854" y2="74722"/>
                        <a14:foregroundMark x1="31354" y1="59028" x2="31354" y2="69564"/>
                        <a14:foregroundMark x1="53333" y1="72778" x2="50729" y2="82083"/>
                        <a14:foregroundMark x1="53646" y1="70972" x2="52812" y2="83611"/>
                        <a14:foregroundMark x1="46563" y1="82778" x2="55208" y2="81667"/>
                        <a14:foregroundMark x1="55208" y1="81667" x2="61667" y2="81667"/>
                        <a14:foregroundMark x1="61667" y1="81667" x2="61979" y2="81944"/>
                        <a14:foregroundMark x1="59792" y1="63333" x2="58229" y2="87222"/>
                        <a14:foregroundMark x1="68258" y1="64339" x2="65938" y2="70278"/>
                        <a14:foregroundMark x1="65938" y1="70278" x2="65938" y2="70417"/>
                        <a14:foregroundMark x1="57813" y1="40833" x2="62487" y2="42950"/>
                        <a14:foregroundMark x1="55625" y1="41806" x2="54375" y2="49583"/>
                        <a14:foregroundMark x1="54375" y1="49583" x2="55833" y2="53889"/>
                        <a14:foregroundMark x1="64167" y1="54861" x2="66563" y2="63889"/>
                        <a14:foregroundMark x1="49896" y1="72917" x2="50417" y2="81944"/>
                        <a14:foregroundMark x1="47396" y1="71944" x2="46979" y2="82500"/>
                        <a14:foregroundMark x1="55521" y1="70278" x2="52917" y2="77083"/>
                        <a14:foregroundMark x1="52917" y1="77083" x2="52396" y2="81250"/>
                        <a14:foregroundMark x1="54167" y1="78611" x2="66458" y2="76250"/>
                        <a14:foregroundMark x1="58229" y1="67639" x2="64375" y2="65972"/>
                        <a14:foregroundMark x1="61250" y1="70833" x2="66250" y2="72639"/>
                        <a14:foregroundMark x1="60417" y1="87917" x2="65729" y2="89167"/>
                        <a14:foregroundMark x1="41771" y1="51389" x2="41771" y2="52639"/>
                        <a14:foregroundMark x1="61146" y1="39306" x2="65313" y2="44722"/>
                        <a14:foregroundMark x1="65313" y1="44722" x2="65417" y2="49306"/>
                        <a14:foregroundMark x1="46875" y1="68056" x2="56042" y2="72361"/>
                        <a14:foregroundMark x1="39792" y1="35694" x2="42813" y2="36667"/>
                        <a14:foregroundMark x1="43125" y1="44167" x2="44479" y2="49306"/>
                        <a14:foregroundMark x1="53854" y1="85417" x2="56146" y2="99861"/>
                        <a14:backgroundMark x1="65692" y1="44318" x2="65865" y2="44700"/>
                        <a14:backgroundMark x1="65938" y1="44861" x2="65833" y2="52500"/>
                        <a14:backgroundMark x1="65833" y1="52500" x2="68750" y2="58194"/>
                        <a14:backgroundMark x1="66938" y1="49244" x2="67708" y2="53472"/>
                        <a14:backgroundMark x1="65985" y1="44006" x2="66110" y2="44690"/>
                        <a14:backgroundMark x1="68958" y1="60556" x2="69063" y2="61528"/>
                        <a14:backgroundMark x1="69688" y1="62222" x2="69688" y2="62222"/>
                        <a14:backgroundMark x1="69688" y1="62083" x2="69688" y2="62083"/>
                        <a14:backgroundMark x1="69688" y1="62222" x2="70000" y2="62778"/>
                        <a14:backgroundMark x1="68958" y1="61389" x2="70313" y2="62778"/>
                        <a14:backgroundMark x1="70417" y1="66667" x2="69896" y2="73194"/>
                        <a14:backgroundMark x1="70313" y1="66944" x2="70313" y2="66944"/>
                        <a14:backgroundMark x1="70313" y1="66806" x2="70313" y2="66806"/>
                        <a14:backgroundMark x1="70104" y1="66528" x2="70104" y2="66528"/>
                        <a14:backgroundMark x1="48021" y1="84167" x2="49063" y2="87639"/>
                        <a14:backgroundMark x1="49479" y1="85139" x2="50417" y2="90694"/>
                        <a14:backgroundMark x1="51146" y1="86944" x2="51875" y2="92639"/>
                        <a14:backgroundMark x1="52396" y1="93194" x2="53229" y2="98750"/>
                        <a14:backgroundMark x1="46354" y1="88889" x2="46563" y2="99722"/>
                        <a14:backgroundMark x1="46771" y1="89722" x2="46042" y2="99861"/>
                        <a14:backgroundMark x1="30833" y1="69583" x2="31146" y2="84306"/>
                        <a14:backgroundMark x1="32500" y1="87500" x2="33229" y2="99861"/>
                        <a14:backgroundMark x1="56458" y1="56806" x2="53750" y2="56667"/>
                        <a14:backgroundMark x1="57708" y1="57917" x2="55417" y2="57083"/>
                        <a14:backgroundMark x1="57604" y1="57083" x2="56771" y2="56250"/>
                        <a14:backgroundMark x1="56354" y1="59167" x2="56354" y2="59167"/>
                        <a14:backgroundMark x1="56146" y1="59722" x2="55833" y2="59583"/>
                        <a14:backgroundMark x1="33542" y1="56528" x2="34271" y2="56111"/>
                        <a14:backgroundMark x1="33750" y1="55694" x2="33438" y2="55694"/>
                        <a14:backgroundMark x1="33438" y1="55694" x2="33438" y2="55694"/>
                        <a14:backgroundMark x1="33854" y1="56111" x2="33021" y2="55556"/>
                        <a14:backgroundMark x1="47292" y1="48750" x2="46042" y2="56250"/>
                      </a14:backgroundRemoval>
                    </a14:imgEffect>
                  </a14:imgLayer>
                </a14:imgProps>
              </a:ext>
            </a:extLst>
          </a:blip>
          <a:srcRect l="30507" t="34348" r="27319"/>
          <a:stretch/>
        </p:blipFill>
        <p:spPr>
          <a:xfrm>
            <a:off x="958142" y="3527706"/>
            <a:ext cx="2919339" cy="3408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2242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656B752-9889-4113-89AC-A55DBBC4FBE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726"/>
          <a:stretch/>
        </p:blipFill>
        <p:spPr>
          <a:xfrm>
            <a:off x="-1" y="-58918"/>
            <a:ext cx="12192000" cy="697583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10524" y="619002"/>
            <a:ext cx="6570952" cy="737551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Этика общения с родителями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59467" y="1546578"/>
            <a:ext cx="9845145" cy="255828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Поведанная родителями информация не должна стать достоянием других родителей, учащихся и педагогов. </a:t>
            </a:r>
          </a:p>
          <a:p>
            <a:pPr marL="0" indent="0" algn="just">
              <a:buNone/>
            </a:pPr>
            <a:r>
              <a:rPr lang="ru-RU" sz="2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Если есть профессиональная необходимость поделиться той информацией, которую сообщили родители, с кем-то – родителей необходимо поставить об этом в известность. </a:t>
            </a:r>
          </a:p>
          <a:p>
            <a:endParaRPr lang="ru-RU" sz="2000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fsd.kopilkaurokov.ru/up/html/2018/06/06/k_5b17d7c03fe93/472429_5.jpeg">
            <a:extLst>
              <a:ext uri="{FF2B5EF4-FFF2-40B4-BE49-F238E27FC236}">
                <a16:creationId xmlns:a16="http://schemas.microsoft.com/office/drawing/2014/main" id="{245621B4-121B-452F-979E-11757C6264F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750" b="92125" l="4524" r="94345">
                        <a14:foregroundMark x1="9013" y1="46000" x2="4995" y2="52250"/>
                        <a14:foregroundMark x1="10219" y1="44125" x2="9013" y2="46000"/>
                        <a14:foregroundMark x1="12630" y1="40375" x2="10219" y2="44125"/>
                        <a14:foregroundMark x1="4995" y1="52250" x2="4538" y2="71590"/>
                        <a14:foregroundMark x1="5991" y1="80937" x2="15551" y2="85625"/>
                        <a14:foregroundMark x1="15551" y1="85625" x2="25919" y2="85500"/>
                        <a14:foregroundMark x1="25919" y1="85500" x2="49010" y2="92750"/>
                        <a14:foregroundMark x1="49010" y1="92750" x2="82941" y2="81875"/>
                        <a14:foregroundMark x1="82941" y1="81875" x2="90858" y2="67875"/>
                        <a14:foregroundMark x1="90858" y1="67875" x2="94722" y2="55000"/>
                        <a14:foregroundMark x1="94722" y1="55000" x2="94464" y2="44668"/>
                        <a14:foregroundMark x1="91286" y1="30364" x2="85580" y2="12625"/>
                        <a14:foregroundMark x1="85580" y1="12625" x2="76814" y2="23000"/>
                        <a14:foregroundMark x1="76814" y1="23000" x2="77286" y2="37625"/>
                        <a14:foregroundMark x1="77286" y1="37625" x2="74458" y2="52500"/>
                        <a14:foregroundMark x1="74458" y1="52500" x2="70500" y2="22875"/>
                        <a14:foregroundMark x1="70500" y1="22875" x2="59755" y2="19625"/>
                        <a14:foregroundMark x1="59755" y1="19625" x2="52121" y2="51375"/>
                        <a14:foregroundMark x1="31574" y1="34750" x2="37323" y2="21500"/>
                        <a14:foregroundMark x1="37323" y1="21500" x2="35344" y2="6750"/>
                        <a14:foregroundMark x1="35344" y1="6750" x2="42790" y2="18000"/>
                        <a14:foregroundMark x1="42790" y1="18000" x2="44298" y2="32625"/>
                        <a14:foregroundMark x1="44298" y1="32625" x2="54006" y2="61250"/>
                        <a14:foregroundMark x1="54006" y1="61250" x2="54288" y2="64125"/>
                        <a14:foregroundMark x1="6692" y1="48625" x2="5711" y2="71485"/>
                        <a14:foregroundMark x1="6407" y1="76547" x2="13007" y2="88625"/>
                        <a14:foregroundMark x1="13007" y1="88625" x2="13244" y2="88707"/>
                        <a14:foregroundMark x1="37609" y1="90048" x2="45806" y2="88875"/>
                        <a14:foregroundMark x1="8577" y1="54250" x2="12253" y2="55000"/>
                        <a14:foregroundMark x1="18379" y1="53125" x2="17719" y2="50875"/>
                        <a14:foregroundMark x1="16494" y1="48000" x2="16494" y2="48000"/>
                        <a14:foregroundMark x1="5184" y1="52250" x2="4726" y2="71573"/>
                        <a14:foregroundMark x1="34496" y1="39000" x2="35533" y2="53375"/>
                        <a14:foregroundMark x1="35533" y1="53375" x2="35815" y2="53875"/>
                        <a14:foregroundMark x1="40905" y1="28000" x2="41942" y2="67750"/>
                        <a14:foregroundMark x1="32799" y1="34250" x2="28558" y2="59250"/>
                        <a14:foregroundMark x1="67672" y1="68250" x2="71913" y2="72000"/>
                        <a14:foregroundMark x1="69086" y1="64375" x2="76532" y2="73125"/>
                        <a14:backgroundMark x1="9614" y1="46000" x2="9614" y2="46000"/>
                        <a14:backgroundMark x1="10085" y1="44125" x2="10085" y2="44125"/>
                        <a14:backgroundMark x1="15646" y1="89125" x2="25825" y2="92000"/>
                        <a14:backgroundMark x1="25825" y1="92000" x2="36004" y2="91625"/>
                        <a14:backgroundMark x1="36004" y1="91625" x2="36852" y2="91625"/>
                        <a14:backgroundMark x1="3676" y1="74500" x2="4147" y2="84375"/>
                        <a14:backgroundMark x1="4147" y1="71625" x2="4524" y2="79000"/>
                        <a14:backgroundMark x1="13666" y1="91125" x2="14797" y2="90250"/>
                        <a14:backgroundMark x1="14138" y1="88875" x2="14138" y2="89125"/>
                        <a14:backgroundMark x1="13289" y1="88625" x2="20075" y2="90250"/>
                        <a14:backgroundMark x1="92083" y1="30250" x2="93120" y2="43000"/>
                        <a14:backgroundMark x1="93779" y1="44125" x2="94628" y2="44375"/>
                        <a14:backgroundMark x1="93308" y1="43500" x2="93308" y2="43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01" t="2952" r="4107" b="8040"/>
          <a:stretch/>
        </p:blipFill>
        <p:spPr bwMode="auto">
          <a:xfrm>
            <a:off x="1043608" y="4043298"/>
            <a:ext cx="3955774" cy="2873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30306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674BE89-5417-4E9C-9264-B487B6BD490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726"/>
          <a:stretch/>
        </p:blipFill>
        <p:spPr>
          <a:xfrm>
            <a:off x="-1" y="-58918"/>
            <a:ext cx="12192000" cy="697583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10524" y="619002"/>
            <a:ext cx="6570952" cy="737551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Этика общения с родителями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59467" y="1546578"/>
            <a:ext cx="9845145" cy="290615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Не давайте рекомендаций по вопросу, в котором некомпетентны. Это может только навредить ребенку! Посоветуйте обратиться за консультацией к специалистам. </a:t>
            </a:r>
          </a:p>
          <a:p>
            <a:pPr marL="0" indent="0" algn="just">
              <a:buNone/>
            </a:pPr>
            <a:r>
              <a:rPr lang="ru-RU" sz="2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Каждая встреча с семьей должна заканчиваться конструктивными рекомендациями для родителей и самого ученика.</a:t>
            </a:r>
          </a:p>
          <a:p>
            <a:pPr algn="just"/>
            <a:endParaRPr lang="ru-RU" sz="2000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0381D61-1AE3-4A39-B1C9-3EA17088DC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333" b="96667" l="10000" r="90000">
                        <a14:foregroundMark x1="12444" y1="50455" x2="15778" y2="56212"/>
                        <a14:foregroundMark x1="28884" y1="93327" x2="29000" y2="96364"/>
                        <a14:foregroundMark x1="28444" y1="81818" x2="28659" y2="87446"/>
                        <a14:foregroundMark x1="33222" y1="95758" x2="35667" y2="96818"/>
                        <a14:foregroundMark x1="71778" y1="61515" x2="67556" y2="77576"/>
                        <a14:foregroundMark x1="71000" y1="58788" x2="65000" y2="74394"/>
                        <a14:foregroundMark x1="74333" y1="25909" x2="82444" y2="27576"/>
                        <a14:foregroundMark x1="82444" y1="27576" x2="85000" y2="30758"/>
                        <a14:foregroundMark x1="68025" y1="50022" x2="75165" y2="52377"/>
                        <a14:foregroundMark x1="55556" y1="45909" x2="58995" y2="47043"/>
                        <a14:foregroundMark x1="78348" y1="58707" x2="80889" y2="65758"/>
                        <a14:foregroundMark x1="80889" y1="65758" x2="80889" y2="66818"/>
                        <a14:foregroundMark x1="49111" y1="62424" x2="58111" y2="62879"/>
                        <a14:foregroundMark x1="61111" y1="51515" x2="73444" y2="54697"/>
                        <a14:foregroundMark x1="61667" y1="52727" x2="71889" y2="55152"/>
                        <a14:foregroundMark x1="56000" y1="8333" x2="61111" y2="20909"/>
                        <a14:foregroundMark x1="75778" y1="53182" x2="79889" y2="62424"/>
                        <a14:foregroundMark x1="66222" y1="96667" x2="66000" y2="81364"/>
                        <a14:backgroundMark x1="60444" y1="45152" x2="65032" y2="49558"/>
                        <a14:backgroundMark x1="65271" y1="49620" x2="63556" y2="43333"/>
                        <a14:backgroundMark x1="64556" y1="48939" x2="66344" y2="49897"/>
                        <a14:backgroundMark x1="76111" y1="51364" x2="76856" y2="52380"/>
                        <a14:backgroundMark x1="76791" y1="52429" x2="76444" y2="51970"/>
                        <a14:backgroundMark x1="31333" y1="85000" x2="30333" y2="93636"/>
                        <a14:backgroundMark x1="30333" y1="93636" x2="31556" y2="86212"/>
                        <a14:backgroundMark x1="31556" y1="86212" x2="31556" y2="86061"/>
                        <a14:backgroundMark x1="67667" y1="85758" x2="68778" y2="93788"/>
                        <a14:backgroundMark x1="68778" y1="93788" x2="68333" y2="85909"/>
                        <a14:backgroundMark x1="68333" y1="85909" x2="67778" y2="859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9841" y="4224130"/>
            <a:ext cx="3801546" cy="278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36985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BC811EF-8C89-4C82-9C0A-EFEEC9A6AC1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726"/>
          <a:stretch/>
        </p:blipFill>
        <p:spPr>
          <a:xfrm>
            <a:off x="-1" y="-58918"/>
            <a:ext cx="12192000" cy="697583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91478" y="195750"/>
            <a:ext cx="113249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и нормы в общении с родителями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4889" y="158044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486"/>
          <a:stretch/>
        </p:blipFill>
        <p:spPr bwMode="auto">
          <a:xfrm>
            <a:off x="1391478" y="1431357"/>
            <a:ext cx="9722987" cy="3846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BC811EF-8C89-4C82-9C0A-EFEEC9A6AC1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726"/>
          <a:stretch/>
        </p:blipFill>
        <p:spPr>
          <a:xfrm>
            <a:off x="0" y="-117835"/>
            <a:ext cx="12192000" cy="697583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91478" y="195750"/>
            <a:ext cx="113249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и нормы в общении с родителями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4889" y="158044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79"/>
          <a:stretch/>
        </p:blipFill>
        <p:spPr bwMode="auto">
          <a:xfrm>
            <a:off x="1391478" y="1520930"/>
            <a:ext cx="10050179" cy="2931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00E8394-C265-4168-9B76-25E2EB1A36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722" b="94148" l="9719" r="89930">
                        <a14:foregroundMark x1="22248" y1="8322" x2="30913" y2="5722"/>
                        <a14:foregroundMark x1="59602" y1="58908" x2="61124" y2="62289"/>
                        <a14:foregroundMark x1="60304" y1="52146" x2="63349" y2="57607"/>
                        <a14:foregroundMark x1="61475" y1="52146" x2="65574" y2="59168"/>
                        <a14:foregroundMark x1="66979" y1="63589" x2="72600" y2="66710"/>
                        <a14:foregroundMark x1="25878" y1="73082" x2="25527" y2="83355"/>
                        <a14:foregroundMark x1="30796" y1="75943" x2="30328" y2="86476"/>
                        <a14:foregroundMark x1="21663" y1="93758" x2="21663" y2="93758"/>
                        <a14:foregroundMark x1="32553" y1="94148" x2="32553" y2="94148"/>
                        <a14:foregroundMark x1="48712" y1="65670" x2="55269" y2="66710"/>
                        <a14:foregroundMark x1="53396" y1="63329" x2="60304" y2="64109"/>
                        <a14:foregroundMark x1="50820" y1="64759" x2="59485" y2="6697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82757" y="4369592"/>
            <a:ext cx="2838417" cy="255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23751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Легкий дым">
  <a:themeElements>
    <a:clrScheme name="Желтый и оранжевый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162</TotalTime>
  <Words>510</Words>
  <Application>Microsoft Office PowerPoint</Application>
  <PresentationFormat>Широкоэкранный</PresentationFormat>
  <Paragraphs>54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Century Gothic</vt:lpstr>
      <vt:lpstr>Times New Roman</vt:lpstr>
      <vt:lpstr>Wingdings 3</vt:lpstr>
      <vt:lpstr>Легкий дым</vt:lpstr>
      <vt:lpstr>  «Профессиональная этика –основа успешного взаимодействия с родителями»</vt:lpstr>
      <vt:lpstr>Образ учителя и профессиональная этика</vt:lpstr>
      <vt:lpstr>Обсуждение основных вопросов</vt:lpstr>
      <vt:lpstr>Кодекс профессиональной этики педагога  </vt:lpstr>
      <vt:lpstr>Этика общения с родителями </vt:lpstr>
      <vt:lpstr>Этика общения с родителями </vt:lpstr>
      <vt:lpstr>Этика общения с родителями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«Педагогическая этика общения»</dc:title>
  <dc:creator>XTreme.ws</dc:creator>
  <cp:lastModifiedBy>Анастасия Выймова</cp:lastModifiedBy>
  <cp:revision>72</cp:revision>
  <dcterms:created xsi:type="dcterms:W3CDTF">2015-02-27T06:33:00Z</dcterms:created>
  <dcterms:modified xsi:type="dcterms:W3CDTF">2021-10-24T19:21:20Z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1049-11.2.0.8641</vt:lpwstr>
  </property>
</Properties>
</file>