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28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189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188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2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25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4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93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70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11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81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4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3B1AE-0F46-4353-8B3A-091B5B1DE7E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04627-A21D-4636-BD9D-A8937FE81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92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204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742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2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94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28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15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59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23462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711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70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</cp:revision>
  <dcterms:created xsi:type="dcterms:W3CDTF">2021-10-24T13:26:54Z</dcterms:created>
  <dcterms:modified xsi:type="dcterms:W3CDTF">2021-10-24T13:56:05Z</dcterms:modified>
</cp:coreProperties>
</file>