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7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6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375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29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27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854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8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1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9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93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87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0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4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2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90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B3A05-929D-4116-8B6A-84C50AAF42B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8DABF1-FB0D-4E48-B0B0-3F2BADA5D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76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04C63E-6839-4B5A-9D6A-BED9981B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7879"/>
          </a:xfrm>
        </p:spPr>
        <p:txBody>
          <a:bodyPr>
            <a:normAutofit fontScale="90000"/>
          </a:bodyPr>
          <a:lstStyle/>
          <a:p>
            <a:r>
              <a:rPr lang="ru-RU" sz="2800" b="1" smtClean="0">
                <a:solidFill>
                  <a:schemeClr val="accent2"/>
                </a:solidFill>
              </a:rPr>
              <a:t>Региональный проект СМП </a:t>
            </a:r>
            <a:r>
              <a:rPr lang="ru-RU" sz="2800" b="1" dirty="0" smtClean="0">
                <a:solidFill>
                  <a:schemeClr val="accent2"/>
                </a:solidFill>
              </a:rPr>
              <a:t>«</a:t>
            </a:r>
            <a:r>
              <a:rPr lang="ru-RU" sz="2800" b="1" dirty="0">
                <a:solidFill>
                  <a:schemeClr val="accent2"/>
                </a:solidFill>
              </a:rPr>
              <a:t>Молодые-молодым» 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555D76-7498-4DCF-8990-97CA68E42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11216"/>
            <a:ext cx="8596668" cy="21048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«Полезное </a:t>
            </a:r>
            <a:r>
              <a:rPr lang="ru-RU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мастерство – интересная профессия»</a:t>
            </a:r>
            <a:endParaRPr lang="ru-RU" sz="4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9D9DFEBC-313F-41EC-93B4-924DDE43C681}"/>
              </a:ext>
            </a:extLst>
          </p:cNvPr>
          <p:cNvSpPr txBox="1">
            <a:spLocks/>
          </p:cNvSpPr>
          <p:nvPr/>
        </p:nvSpPr>
        <p:spPr>
          <a:xfrm>
            <a:off x="6428935" y="3793163"/>
            <a:ext cx="5763065" cy="29159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</a:p>
          <a:p>
            <a:pPr marL="0" indent="0">
              <a:buFont typeface="Wingdings 3" charset="2"/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Уварова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Владимировна,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МАОУ «Кондратовская средняя школа».</a:t>
            </a:r>
          </a:p>
          <a:p>
            <a:pPr marL="0" indent="0">
              <a:buNone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Сизова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Николаевна, учитель начальных классов МАОУ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Нижнемуллинская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Вероника Павловна, учитель начальных классов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«Юго-Камская средняя школа»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Катаева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Екатерина Вячеславовна,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МАОУ «СОШ 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с углубленным изучением иностранного языка» г. Перми 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charset="2"/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0" indent="0">
              <a:buFont typeface="Wingdings 3" charset="2"/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32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E0888D-178F-467D-BDD1-A6F784A0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60CAFF-30BC-41F8-A443-779F9DB72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4055"/>
            <a:ext cx="9732758" cy="436730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 детей о интересных и важных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 родителей.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элементарного жизненного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опыта, способствующего ранней профессиональной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Проблема, решаемая в проекте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начальных классов недостаточно осведомлены о профессиональных навыках своих родителей и имеют низкий уровень самостоятельности в быту.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во внеурочной деятельности познакомить обучающихся начальных классов с интересными и важными профессиями родителей и сформировать полезные навыки самообслуживания в быту?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070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E82064-46C7-4D75-9AB0-514936AF2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8246"/>
            <a:ext cx="8596668" cy="811237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3BA2CF-0730-47C6-BD01-74A6AB0A6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20837"/>
            <a:ext cx="8596668" cy="4827563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проведение творческих мастерских от родителей начальных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офлайн и онлайн среде.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тематику творческих мастерских, дату и место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проведения,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родителей школьников в подготовку и проведение мастер-классов;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группу в социальных сетях по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хэштегу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#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творческаямастерская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серию творческих мастерских;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Транслировать в социальных сетях продукты мастер-классов.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245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C4A538-C41C-467E-970C-48D305829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06" y="609600"/>
            <a:ext cx="8275196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аудитория: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начальных классов и их родители.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70EA56-25B7-4083-BB38-1AE9303F3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23BFC266-051B-4151-9D96-9D10D5664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89" y="1691763"/>
            <a:ext cx="7236557" cy="481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57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ADCF83-72EA-478E-A120-93CD1386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Форма: мастер-класс.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755A291-8C0B-41EC-AAE7-7A2860291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  <a:p>
            <a:endParaRPr lang="ru-RU" dirty="0"/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xmlns="" id="{B4348E36-6948-406B-B756-A74A58F49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5" y="2730887"/>
            <a:ext cx="3955771" cy="263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90AD0011-407B-4EEC-8522-B07F37B0A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990" y="1548189"/>
            <a:ext cx="3512969" cy="234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xmlns="" id="{02F303B5-D52A-459C-9754-B0B3D8686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085" y="4104440"/>
            <a:ext cx="3314041" cy="252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37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773BF4-E76C-4450-BCD4-1AF026359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91969"/>
            <a:ext cx="8596668" cy="839372"/>
          </a:xfrm>
        </p:spPr>
        <p:txBody>
          <a:bodyPr>
            <a:norm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AC4845-A96F-4DDB-A7FD-2A9B3A6CA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1341"/>
            <a:ext cx="8596668" cy="48100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в неделю один из родителей показывает мастер-класс по тематике недели ( своё хобби, профессия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Возможно, вместе с ребенком.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кондитер.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BCF69A6D-C18F-4783-A12E-EF12C242F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0" y="3410997"/>
            <a:ext cx="3345215" cy="221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xmlns="" id="{C3045896-EB18-4595-9696-0977CCA15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76" y="2609410"/>
            <a:ext cx="3320929" cy="221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xmlns="" id="{A78B3A75-5DD5-4A1A-AC3E-73D9676FC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64" y="3676174"/>
            <a:ext cx="4192173" cy="279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9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456F90-A505-48B6-9167-7ACC0625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2577"/>
            <a:ext cx="8596668" cy="13208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CB2D12-2293-4257-9983-1FEFCE0B7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28469"/>
            <a:ext cx="10182924" cy="51128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в социальных сетях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рецептами, фото приготовления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хэштегу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#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творческаямастерская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15805257-D4BA-4ECC-BD23-F86BDFDEF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310940"/>
            <a:ext cx="2873530" cy="423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7C75BC67-81F8-4850-8A6B-0954FD24D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307" y="2080453"/>
            <a:ext cx="2842535" cy="450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44F97FE5-5F6F-479F-B6A1-36BD14AC8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29" y="2642452"/>
            <a:ext cx="3187186" cy="390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76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C231E8-48A8-4360-ABAF-61C8DA029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CC60AE-DC3E-448A-A9BF-32AC1CC55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7785"/>
            <a:ext cx="8596668" cy="442357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года проводится итог всех мастер-классов. Итог в виде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C78E7BA3-EDAB-4D17-8ACB-EA7D27730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21" y="2774070"/>
            <a:ext cx="5724965" cy="38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0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B5C863-E744-4089-AE44-331C9BA0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Результаты: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BF4949-FE2E-4274-8C6C-3624FE620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47447"/>
            <a:ext cx="10759700" cy="4493916"/>
          </a:xfrm>
        </p:spPr>
        <p:txBody>
          <a:bodyPr/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4 творческих мастер-классов;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группа в ВК (не менее 7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постов/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репостов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родителей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вовлечены в воспитательный процесс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детей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мастер-классах;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4 видео мастер-классов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Эффекты:</a:t>
            </a:r>
          </a:p>
          <a:p>
            <a:pPr lvl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 вовлечены молодые педагоги Пермского края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5093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145</TotalTime>
  <Words>309</Words>
  <Application>Microsoft Office PowerPoint</Application>
  <PresentationFormat>Произвольный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Региональный проект СМП «Молодые-молодым» </vt:lpstr>
      <vt:lpstr>Актуальность проекта:</vt:lpstr>
      <vt:lpstr>Цель и задачи проекта</vt:lpstr>
      <vt:lpstr>Целевая аудитория: ученики начальных классов и их родители. </vt:lpstr>
      <vt:lpstr>Форма: мастер-класс. </vt:lpstr>
      <vt:lpstr>1 этап</vt:lpstr>
      <vt:lpstr>2 этап</vt:lpstr>
      <vt:lpstr>3 этап</vt:lpstr>
      <vt:lpstr>Результаты: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Dremina-IA</cp:lastModifiedBy>
  <cp:revision>14</cp:revision>
  <dcterms:created xsi:type="dcterms:W3CDTF">2022-10-12T19:22:53Z</dcterms:created>
  <dcterms:modified xsi:type="dcterms:W3CDTF">2022-12-09T09:29:06Z</dcterms:modified>
</cp:coreProperties>
</file>