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67" r:id="rId5"/>
    <p:sldId id="266" r:id="rId6"/>
    <p:sldId id="258" r:id="rId7"/>
    <p:sldId id="260" r:id="rId8"/>
    <p:sldId id="259" r:id="rId9"/>
    <p:sldId id="262" r:id="rId10"/>
    <p:sldId id="261" r:id="rId11"/>
    <p:sldId id="26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1AF4B9-C720-4C17-A26F-1DD1D3CDC091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05D09DD-31F4-4D60-A0DB-116D6398785D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Знания </a:t>
          </a:r>
          <a:endParaRPr lang="ru-RU" b="1" dirty="0"/>
        </a:p>
      </dgm:t>
    </dgm:pt>
    <dgm:pt modelId="{F053E96D-6263-475B-8E18-3F0DA7022190}" type="parTrans" cxnId="{9315B448-9565-45D5-9C05-987D47640BEA}">
      <dgm:prSet/>
      <dgm:spPr/>
      <dgm:t>
        <a:bodyPr/>
        <a:lstStyle/>
        <a:p>
          <a:endParaRPr lang="ru-RU"/>
        </a:p>
      </dgm:t>
    </dgm:pt>
    <dgm:pt modelId="{FCDD2368-E063-471F-8B19-9F75964B1E04}" type="sibTrans" cxnId="{9315B448-9565-45D5-9C05-987D47640BEA}">
      <dgm:prSet/>
      <dgm:spPr/>
      <dgm:t>
        <a:bodyPr/>
        <a:lstStyle/>
        <a:p>
          <a:endParaRPr lang="ru-RU"/>
        </a:p>
      </dgm:t>
    </dgm:pt>
    <dgm:pt modelId="{91113962-31E8-42D0-B96D-DB197843ABF0}">
      <dgm:prSet phldrT="[Текст]" custT="1"/>
      <dgm:spPr/>
      <dgm:t>
        <a:bodyPr/>
        <a:lstStyle/>
        <a:p>
          <a:r>
            <a:rPr lang="ru-RU" sz="3600" b="1" dirty="0" smtClean="0"/>
            <a:t>Способы действий</a:t>
          </a:r>
          <a:endParaRPr lang="ru-RU" sz="3600" b="1" dirty="0"/>
        </a:p>
      </dgm:t>
    </dgm:pt>
    <dgm:pt modelId="{068E16D5-8B8D-4F3A-9AA7-4C93A9A23545}" type="parTrans" cxnId="{9F2F91E8-BAE8-430C-90F9-E19DDDB33369}">
      <dgm:prSet/>
      <dgm:spPr/>
      <dgm:t>
        <a:bodyPr/>
        <a:lstStyle/>
        <a:p>
          <a:endParaRPr lang="ru-RU"/>
        </a:p>
      </dgm:t>
    </dgm:pt>
    <dgm:pt modelId="{F5EEB8DC-94D3-44CC-B48A-19A02A4AC12B}" type="sibTrans" cxnId="{9F2F91E8-BAE8-430C-90F9-E19DDDB33369}">
      <dgm:prSet/>
      <dgm:spPr/>
      <dgm:t>
        <a:bodyPr/>
        <a:lstStyle/>
        <a:p>
          <a:endParaRPr lang="ru-RU"/>
        </a:p>
      </dgm:t>
    </dgm:pt>
    <dgm:pt modelId="{15CA57F3-6975-4AB1-86A7-E57E01424C66}">
      <dgm:prSet phldrT="[Текст]"/>
      <dgm:spPr/>
      <dgm:t>
        <a:bodyPr/>
        <a:lstStyle/>
        <a:p>
          <a:r>
            <a:rPr lang="ru-RU" b="1" dirty="0" smtClean="0"/>
            <a:t>Умения-навыки</a:t>
          </a:r>
          <a:endParaRPr lang="ru-RU" b="1" dirty="0"/>
        </a:p>
      </dgm:t>
    </dgm:pt>
    <dgm:pt modelId="{FC414AFB-692A-4A3C-BB6B-94563DB80F06}" type="parTrans" cxnId="{AAA724F1-F7C0-4BFC-BBD7-9F39338F6A0D}">
      <dgm:prSet/>
      <dgm:spPr/>
      <dgm:t>
        <a:bodyPr/>
        <a:lstStyle/>
        <a:p>
          <a:endParaRPr lang="ru-RU"/>
        </a:p>
      </dgm:t>
    </dgm:pt>
    <dgm:pt modelId="{1A958AD1-A54B-47CF-B035-79BEEE32DDF6}" type="sibTrans" cxnId="{AAA724F1-F7C0-4BFC-BBD7-9F39338F6A0D}">
      <dgm:prSet/>
      <dgm:spPr/>
      <dgm:t>
        <a:bodyPr/>
        <a:lstStyle/>
        <a:p>
          <a:endParaRPr lang="ru-RU"/>
        </a:p>
      </dgm:t>
    </dgm:pt>
    <dgm:pt modelId="{5B482C01-D7B4-4C8E-BB04-65A3F3E5D98F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Жизненные задачи </a:t>
          </a:r>
          <a:endParaRPr lang="ru-RU" b="1" dirty="0"/>
        </a:p>
      </dgm:t>
    </dgm:pt>
    <dgm:pt modelId="{737D0A78-96B7-47E8-9E7F-FC1CA92F3FD1}" type="parTrans" cxnId="{40643970-690F-414E-A46A-5389799A7B41}">
      <dgm:prSet/>
      <dgm:spPr/>
      <dgm:t>
        <a:bodyPr/>
        <a:lstStyle/>
        <a:p>
          <a:endParaRPr lang="ru-RU"/>
        </a:p>
      </dgm:t>
    </dgm:pt>
    <dgm:pt modelId="{15282933-D4A4-4CC7-BCDB-93C65D3C46EF}" type="sibTrans" cxnId="{40643970-690F-414E-A46A-5389799A7B41}">
      <dgm:prSet/>
      <dgm:spPr/>
      <dgm:t>
        <a:bodyPr/>
        <a:lstStyle/>
        <a:p>
          <a:endParaRPr lang="ru-RU"/>
        </a:p>
      </dgm:t>
    </dgm:pt>
    <dgm:pt modelId="{432419C7-D78F-4B6D-9F62-579032FF649B}">
      <dgm:prSet phldrT="[Текст]"/>
      <dgm:spPr/>
      <dgm:t>
        <a:bodyPr/>
        <a:lstStyle/>
        <a:p>
          <a:r>
            <a:rPr lang="ru-RU" b="1" dirty="0" smtClean="0"/>
            <a:t>Деятельность/общение</a:t>
          </a:r>
          <a:endParaRPr lang="ru-RU" b="1" dirty="0"/>
        </a:p>
      </dgm:t>
    </dgm:pt>
    <dgm:pt modelId="{E18CD54B-4FB0-4165-A844-17CBA76E2FEE}" type="parTrans" cxnId="{91A32CB4-71B0-4E16-A2CA-6007C57E34B9}">
      <dgm:prSet/>
      <dgm:spPr/>
      <dgm:t>
        <a:bodyPr/>
        <a:lstStyle/>
        <a:p>
          <a:endParaRPr lang="ru-RU"/>
        </a:p>
      </dgm:t>
    </dgm:pt>
    <dgm:pt modelId="{85305C16-782D-4FB8-8526-889A1917341C}" type="sibTrans" cxnId="{91A32CB4-71B0-4E16-A2CA-6007C57E34B9}">
      <dgm:prSet/>
      <dgm:spPr/>
      <dgm:t>
        <a:bodyPr/>
        <a:lstStyle/>
        <a:p>
          <a:endParaRPr lang="ru-RU"/>
        </a:p>
      </dgm:t>
    </dgm:pt>
    <dgm:pt modelId="{20A0C4F6-AD0A-4D92-A12F-CB7AE824A10A}">
      <dgm:prSet phldrT="[Текст]"/>
      <dgm:spPr/>
      <dgm:t>
        <a:bodyPr/>
        <a:lstStyle/>
        <a:p>
          <a:r>
            <a:rPr lang="ru-RU" b="1" dirty="0" smtClean="0"/>
            <a:t>Отношения </a:t>
          </a:r>
          <a:endParaRPr lang="ru-RU" b="1" dirty="0"/>
        </a:p>
      </dgm:t>
    </dgm:pt>
    <dgm:pt modelId="{2F678180-9408-46C6-A104-3596B1B9F4B8}" type="parTrans" cxnId="{147495FF-6728-4518-9A79-45CDC62446E5}">
      <dgm:prSet/>
      <dgm:spPr/>
      <dgm:t>
        <a:bodyPr/>
        <a:lstStyle/>
        <a:p>
          <a:endParaRPr lang="ru-RU"/>
        </a:p>
      </dgm:t>
    </dgm:pt>
    <dgm:pt modelId="{B01AA9B0-67E4-4C00-B3CA-5D8D2D61A232}" type="sibTrans" cxnId="{147495FF-6728-4518-9A79-45CDC62446E5}">
      <dgm:prSet/>
      <dgm:spPr/>
      <dgm:t>
        <a:bodyPr/>
        <a:lstStyle/>
        <a:p>
          <a:endParaRPr lang="ru-RU"/>
        </a:p>
      </dgm:t>
    </dgm:pt>
    <dgm:pt modelId="{DE35B01B-D517-4ED7-B027-E914DB31CAEF}" type="pres">
      <dgm:prSet presAssocID="{991AF4B9-C720-4C17-A26F-1DD1D3CDC0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06F224-45C9-4C4B-B0D6-B24BA402B75B}" type="pres">
      <dgm:prSet presAssocID="{5B482C01-D7B4-4C8E-BB04-65A3F3E5D98F}" presName="boxAndChildren" presStyleCnt="0"/>
      <dgm:spPr/>
    </dgm:pt>
    <dgm:pt modelId="{13A98DBA-E1AC-4EF6-99EE-F0157466F31A}" type="pres">
      <dgm:prSet presAssocID="{5B482C01-D7B4-4C8E-BB04-65A3F3E5D98F}" presName="parentTextBox" presStyleLbl="node1" presStyleIdx="0" presStyleCnt="2"/>
      <dgm:spPr/>
      <dgm:t>
        <a:bodyPr/>
        <a:lstStyle/>
        <a:p>
          <a:endParaRPr lang="ru-RU"/>
        </a:p>
      </dgm:t>
    </dgm:pt>
    <dgm:pt modelId="{18F14718-2165-4901-AE67-F86619E2AFC4}" type="pres">
      <dgm:prSet presAssocID="{5B482C01-D7B4-4C8E-BB04-65A3F3E5D98F}" presName="entireBox" presStyleLbl="node1" presStyleIdx="0" presStyleCnt="2"/>
      <dgm:spPr/>
      <dgm:t>
        <a:bodyPr/>
        <a:lstStyle/>
        <a:p>
          <a:endParaRPr lang="ru-RU"/>
        </a:p>
      </dgm:t>
    </dgm:pt>
    <dgm:pt modelId="{95B9FC24-F7EF-430E-B68A-C52BBE731A67}" type="pres">
      <dgm:prSet presAssocID="{5B482C01-D7B4-4C8E-BB04-65A3F3E5D98F}" presName="descendantBox" presStyleCnt="0"/>
      <dgm:spPr/>
    </dgm:pt>
    <dgm:pt modelId="{827F8230-9DF6-4874-A47B-5DEE21DFEE33}" type="pres">
      <dgm:prSet presAssocID="{432419C7-D78F-4B6D-9F62-579032FF649B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EE8CCF-D2C5-4163-A6CE-BA84F269B73B}" type="pres">
      <dgm:prSet presAssocID="{20A0C4F6-AD0A-4D92-A12F-CB7AE824A10A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605DB-FA55-4ED2-8CE6-A83E59ADE0D4}" type="pres">
      <dgm:prSet presAssocID="{FCDD2368-E063-471F-8B19-9F75964B1E04}" presName="sp" presStyleCnt="0"/>
      <dgm:spPr/>
    </dgm:pt>
    <dgm:pt modelId="{762E7872-A2DE-4087-B9A4-382231EDC1CA}" type="pres">
      <dgm:prSet presAssocID="{A05D09DD-31F4-4D60-A0DB-116D6398785D}" presName="arrowAndChildren" presStyleCnt="0"/>
      <dgm:spPr/>
    </dgm:pt>
    <dgm:pt modelId="{2EA0D0FA-49C2-41A2-A983-3A71E19C593D}" type="pres">
      <dgm:prSet presAssocID="{A05D09DD-31F4-4D60-A0DB-116D6398785D}" presName="parentTextArrow" presStyleLbl="node1" presStyleIdx="0" presStyleCnt="2"/>
      <dgm:spPr/>
      <dgm:t>
        <a:bodyPr/>
        <a:lstStyle/>
        <a:p>
          <a:endParaRPr lang="ru-RU"/>
        </a:p>
      </dgm:t>
    </dgm:pt>
    <dgm:pt modelId="{43A2BC90-7BD5-437E-B5A6-542E36128533}" type="pres">
      <dgm:prSet presAssocID="{A05D09DD-31F4-4D60-A0DB-116D6398785D}" presName="arrow" presStyleLbl="node1" presStyleIdx="1" presStyleCnt="2"/>
      <dgm:spPr/>
      <dgm:t>
        <a:bodyPr/>
        <a:lstStyle/>
        <a:p>
          <a:endParaRPr lang="ru-RU"/>
        </a:p>
      </dgm:t>
    </dgm:pt>
    <dgm:pt modelId="{7D7CFDF4-4F80-4ADE-90C0-B750713D4252}" type="pres">
      <dgm:prSet presAssocID="{A05D09DD-31F4-4D60-A0DB-116D6398785D}" presName="descendantArrow" presStyleCnt="0"/>
      <dgm:spPr/>
    </dgm:pt>
    <dgm:pt modelId="{548D22F0-9067-4185-93E0-0A31C1853082}" type="pres">
      <dgm:prSet presAssocID="{91113962-31E8-42D0-B96D-DB197843ABF0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9B5E1A-983F-4024-816D-5535946BD376}" type="pres">
      <dgm:prSet presAssocID="{15CA57F3-6975-4AB1-86A7-E57E01424C66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309347-33A0-4079-948C-94163325D283}" type="presOf" srcId="{A05D09DD-31F4-4D60-A0DB-116D6398785D}" destId="{2EA0D0FA-49C2-41A2-A983-3A71E19C593D}" srcOrd="0" destOrd="0" presId="urn:microsoft.com/office/officeart/2005/8/layout/process4"/>
    <dgm:cxn modelId="{147495FF-6728-4518-9A79-45CDC62446E5}" srcId="{5B482C01-D7B4-4C8E-BB04-65A3F3E5D98F}" destId="{20A0C4F6-AD0A-4D92-A12F-CB7AE824A10A}" srcOrd="1" destOrd="0" parTransId="{2F678180-9408-46C6-A104-3596B1B9F4B8}" sibTransId="{B01AA9B0-67E4-4C00-B3CA-5D8D2D61A232}"/>
    <dgm:cxn modelId="{B09FA29D-F4FF-4FED-A899-121BEC5BD374}" type="presOf" srcId="{5B482C01-D7B4-4C8E-BB04-65A3F3E5D98F}" destId="{13A98DBA-E1AC-4EF6-99EE-F0157466F31A}" srcOrd="0" destOrd="0" presId="urn:microsoft.com/office/officeart/2005/8/layout/process4"/>
    <dgm:cxn modelId="{020302BF-851D-4D74-B9C1-2110EA2B07C1}" type="presOf" srcId="{A05D09DD-31F4-4D60-A0DB-116D6398785D}" destId="{43A2BC90-7BD5-437E-B5A6-542E36128533}" srcOrd="1" destOrd="0" presId="urn:microsoft.com/office/officeart/2005/8/layout/process4"/>
    <dgm:cxn modelId="{4FF42EE8-B9FA-43F0-84E8-4204BFED213D}" type="presOf" srcId="{20A0C4F6-AD0A-4D92-A12F-CB7AE824A10A}" destId="{08EE8CCF-D2C5-4163-A6CE-BA84F269B73B}" srcOrd="0" destOrd="0" presId="urn:microsoft.com/office/officeart/2005/8/layout/process4"/>
    <dgm:cxn modelId="{A1AF1703-5C5C-4091-811C-80346F23D555}" type="presOf" srcId="{991AF4B9-C720-4C17-A26F-1DD1D3CDC091}" destId="{DE35B01B-D517-4ED7-B027-E914DB31CAEF}" srcOrd="0" destOrd="0" presId="urn:microsoft.com/office/officeart/2005/8/layout/process4"/>
    <dgm:cxn modelId="{91A32CB4-71B0-4E16-A2CA-6007C57E34B9}" srcId="{5B482C01-D7B4-4C8E-BB04-65A3F3E5D98F}" destId="{432419C7-D78F-4B6D-9F62-579032FF649B}" srcOrd="0" destOrd="0" parTransId="{E18CD54B-4FB0-4165-A844-17CBA76E2FEE}" sibTransId="{85305C16-782D-4FB8-8526-889A1917341C}"/>
    <dgm:cxn modelId="{40643970-690F-414E-A46A-5389799A7B41}" srcId="{991AF4B9-C720-4C17-A26F-1DD1D3CDC091}" destId="{5B482C01-D7B4-4C8E-BB04-65A3F3E5D98F}" srcOrd="1" destOrd="0" parTransId="{737D0A78-96B7-47E8-9E7F-FC1CA92F3FD1}" sibTransId="{15282933-D4A4-4CC7-BCDB-93C65D3C46EF}"/>
    <dgm:cxn modelId="{28AD811F-C52A-4407-9A75-08B09E65EE25}" type="presOf" srcId="{91113962-31E8-42D0-B96D-DB197843ABF0}" destId="{548D22F0-9067-4185-93E0-0A31C1853082}" srcOrd="0" destOrd="0" presId="urn:microsoft.com/office/officeart/2005/8/layout/process4"/>
    <dgm:cxn modelId="{9F2F91E8-BAE8-430C-90F9-E19DDDB33369}" srcId="{A05D09DD-31F4-4D60-A0DB-116D6398785D}" destId="{91113962-31E8-42D0-B96D-DB197843ABF0}" srcOrd="0" destOrd="0" parTransId="{068E16D5-8B8D-4F3A-9AA7-4C93A9A23545}" sibTransId="{F5EEB8DC-94D3-44CC-B48A-19A02A4AC12B}"/>
    <dgm:cxn modelId="{192B4192-F64E-4102-9562-050CDDE611F5}" type="presOf" srcId="{5B482C01-D7B4-4C8E-BB04-65A3F3E5D98F}" destId="{18F14718-2165-4901-AE67-F86619E2AFC4}" srcOrd="1" destOrd="0" presId="urn:microsoft.com/office/officeart/2005/8/layout/process4"/>
    <dgm:cxn modelId="{941202CB-7A5F-43A5-94BA-A8EE06BA232C}" type="presOf" srcId="{432419C7-D78F-4B6D-9F62-579032FF649B}" destId="{827F8230-9DF6-4874-A47B-5DEE21DFEE33}" srcOrd="0" destOrd="0" presId="urn:microsoft.com/office/officeart/2005/8/layout/process4"/>
    <dgm:cxn modelId="{50841410-BAF9-4987-88A7-FAB6A929C562}" type="presOf" srcId="{15CA57F3-6975-4AB1-86A7-E57E01424C66}" destId="{F09B5E1A-983F-4024-816D-5535946BD376}" srcOrd="0" destOrd="0" presId="urn:microsoft.com/office/officeart/2005/8/layout/process4"/>
    <dgm:cxn modelId="{AAA724F1-F7C0-4BFC-BBD7-9F39338F6A0D}" srcId="{A05D09DD-31F4-4D60-A0DB-116D6398785D}" destId="{15CA57F3-6975-4AB1-86A7-E57E01424C66}" srcOrd="1" destOrd="0" parTransId="{FC414AFB-692A-4A3C-BB6B-94563DB80F06}" sibTransId="{1A958AD1-A54B-47CF-B035-79BEEE32DDF6}"/>
    <dgm:cxn modelId="{9315B448-9565-45D5-9C05-987D47640BEA}" srcId="{991AF4B9-C720-4C17-A26F-1DD1D3CDC091}" destId="{A05D09DD-31F4-4D60-A0DB-116D6398785D}" srcOrd="0" destOrd="0" parTransId="{F053E96D-6263-475B-8E18-3F0DA7022190}" sibTransId="{FCDD2368-E063-471F-8B19-9F75964B1E04}"/>
    <dgm:cxn modelId="{0D37344D-B97C-4870-A212-19EFC2FBA89F}" type="presParOf" srcId="{DE35B01B-D517-4ED7-B027-E914DB31CAEF}" destId="{AA06F224-45C9-4C4B-B0D6-B24BA402B75B}" srcOrd="0" destOrd="0" presId="urn:microsoft.com/office/officeart/2005/8/layout/process4"/>
    <dgm:cxn modelId="{2E258D1F-28C3-4202-9F6B-4B3D7248B385}" type="presParOf" srcId="{AA06F224-45C9-4C4B-B0D6-B24BA402B75B}" destId="{13A98DBA-E1AC-4EF6-99EE-F0157466F31A}" srcOrd="0" destOrd="0" presId="urn:microsoft.com/office/officeart/2005/8/layout/process4"/>
    <dgm:cxn modelId="{A6A0E45A-11C7-4FF0-A760-1DF7195F9B44}" type="presParOf" srcId="{AA06F224-45C9-4C4B-B0D6-B24BA402B75B}" destId="{18F14718-2165-4901-AE67-F86619E2AFC4}" srcOrd="1" destOrd="0" presId="urn:microsoft.com/office/officeart/2005/8/layout/process4"/>
    <dgm:cxn modelId="{D029B35F-7982-4246-B9FB-2620654105D0}" type="presParOf" srcId="{AA06F224-45C9-4C4B-B0D6-B24BA402B75B}" destId="{95B9FC24-F7EF-430E-B68A-C52BBE731A67}" srcOrd="2" destOrd="0" presId="urn:microsoft.com/office/officeart/2005/8/layout/process4"/>
    <dgm:cxn modelId="{4147688E-6C7B-421F-B068-DE1B38FE5579}" type="presParOf" srcId="{95B9FC24-F7EF-430E-B68A-C52BBE731A67}" destId="{827F8230-9DF6-4874-A47B-5DEE21DFEE33}" srcOrd="0" destOrd="0" presId="urn:microsoft.com/office/officeart/2005/8/layout/process4"/>
    <dgm:cxn modelId="{6C0E155C-6B43-4022-B031-7F6B938F6685}" type="presParOf" srcId="{95B9FC24-F7EF-430E-B68A-C52BBE731A67}" destId="{08EE8CCF-D2C5-4163-A6CE-BA84F269B73B}" srcOrd="1" destOrd="0" presId="urn:microsoft.com/office/officeart/2005/8/layout/process4"/>
    <dgm:cxn modelId="{1F563E17-C370-4E7A-A56B-B264C2A11E1F}" type="presParOf" srcId="{DE35B01B-D517-4ED7-B027-E914DB31CAEF}" destId="{D30605DB-FA55-4ED2-8CE6-A83E59ADE0D4}" srcOrd="1" destOrd="0" presId="urn:microsoft.com/office/officeart/2005/8/layout/process4"/>
    <dgm:cxn modelId="{7A23A100-FF67-48FF-ABC3-B0B09EA1301C}" type="presParOf" srcId="{DE35B01B-D517-4ED7-B027-E914DB31CAEF}" destId="{762E7872-A2DE-4087-B9A4-382231EDC1CA}" srcOrd="2" destOrd="0" presId="urn:microsoft.com/office/officeart/2005/8/layout/process4"/>
    <dgm:cxn modelId="{DD5279AA-28CE-40A1-8D20-E27C38A36E3D}" type="presParOf" srcId="{762E7872-A2DE-4087-B9A4-382231EDC1CA}" destId="{2EA0D0FA-49C2-41A2-A983-3A71E19C593D}" srcOrd="0" destOrd="0" presId="urn:microsoft.com/office/officeart/2005/8/layout/process4"/>
    <dgm:cxn modelId="{32BCD7DD-6345-47A5-9409-A9DCFCDA89A0}" type="presParOf" srcId="{762E7872-A2DE-4087-B9A4-382231EDC1CA}" destId="{43A2BC90-7BD5-437E-B5A6-542E36128533}" srcOrd="1" destOrd="0" presId="urn:microsoft.com/office/officeart/2005/8/layout/process4"/>
    <dgm:cxn modelId="{25E699E1-2772-485D-B6A6-1B31097EE393}" type="presParOf" srcId="{762E7872-A2DE-4087-B9A4-382231EDC1CA}" destId="{7D7CFDF4-4F80-4ADE-90C0-B750713D4252}" srcOrd="2" destOrd="0" presId="urn:microsoft.com/office/officeart/2005/8/layout/process4"/>
    <dgm:cxn modelId="{AFADE9F5-D73C-46C3-AA9E-644AFE0FB67C}" type="presParOf" srcId="{7D7CFDF4-4F80-4ADE-90C0-B750713D4252}" destId="{548D22F0-9067-4185-93E0-0A31C1853082}" srcOrd="0" destOrd="0" presId="urn:microsoft.com/office/officeart/2005/8/layout/process4"/>
    <dgm:cxn modelId="{7DB10F7F-94FC-4D83-97EB-95BE080152FE}" type="presParOf" srcId="{7D7CFDF4-4F80-4ADE-90C0-B750713D4252}" destId="{F09B5E1A-983F-4024-816D-5535946BD376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F14718-2165-4901-AE67-F86619E2AFC4}">
      <dsp:nvSpPr>
        <dsp:cNvPr id="0" name=""/>
        <dsp:cNvSpPr/>
      </dsp:nvSpPr>
      <dsp:spPr>
        <a:xfrm>
          <a:off x="0" y="2854210"/>
          <a:ext cx="8229600" cy="1872671"/>
        </a:xfrm>
        <a:prstGeom prst="rect">
          <a:avLst/>
        </a:prstGeom>
        <a:gradFill rotWithShape="1">
          <a:gsLst>
            <a:gs pos="0">
              <a:schemeClr val="accent6">
                <a:tint val="1000"/>
                <a:satMod val="255000"/>
              </a:schemeClr>
            </a:gs>
            <a:gs pos="55000">
              <a:schemeClr val="accent6">
                <a:tint val="12000"/>
                <a:satMod val="255000"/>
              </a:schemeClr>
            </a:gs>
            <a:gs pos="100000">
              <a:schemeClr val="accent6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6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Жизненные задачи </a:t>
          </a:r>
          <a:endParaRPr lang="ru-RU" sz="3700" b="1" kern="1200" dirty="0"/>
        </a:p>
      </dsp:txBody>
      <dsp:txXfrm>
        <a:off x="0" y="2854210"/>
        <a:ext cx="8229600" cy="1011242"/>
      </dsp:txXfrm>
    </dsp:sp>
    <dsp:sp modelId="{827F8230-9DF6-4874-A47B-5DEE21DFEE33}">
      <dsp:nvSpPr>
        <dsp:cNvPr id="0" name=""/>
        <dsp:cNvSpPr/>
      </dsp:nvSpPr>
      <dsp:spPr>
        <a:xfrm>
          <a:off x="0" y="3827999"/>
          <a:ext cx="4114799" cy="86142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29210" rIns="163576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Деятельность/общение</a:t>
          </a:r>
          <a:endParaRPr lang="ru-RU" sz="2300" b="1" kern="1200" dirty="0"/>
        </a:p>
      </dsp:txBody>
      <dsp:txXfrm>
        <a:off x="0" y="3827999"/>
        <a:ext cx="4114799" cy="861428"/>
      </dsp:txXfrm>
    </dsp:sp>
    <dsp:sp modelId="{08EE8CCF-D2C5-4163-A6CE-BA84F269B73B}">
      <dsp:nvSpPr>
        <dsp:cNvPr id="0" name=""/>
        <dsp:cNvSpPr/>
      </dsp:nvSpPr>
      <dsp:spPr>
        <a:xfrm>
          <a:off x="4114800" y="3827999"/>
          <a:ext cx="4114799" cy="861428"/>
        </a:xfrm>
        <a:prstGeom prst="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29210" rIns="163576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Отношения </a:t>
          </a:r>
          <a:endParaRPr lang="ru-RU" sz="2300" b="1" kern="1200" dirty="0"/>
        </a:p>
      </dsp:txBody>
      <dsp:txXfrm>
        <a:off x="4114800" y="3827999"/>
        <a:ext cx="4114799" cy="861428"/>
      </dsp:txXfrm>
    </dsp:sp>
    <dsp:sp modelId="{43A2BC90-7BD5-437E-B5A6-542E36128533}">
      <dsp:nvSpPr>
        <dsp:cNvPr id="0" name=""/>
        <dsp:cNvSpPr/>
      </dsp:nvSpPr>
      <dsp:spPr>
        <a:xfrm rot="10800000">
          <a:off x="0" y="2132"/>
          <a:ext cx="8229600" cy="2880168"/>
        </a:xfrm>
        <a:prstGeom prst="upArrowCallout">
          <a:avLst/>
        </a:prstGeom>
        <a:gradFill rotWithShape="1">
          <a:gsLst>
            <a:gs pos="0">
              <a:schemeClr val="accent5">
                <a:tint val="1000"/>
                <a:satMod val="255000"/>
              </a:schemeClr>
            </a:gs>
            <a:gs pos="55000">
              <a:schemeClr val="accent5">
                <a:tint val="12000"/>
                <a:satMod val="255000"/>
              </a:schemeClr>
            </a:gs>
            <a:gs pos="100000">
              <a:schemeClr val="accent5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5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Знания </a:t>
          </a:r>
          <a:endParaRPr lang="ru-RU" sz="3700" b="1" kern="1200" dirty="0"/>
        </a:p>
      </dsp:txBody>
      <dsp:txXfrm rot="-10800000">
        <a:off x="0" y="2132"/>
        <a:ext cx="8229600" cy="1010939"/>
      </dsp:txXfrm>
    </dsp:sp>
    <dsp:sp modelId="{548D22F0-9067-4185-93E0-0A31C1853082}">
      <dsp:nvSpPr>
        <dsp:cNvPr id="0" name=""/>
        <dsp:cNvSpPr/>
      </dsp:nvSpPr>
      <dsp:spPr>
        <a:xfrm>
          <a:off x="0" y="1013071"/>
          <a:ext cx="4114799" cy="861170"/>
        </a:xfrm>
        <a:prstGeom prst="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45720" rIns="256032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Способы действий</a:t>
          </a:r>
          <a:endParaRPr lang="ru-RU" sz="3600" b="1" kern="1200" dirty="0"/>
        </a:p>
      </dsp:txBody>
      <dsp:txXfrm>
        <a:off x="0" y="1013071"/>
        <a:ext cx="4114799" cy="861170"/>
      </dsp:txXfrm>
    </dsp:sp>
    <dsp:sp modelId="{F09B5E1A-983F-4024-816D-5535946BD376}">
      <dsp:nvSpPr>
        <dsp:cNvPr id="0" name=""/>
        <dsp:cNvSpPr/>
      </dsp:nvSpPr>
      <dsp:spPr>
        <a:xfrm>
          <a:off x="4114800" y="1013071"/>
          <a:ext cx="4114799" cy="861170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29210" rIns="163576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Умения-навыки</a:t>
          </a:r>
          <a:endParaRPr lang="ru-RU" sz="2300" b="1" kern="1200" dirty="0"/>
        </a:p>
      </dsp:txBody>
      <dsp:txXfrm>
        <a:off x="4114800" y="1013071"/>
        <a:ext cx="4114799" cy="861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soo.ru/Primernaya_rabochaya_programma_kursa_vneurochnoj_deyatelnosti_Funkcionalnaya_gramotnost_uchimsya_dlya_zhizni_osnovnoe_obschee_obrazov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389560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836713"/>
            <a:ext cx="8458200" cy="216023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Внеурочная деятельность: от </a:t>
            </a:r>
            <a:r>
              <a:rPr lang="ru-RU" sz="3600" b="1" dirty="0" err="1" smtClean="0"/>
              <a:t>метапредметной</a:t>
            </a:r>
            <a:r>
              <a:rPr lang="ru-RU" sz="3600" b="1" dirty="0" smtClean="0"/>
              <a:t> направленности к формированию функциональной грамотности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229200"/>
            <a:ext cx="4953000" cy="1176536"/>
          </a:xfrm>
        </p:spPr>
        <p:txBody>
          <a:bodyPr/>
          <a:lstStyle/>
          <a:p>
            <a:r>
              <a:rPr lang="ru-RU" dirty="0" smtClean="0"/>
              <a:t>Дремина Инга Анатольевна,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ст</a:t>
            </a:r>
            <a:r>
              <a:rPr lang="ru-RU" dirty="0" smtClean="0"/>
              <a:t> н с ГАУ ДПО ИРО ПК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8892480" cy="5665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44016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Программа «Функциональная грамотность: учимся для жизни»</a:t>
            </a:r>
            <a:br>
              <a:rPr lang="ru-RU" sz="2000" b="1" dirty="0" smtClean="0"/>
            </a:br>
            <a:r>
              <a:rPr lang="en-US" sz="1600" b="1" dirty="0">
                <a:hlinkClick r:id="rId2"/>
              </a:rPr>
              <a:t>https://</a:t>
            </a:r>
            <a:r>
              <a:rPr lang="en-US" sz="1600" b="1" dirty="0" smtClean="0">
                <a:hlinkClick r:id="rId2"/>
              </a:rPr>
              <a:t>edsoo.ru/Primernaya_rabochaya_programma_kursa_vneurochnoj_deyatelnosti_Funkcionalnaya_gramotnost_uchimsya_dlya_zhizni_osnovnoe_obschee_obrazov.htm</a:t>
            </a:r>
            <a:r>
              <a:rPr lang="ru-RU" sz="1600" b="1" dirty="0" smtClean="0"/>
              <a:t>    </a:t>
            </a:r>
            <a:endParaRPr lang="ru-RU" sz="1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7776864" cy="437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r>
              <a:rPr lang="ru-RU" b="1" dirty="0" smtClean="0"/>
              <a:t>Выводы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873728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 smtClean="0"/>
              <a:t>Формы  внеурочной деятельности по функциональной грамотности:</a:t>
            </a:r>
          </a:p>
          <a:p>
            <a:pPr>
              <a:buFontTx/>
              <a:buChar char="-"/>
            </a:pPr>
            <a:r>
              <a:rPr lang="ru-RU" dirty="0" smtClean="0"/>
              <a:t>проекты </a:t>
            </a:r>
          </a:p>
          <a:p>
            <a:pPr>
              <a:buFontTx/>
              <a:buChar char="-"/>
            </a:pPr>
            <a:r>
              <a:rPr lang="ru-RU" dirty="0" smtClean="0"/>
              <a:t>практики, в т ч </a:t>
            </a:r>
            <a:r>
              <a:rPr lang="ru-RU" dirty="0" err="1" smtClean="0"/>
              <a:t>профориентационной</a:t>
            </a:r>
            <a:r>
              <a:rPr lang="ru-RU" dirty="0" smtClean="0"/>
              <a:t> направленности, детскому туризму</a:t>
            </a:r>
          </a:p>
          <a:p>
            <a:pPr>
              <a:buFontTx/>
              <a:buChar char="-"/>
            </a:pPr>
            <a:r>
              <a:rPr lang="ru-RU" dirty="0" smtClean="0"/>
              <a:t>Курсы </a:t>
            </a:r>
            <a:r>
              <a:rPr lang="ru-RU" dirty="0" err="1" smtClean="0"/>
              <a:t>метапредметной</a:t>
            </a:r>
            <a:r>
              <a:rPr lang="ru-RU" dirty="0" smtClean="0"/>
              <a:t> направленности</a:t>
            </a:r>
          </a:p>
          <a:p>
            <a:pPr>
              <a:buFontTx/>
              <a:buChar char="-"/>
            </a:pPr>
            <a:r>
              <a:rPr lang="ru-RU" dirty="0" err="1" smtClean="0"/>
              <a:t>Метапредметные</a:t>
            </a:r>
            <a:r>
              <a:rPr lang="ru-RU" dirty="0" smtClean="0"/>
              <a:t> олимпиады</a:t>
            </a:r>
          </a:p>
          <a:p>
            <a:pPr marL="109728" indent="0">
              <a:buNone/>
            </a:pPr>
            <a:r>
              <a:rPr lang="ru-RU" b="1" dirty="0" smtClean="0"/>
              <a:t>ВАЖНО: в целеполагании определить результат, связанный с формированием составляющих функциональной грамотности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45943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476672"/>
            <a:ext cx="10081120" cy="615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1100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620688"/>
            <a:ext cx="10188624" cy="573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79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Нормативно-правовая база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445224"/>
          </a:xfrm>
        </p:spPr>
        <p:txBody>
          <a:bodyPr>
            <a:normAutofit fontScale="40000" lnSpcReduction="20000"/>
          </a:bodyPr>
          <a:lstStyle/>
          <a:p>
            <a:r>
              <a:rPr lang="ru-RU" sz="4300" b="1" dirty="0" smtClean="0"/>
              <a:t>Письмо Минпросвещения России от 05.07.2022 № ТВ-1290/03 «О направлении рекомендаций»</a:t>
            </a:r>
          </a:p>
          <a:p>
            <a:r>
              <a:rPr lang="ru-RU" sz="4300" dirty="0" smtClean="0"/>
              <a:t>Письмо Минпросвещения России от 17.06.2022 № 03-871 «Об организации занятий «Разговоры о важном»</a:t>
            </a:r>
          </a:p>
          <a:p>
            <a:r>
              <a:rPr lang="ru-RU" sz="4300" dirty="0" smtClean="0"/>
              <a:t>Приказ Министерства просвещения Российской Федерации от 31.05.2021 № 286 «Об утверждении федерального государственного образовательного стандарта начального общего образования» (Зарегистрирован 05.07.2021 № 64100)</a:t>
            </a:r>
          </a:p>
          <a:p>
            <a:r>
              <a:rPr lang="ru-RU" sz="4300" dirty="0" smtClean="0">
                <a:hlinkClick r:id="rId2"/>
              </a:rPr>
              <a:t>Приказ Минпросвещения России от 31.05.2021 N 287 "Об утверждении федерального государственного образовательного стандарта основного общего образования" (Зарегистрировано в Минюсте России 05.07.2021 N 64101)</a:t>
            </a:r>
            <a:endParaRPr lang="ru-RU" sz="4300" dirty="0" smtClean="0"/>
          </a:p>
          <a:p>
            <a:r>
              <a:rPr lang="ru-RU" sz="4300" dirty="0" smtClean="0"/>
              <a:t>Постановление Главного государственного санитарного врача РФ от 28.09.2020 № 28 «Об утверждении санитарных правил СП 2.4.3648-20 «Санитарно-эпидемиологические требования к организациям воспитания и обучения, отдыха и оздоровления детей и молодежи» (Зарегистрировано в Минюсте России 18.12.2020 № 61573)</a:t>
            </a:r>
          </a:p>
          <a:p>
            <a:r>
              <a:rPr lang="ru-RU" sz="4300" dirty="0" smtClean="0"/>
              <a:t> Письмо </a:t>
            </a:r>
            <a:r>
              <a:rPr lang="ru-RU" sz="4300" dirty="0" err="1" smtClean="0"/>
              <a:t>Минобрнауки</a:t>
            </a:r>
            <a:r>
              <a:rPr lang="ru-RU" sz="4300" dirty="0" smtClean="0"/>
              <a:t> России от 18.08.2017 N 09-1672 «О направлении Методических рекомендаций по уточнению понятия и содержания внеурочной деятельности в рамках реализации основных общеобразовательных программ, в том числе в части проектной деятельности»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90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712968" cy="86409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Особенности курсов внеурочной деятельности по формированию функциональной грамотности   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72971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dirty="0" smtClean="0"/>
              <a:t>     1 час </a:t>
            </a:r>
            <a:r>
              <a:rPr lang="ru-RU" sz="2000" dirty="0"/>
              <a:t>в неделю рекомендуется отводить занятиям по формированию функциональной грамотности школьников: читательской, математической, естественнонаучной, финансовой, направленной в том числе и на развитие их предпринимательского мышления. Для этого в школе могут быть организованы специальные интегрированные курсы, </a:t>
            </a:r>
            <a:r>
              <a:rPr lang="ru-RU" sz="2000" dirty="0" err="1"/>
              <a:t>метапредметные</a:t>
            </a:r>
            <a:r>
              <a:rPr lang="ru-RU" sz="2000" dirty="0"/>
              <a:t> кружки или факультативы</a:t>
            </a:r>
            <a:r>
              <a:rPr lang="ru-RU" sz="2000" dirty="0" smtClean="0"/>
              <a:t>.</a:t>
            </a:r>
          </a:p>
          <a:p>
            <a:pPr marL="109728" indent="0" algn="just">
              <a:buNone/>
            </a:pPr>
            <a:endParaRPr lang="ru-RU" sz="2000" dirty="0" smtClean="0"/>
          </a:p>
          <a:p>
            <a:pPr marL="109728" indent="0" algn="just">
              <a:buNone/>
            </a:pPr>
            <a:r>
              <a:rPr lang="ru-RU" sz="2000" dirty="0" smtClean="0"/>
              <a:t>       Главной </a:t>
            </a:r>
            <a:r>
              <a:rPr lang="ru-RU" sz="2000" dirty="0"/>
              <a:t>целью этих внеурочных занятий должно стать развитие у школьников способности применять приобретённые на обычных уроках знания, умения и навыки для решения жизненных задач, умений синтезировать их для решения конкретной учебной проблемы. </a:t>
            </a:r>
            <a:r>
              <a:rPr lang="ru-RU" sz="2000" dirty="0" smtClean="0"/>
              <a:t>Эти  внеурочные </a:t>
            </a:r>
            <a:r>
              <a:rPr lang="ru-RU" sz="2000" dirty="0"/>
              <a:t>занятия реализуют один из самых важных педагогических принципов – связь образования с жизнью.</a:t>
            </a:r>
          </a:p>
        </p:txBody>
      </p:sp>
    </p:spTree>
    <p:extLst>
      <p:ext uri="{BB962C8B-B14F-4D97-AF65-F5344CB8AC3E}">
        <p14:creationId xmlns:p14="http://schemas.microsoft.com/office/powerpoint/2010/main" val="2052238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387977" cy="629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нга\Desktop\функц грамотность\определение Ф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631031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/>
          <a:lstStyle/>
          <a:p>
            <a:r>
              <a:rPr lang="ru-RU" b="1" dirty="0" smtClean="0"/>
              <a:t>Функциональная грамотность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44824"/>
          <a:ext cx="8229600" cy="4729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455" y="764704"/>
            <a:ext cx="8834545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трелка влево 4"/>
          <p:cNvSpPr/>
          <p:nvPr/>
        </p:nvSpPr>
        <p:spPr>
          <a:xfrm>
            <a:off x="8165592" y="4077072"/>
            <a:ext cx="978408" cy="48463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2843808" y="6165304"/>
            <a:ext cx="978408" cy="484632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2699792" y="4725144"/>
            <a:ext cx="978408" cy="48463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99</TotalTime>
  <Words>347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Внеурочная деятельность: от метапредметной направленности к формированию функциональной грамотности</vt:lpstr>
      <vt:lpstr>Презентация PowerPoint</vt:lpstr>
      <vt:lpstr>Презентация PowerPoint</vt:lpstr>
      <vt:lpstr>Нормативно-правовая база</vt:lpstr>
      <vt:lpstr>Особенности курсов внеурочной деятельности по формированию функциональной грамотности    </vt:lpstr>
      <vt:lpstr>Презентация PowerPoint</vt:lpstr>
      <vt:lpstr>Презентация PowerPoint</vt:lpstr>
      <vt:lpstr>Функциональная грамотность</vt:lpstr>
      <vt:lpstr>Презентация PowerPoint</vt:lpstr>
      <vt:lpstr>Презентация PowerPoint</vt:lpstr>
      <vt:lpstr>Программа «Функциональная грамотность: учимся для жизни» https://edsoo.ru/Primernaya_rabochaya_programma_kursa_vneurochnoj_deyatelnosti_Funkcionalnaya_gramotnost_uchimsya_dlya_zhizni_osnovnoe_obschee_obrazov.htm    </vt:lpstr>
      <vt:lpstr>Выводы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Dremina-IA</cp:lastModifiedBy>
  <cp:revision>10</cp:revision>
  <dcterms:modified xsi:type="dcterms:W3CDTF">2022-12-09T09:43:38Z</dcterms:modified>
</cp:coreProperties>
</file>