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4" r:id="rId9"/>
    <p:sldId id="263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13611" r="7307" b="11505"/>
          <a:stretch/>
        </p:blipFill>
        <p:spPr bwMode="auto">
          <a:xfrm>
            <a:off x="35496" y="908719"/>
            <a:ext cx="9070233" cy="443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4437112"/>
            <a:ext cx="41764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№2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502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1" t="33750" r="25625" b="23750"/>
          <a:stretch/>
        </p:blipFill>
        <p:spPr bwMode="auto">
          <a:xfrm>
            <a:off x="107504" y="628599"/>
            <a:ext cx="8800505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216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179" y="353467"/>
            <a:ext cx="7296745" cy="11430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базовых логических действий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448" y="2708920"/>
            <a:ext cx="8229600" cy="23762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существенные признаки объектов (явлений)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Охарактеризуйте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существенные признаки объектов (явлений);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существенный признак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классификации др.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8800"/>
            <a:ext cx="9036496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5496" y="1700808"/>
            <a:ext cx="9036496" cy="0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https://pickimage.ru/wp-content/uploads/images/detskie/coins/moneti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pickimage.ru/wp-content/uploads/images/detskie/coins/moneti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pickimage.ru/wp-content/uploads/images/detskie/coins/moneti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 descr="http://www.isra.com/penpals/i/202010/1602253384.gif_bi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583" y="56307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8" descr="https://pickimage.ru/wp-content/uploads/images/detskie/coins/moneti2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https://pickimage.ru/wp-content/uploads/images/detskie/coins/moneti2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232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875" y="337903"/>
            <a:ext cx="7296745" cy="11430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базовых исследовательских действий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448" y="2204864"/>
            <a:ext cx="8229600" cy="237626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Сформулируйте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проблемный вопрос, направленный на поиск ответа;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формулируйте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вопрос, фиксирующий противоречие между реальным и желательным состоянием ситуации, объекта;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формулируйте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гипотезу, истинность которой можно проверить в ходе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и др.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8800"/>
            <a:ext cx="9036496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5496" y="1700808"/>
            <a:ext cx="9036496" cy="0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https://pickimage.ru/wp-content/uploads/images/detskie/coins/moneti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pickimage.ru/wp-content/uploads/images/detskie/coins/moneti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pickimage.ru/wp-content/uploads/images/detskie/coins/moneti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pickimage.ru/wp-content/uploads/images/detskie/coins/moneti2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https://pickimage.ru/wp-content/uploads/images/detskie/coins/moneti2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 descr="https://st2.depositphotos.com/1002927/7259/i/950/depositphotos_72594573-stock-photo-cartoon-character-with-loup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7937"/>
            <a:ext cx="1472966" cy="147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319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26" y="333116"/>
            <a:ext cx="7296745" cy="11430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умения общаться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940" y="2276872"/>
            <a:ext cx="8229600" cy="237626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сформулируйте суждение в соответствии с целями и условиями общения;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устно (письменно) свою точку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зрения;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проведите переговоры и др.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8800"/>
            <a:ext cx="9036496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5496" y="1700808"/>
            <a:ext cx="9036496" cy="0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https://pickimage.ru/wp-content/uploads/images/detskie/coins/moneti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pickimage.ru/wp-content/uploads/images/detskie/coins/moneti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pickimage.ru/wp-content/uploads/images/detskie/coins/moneti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pickimage.ru/wp-content/uploads/images/detskie/coins/moneti2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https://pickimage.ru/wp-content/uploads/images/detskie/coins/moneti2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4" name="Picture 2" descr="https://old.tbmc.ru/files/News/2019/Nastavnik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60338"/>
            <a:ext cx="1665936" cy="125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062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12738"/>
            <a:ext cx="7296745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формата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https://fg.resh.edu.ru/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8800"/>
            <a:ext cx="9036496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5496" y="1700808"/>
            <a:ext cx="9036496" cy="0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https://pickimage.ru/wp-content/uploads/images/detskie/coins/moneti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pickimage.ru/wp-content/uploads/images/detskie/coins/moneti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pickimage.ru/wp-content/uploads/images/detskie/coins/moneti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pickimage.ru/wp-content/uploads/images/detskie/coins/moneti2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https://pickimage.ru/wp-content/uploads/images/detskie/coins/moneti2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7" t="14722" r="31719" b="5139"/>
          <a:stretch/>
        </p:blipFill>
        <p:spPr bwMode="auto">
          <a:xfrm>
            <a:off x="1619672" y="1772816"/>
            <a:ext cx="6120680" cy="499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677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12738"/>
            <a:ext cx="7296745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(групповой проект или проектная задача)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8800"/>
            <a:ext cx="9036496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5496" y="1700808"/>
            <a:ext cx="9036496" cy="0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https://pickimage.ru/wp-content/uploads/images/detskie/coins/moneti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pickimage.ru/wp-content/uploads/images/detskie/coins/moneti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pickimage.ru/wp-content/uploads/images/detskie/coins/moneti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pickimage.ru/wp-content/uploads/images/detskie/coins/moneti2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https://pickimage.ru/wp-content/uploads/images/detskie/coins/moneti2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0" t="32639" r="19844" b="6528"/>
          <a:stretch/>
        </p:blipFill>
        <p:spPr bwMode="auto">
          <a:xfrm>
            <a:off x="395536" y="1906285"/>
            <a:ext cx="838580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159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12738"/>
            <a:ext cx="7296745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(групповой проект или проектная задача)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8800"/>
            <a:ext cx="9036496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5496" y="1700808"/>
            <a:ext cx="9036496" cy="0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https://pickimage.ru/wp-content/uploads/images/detskie/coins/moneti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pickimage.ru/wp-content/uploads/images/detskie/coins/moneti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pickimage.ru/wp-content/uploads/images/detskie/coins/moneti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pickimage.ru/wp-content/uploads/images/detskie/coins/moneti2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https://pickimage.ru/wp-content/uploads/images/detskie/coins/moneti2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7" t="13472" r="21562" b="7639"/>
          <a:stretch/>
        </p:blipFill>
        <p:spPr bwMode="auto">
          <a:xfrm>
            <a:off x="1547664" y="1844824"/>
            <a:ext cx="6104235" cy="467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075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988840"/>
            <a:ext cx="73448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/>
              <a:t>https://events.webinar.ru/46295935/11130527/record-new/11477167</a:t>
            </a:r>
            <a:endParaRPr lang="ru-RU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2293310" y="548679"/>
            <a:ext cx="41751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600" b="1" dirty="0" smtClean="0"/>
              <a:t>Ссылка на запись </a:t>
            </a:r>
            <a:r>
              <a:rPr lang="ru-RU" sz="2600" b="1" dirty="0" err="1" smtClean="0"/>
              <a:t>вебинара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3645924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2" t="22551" r="26811" b="10205"/>
          <a:stretch/>
        </p:blipFill>
        <p:spPr bwMode="auto">
          <a:xfrm>
            <a:off x="619124" y="205272"/>
            <a:ext cx="8129339" cy="649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607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1" t="17500" r="27344" b="6250"/>
          <a:stretch/>
        </p:blipFill>
        <p:spPr bwMode="auto">
          <a:xfrm>
            <a:off x="1187624" y="116632"/>
            <a:ext cx="7272808" cy="659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423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6" t="12500" r="26887" b="16383"/>
          <a:stretch/>
        </p:blipFill>
        <p:spPr bwMode="auto">
          <a:xfrm>
            <a:off x="696956" y="116632"/>
            <a:ext cx="7920880" cy="659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232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3" t="13889" r="26484" b="12361"/>
          <a:stretch/>
        </p:blipFill>
        <p:spPr bwMode="auto">
          <a:xfrm>
            <a:off x="899592" y="315415"/>
            <a:ext cx="7488832" cy="644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891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3" t="21111" r="26406" b="8195"/>
          <a:stretch/>
        </p:blipFill>
        <p:spPr bwMode="auto">
          <a:xfrm>
            <a:off x="683568" y="188640"/>
            <a:ext cx="7848872" cy="646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30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1" t="16111" r="26797" b="16527"/>
          <a:stretch/>
        </p:blipFill>
        <p:spPr bwMode="auto">
          <a:xfrm>
            <a:off x="539552" y="188640"/>
            <a:ext cx="8086871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3717032"/>
            <a:ext cx="2592288" cy="28083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16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430" y="16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практической и учебной задач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944" y="191683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задача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Пети 10 руб., у Васи 15 руб. Сколько всего денег у мальчиков?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«всего» – прямое указание на ход решения, то есть ограничение поиска.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Хватит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мальчикам денег, чтобы купить рыболовные крючки за 26 руб.?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данном случае нет ограничений для поиска, нет прямого указания на ход решения.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496" y="1196752"/>
            <a:ext cx="9036496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5496" y="1268760"/>
            <a:ext cx="9036496" cy="0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https://pickimage.ru/wp-content/uploads/images/detskie/coins/moneti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pickimage.ru/wp-content/uploads/images/detskie/coins/moneti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pickimage.ru/wp-content/uploads/images/detskie/coins/moneti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pickimage.ru/wp-content/uploads/images/detskie/coins/moneti2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https://pickimage.ru/wp-content/uploads/images/detskie/coins/moneti2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0" name="Picture 12" descr="https://avatars.mds.yandex.net/get-zen_doc/59126/pub_5bc8530a81349d00aa799acf_5bc8533cb3358100a919aa2f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70681"/>
            <a:ext cx="2277562" cy="189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862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99592" y="476672"/>
            <a:ext cx="3168352" cy="14401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19672" y="735087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(«закрытые») учебные задачи</a:t>
            </a:r>
          </a:p>
        </p:txBody>
      </p:sp>
      <p:sp>
        <p:nvSpPr>
          <p:cNvPr id="9" name="Овал 8"/>
          <p:cNvSpPr/>
          <p:nvPr/>
        </p:nvSpPr>
        <p:spPr>
          <a:xfrm>
            <a:off x="5508104" y="476672"/>
            <a:ext cx="3168352" cy="14401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228184" y="692696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(«открытые»)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задачи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2322916" y="2132856"/>
            <a:ext cx="288032" cy="648072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948264" y="2132856"/>
            <a:ext cx="288032" cy="648072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27584" y="2996952"/>
            <a:ext cx="3168352" cy="14401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475656" y="3286725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«эффект ленивого мозга»</a:t>
            </a:r>
          </a:p>
        </p:txBody>
      </p:sp>
      <p:sp>
        <p:nvSpPr>
          <p:cNvPr id="15" name="Овал 14"/>
          <p:cNvSpPr/>
          <p:nvPr/>
        </p:nvSpPr>
        <p:spPr>
          <a:xfrm>
            <a:off x="5436096" y="5373216"/>
            <a:ext cx="3168352" cy="14401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интеллектуальное развитие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76156" y="3111351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познание как открытие истины 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2350097" y="4581128"/>
            <a:ext cx="288032" cy="648072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948264" y="4581128"/>
            <a:ext cx="288032" cy="648072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899592" y="5373216"/>
            <a:ext cx="3168352" cy="14401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115616" y="5541039"/>
            <a:ext cx="2746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неспособность обучающегося мыслить, рассуждать, строить гипотезы</a:t>
            </a:r>
          </a:p>
        </p:txBody>
      </p:sp>
      <p:sp>
        <p:nvSpPr>
          <p:cNvPr id="21" name="Овал 20"/>
          <p:cNvSpPr/>
          <p:nvPr/>
        </p:nvSpPr>
        <p:spPr>
          <a:xfrm>
            <a:off x="5508104" y="3005336"/>
            <a:ext cx="3168352" cy="14401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228184" y="3297758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познание как открытие истины </a:t>
            </a:r>
          </a:p>
        </p:txBody>
      </p:sp>
    </p:spTree>
    <p:extLst>
      <p:ext uri="{BB962C8B-B14F-4D97-AF65-F5344CB8AC3E}">
        <p14:creationId xmlns:p14="http://schemas.microsoft.com/office/powerpoint/2010/main" val="25300780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213</Words>
  <Application>Microsoft Office PowerPoint</Application>
  <PresentationFormat>Экран (4:3)</PresentationFormat>
  <Paragraphs>33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 практической и учебной задач</vt:lpstr>
      <vt:lpstr>Презентация PowerPoint</vt:lpstr>
      <vt:lpstr>Презентация PowerPoint</vt:lpstr>
      <vt:lpstr>Формирование базовых логических действий </vt:lpstr>
      <vt:lpstr>Формирование базовых исследовательских действий </vt:lpstr>
      <vt:lpstr>Формирование умения общаться</vt:lpstr>
      <vt:lpstr>Задачи формата PISA https://fg.resh.edu.ru/</vt:lpstr>
      <vt:lpstr>Внеурочная деятельность (групповой проект или проектная задача)</vt:lpstr>
      <vt:lpstr>Внеурочная деятельность (групповой проект или проектная задача)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Новикова</dc:creator>
  <cp:lastModifiedBy>Елена Новикова</cp:lastModifiedBy>
  <cp:revision>8</cp:revision>
  <dcterms:created xsi:type="dcterms:W3CDTF">2022-06-21T04:44:26Z</dcterms:created>
  <dcterms:modified xsi:type="dcterms:W3CDTF">2022-06-22T09:38:47Z</dcterms:modified>
</cp:coreProperties>
</file>