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6"/>
  </p:notesMasterIdLst>
  <p:sldIdLst>
    <p:sldId id="889" r:id="rId2"/>
    <p:sldId id="910" r:id="rId3"/>
    <p:sldId id="924" r:id="rId4"/>
    <p:sldId id="902" r:id="rId5"/>
    <p:sldId id="901" r:id="rId6"/>
    <p:sldId id="923" r:id="rId7"/>
    <p:sldId id="926" r:id="rId8"/>
    <p:sldId id="929" r:id="rId9"/>
    <p:sldId id="943" r:id="rId10"/>
    <p:sldId id="952" r:id="rId11"/>
    <p:sldId id="953" r:id="rId12"/>
    <p:sldId id="954" r:id="rId13"/>
    <p:sldId id="955" r:id="rId14"/>
    <p:sldId id="942" r:id="rId15"/>
    <p:sldId id="944" r:id="rId16"/>
    <p:sldId id="950" r:id="rId17"/>
    <p:sldId id="945" r:id="rId18"/>
    <p:sldId id="946" r:id="rId19"/>
    <p:sldId id="951" r:id="rId20"/>
    <p:sldId id="956" r:id="rId21"/>
    <p:sldId id="930" r:id="rId22"/>
    <p:sldId id="931" r:id="rId23"/>
    <p:sldId id="957" r:id="rId24"/>
    <p:sldId id="940" r:id="rId2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ey Golubtsov" initials="AG" lastIdx="1" clrIdx="0">
    <p:extLst/>
  </p:cmAuthor>
  <p:cmAuthor id="2" name="Блинова Александра Юрьевна" initials="БАЮ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66FF66"/>
    <a:srgbClr val="FFFFFF"/>
    <a:srgbClr val="FFCCFF"/>
    <a:srgbClr val="008CC1"/>
    <a:srgbClr val="05AECD"/>
    <a:srgbClr val="64BDFF"/>
    <a:srgbClr val="4D88C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194" autoAdjust="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83E38-8F50-41D4-B8BB-48833220EA4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42C813-7682-4AA0-A382-5B43E62AA2DE}">
      <dgm:prSet phldrT="[Текст]"/>
      <dgm:spPr/>
      <dgm:t>
        <a:bodyPr/>
        <a:lstStyle/>
        <a:p>
          <a:r>
            <a:rPr lang="ru-RU" b="1" dirty="0" smtClean="0"/>
            <a:t>ГРАЖДАНСКОЕ ВОСПИТАНИЕ</a:t>
          </a:r>
          <a:endParaRPr lang="ru-RU" b="1" dirty="0"/>
        </a:p>
      </dgm:t>
    </dgm:pt>
    <dgm:pt modelId="{535291DF-B0CB-4C3E-BEE0-7765A4DA3A27}" type="parTrans" cxnId="{36F78FF5-0682-4BDA-9F59-6E88A2487D4B}">
      <dgm:prSet/>
      <dgm:spPr/>
      <dgm:t>
        <a:bodyPr/>
        <a:lstStyle/>
        <a:p>
          <a:endParaRPr lang="ru-RU"/>
        </a:p>
      </dgm:t>
    </dgm:pt>
    <dgm:pt modelId="{E86F6742-2F98-4349-84FF-8DC4871E8164}" type="sibTrans" cxnId="{36F78FF5-0682-4BDA-9F59-6E88A2487D4B}">
      <dgm:prSet/>
      <dgm:spPr/>
      <dgm:t>
        <a:bodyPr/>
        <a:lstStyle/>
        <a:p>
          <a:endParaRPr lang="ru-RU"/>
        </a:p>
      </dgm:t>
    </dgm:pt>
    <dgm:pt modelId="{2DC1E325-2CE9-4A49-9196-8F97DFA5D343}">
      <dgm:prSet phldrT="[Текст]"/>
      <dgm:spPr/>
      <dgm:t>
        <a:bodyPr/>
        <a:lstStyle/>
        <a:p>
          <a:r>
            <a:rPr lang="ru-RU" b="1" dirty="0" smtClean="0"/>
            <a:t>ПАТРИОТИЧЕСКОЕ ВОСПИТАНИЕ</a:t>
          </a:r>
          <a:endParaRPr lang="ru-RU" b="1" dirty="0"/>
        </a:p>
      </dgm:t>
    </dgm:pt>
    <dgm:pt modelId="{0A106114-001B-43EB-9DF5-16C53F5B4303}" type="parTrans" cxnId="{1EC8386F-E81B-40D5-BFF2-BF53F1F733DC}">
      <dgm:prSet/>
      <dgm:spPr/>
      <dgm:t>
        <a:bodyPr/>
        <a:lstStyle/>
        <a:p>
          <a:endParaRPr lang="ru-RU"/>
        </a:p>
      </dgm:t>
    </dgm:pt>
    <dgm:pt modelId="{C939130C-70AC-4130-8BBA-C3EE245D22C5}" type="sibTrans" cxnId="{1EC8386F-E81B-40D5-BFF2-BF53F1F733DC}">
      <dgm:prSet/>
      <dgm:spPr/>
      <dgm:t>
        <a:bodyPr/>
        <a:lstStyle/>
        <a:p>
          <a:endParaRPr lang="ru-RU"/>
        </a:p>
      </dgm:t>
    </dgm:pt>
    <dgm:pt modelId="{953463A5-D594-4615-A19A-3B09E8806451}">
      <dgm:prSet phldrT="[Текст]"/>
      <dgm:spPr/>
      <dgm:t>
        <a:bodyPr/>
        <a:lstStyle/>
        <a:p>
          <a:r>
            <a:rPr lang="ru-RU" b="1" dirty="0" smtClean="0"/>
            <a:t>ДУХОВНОЕ И НРАВСТВЕННОЕ ВОСПИТАНИЕ</a:t>
          </a:r>
          <a:endParaRPr lang="ru-RU" b="1" dirty="0"/>
        </a:p>
      </dgm:t>
    </dgm:pt>
    <dgm:pt modelId="{A4B792AA-9D5E-4247-B874-862D504B3EEA}" type="parTrans" cxnId="{6BF0E6B3-A41F-411F-A62D-D521D98507DC}">
      <dgm:prSet/>
      <dgm:spPr/>
      <dgm:t>
        <a:bodyPr/>
        <a:lstStyle/>
        <a:p>
          <a:endParaRPr lang="ru-RU"/>
        </a:p>
      </dgm:t>
    </dgm:pt>
    <dgm:pt modelId="{E9278D3B-8A0B-4E84-9D00-456812217E67}" type="sibTrans" cxnId="{6BF0E6B3-A41F-411F-A62D-D521D98507DC}">
      <dgm:prSet/>
      <dgm:spPr/>
      <dgm:t>
        <a:bodyPr/>
        <a:lstStyle/>
        <a:p>
          <a:endParaRPr lang="ru-RU"/>
        </a:p>
      </dgm:t>
    </dgm:pt>
    <dgm:pt modelId="{E4ED6384-667E-4210-A729-FFCCFD690CA0}" type="pres">
      <dgm:prSet presAssocID="{70D83E38-8F50-41D4-B8BB-48833220EA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D04C2-7892-4916-8F60-35D6412AAE3A}" type="pres">
      <dgm:prSet presAssocID="{B942C813-7682-4AA0-A382-5B43E62AA2DE}" presName="parentLin" presStyleCnt="0"/>
      <dgm:spPr/>
    </dgm:pt>
    <dgm:pt modelId="{16C8C82F-815D-4BE3-ABDB-F808B274523A}" type="pres">
      <dgm:prSet presAssocID="{B942C813-7682-4AA0-A382-5B43E62AA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E3BA84-C37B-447A-9832-F327233A927F}" type="pres">
      <dgm:prSet presAssocID="{B942C813-7682-4AA0-A382-5B43E62AA2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A2A-E8F8-408F-9400-4D16A8369CE7}" type="pres">
      <dgm:prSet presAssocID="{B942C813-7682-4AA0-A382-5B43E62AA2DE}" presName="negativeSpace" presStyleCnt="0"/>
      <dgm:spPr/>
    </dgm:pt>
    <dgm:pt modelId="{0773B6E8-152F-4D0D-BDE6-18F56BD1547E}" type="pres">
      <dgm:prSet presAssocID="{B942C813-7682-4AA0-A382-5B43E62AA2DE}" presName="childText" presStyleLbl="conFgAcc1" presStyleIdx="0" presStyleCnt="3">
        <dgm:presLayoutVars>
          <dgm:bulletEnabled val="1"/>
        </dgm:presLayoutVars>
      </dgm:prSet>
      <dgm:spPr/>
    </dgm:pt>
    <dgm:pt modelId="{0F6D4493-8290-4E3F-9FDD-AC8A34FEB1C7}" type="pres">
      <dgm:prSet presAssocID="{E86F6742-2F98-4349-84FF-8DC4871E8164}" presName="spaceBetweenRectangles" presStyleCnt="0"/>
      <dgm:spPr/>
    </dgm:pt>
    <dgm:pt modelId="{F62B9D5F-AB57-4769-909F-D9D27DE8B815}" type="pres">
      <dgm:prSet presAssocID="{2DC1E325-2CE9-4A49-9196-8F97DFA5D343}" presName="parentLin" presStyleCnt="0"/>
      <dgm:spPr/>
    </dgm:pt>
    <dgm:pt modelId="{774EBD3D-7150-4C8C-9FF4-575C7D39169F}" type="pres">
      <dgm:prSet presAssocID="{2DC1E325-2CE9-4A49-9196-8F97DFA5D3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8BF5-05F0-4B52-9BBC-1BC3E5E1D32C}" type="pres">
      <dgm:prSet presAssocID="{2DC1E325-2CE9-4A49-9196-8F97DFA5D3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D340-4012-47CF-A5FF-0C442C8CB873}" type="pres">
      <dgm:prSet presAssocID="{2DC1E325-2CE9-4A49-9196-8F97DFA5D343}" presName="negativeSpace" presStyleCnt="0"/>
      <dgm:spPr/>
    </dgm:pt>
    <dgm:pt modelId="{F7EC0756-07B6-4D8A-A57B-9BFEE21EC8DD}" type="pres">
      <dgm:prSet presAssocID="{2DC1E325-2CE9-4A49-9196-8F97DFA5D343}" presName="childText" presStyleLbl="conFgAcc1" presStyleIdx="1" presStyleCnt="3">
        <dgm:presLayoutVars>
          <dgm:bulletEnabled val="1"/>
        </dgm:presLayoutVars>
      </dgm:prSet>
      <dgm:spPr/>
    </dgm:pt>
    <dgm:pt modelId="{5578EC93-08F2-41E7-911B-6A37E16A7C8B}" type="pres">
      <dgm:prSet presAssocID="{C939130C-70AC-4130-8BBA-C3EE245D22C5}" presName="spaceBetweenRectangles" presStyleCnt="0"/>
      <dgm:spPr/>
    </dgm:pt>
    <dgm:pt modelId="{6DD8983E-E65F-4551-9A5C-72B6BDAA9268}" type="pres">
      <dgm:prSet presAssocID="{953463A5-D594-4615-A19A-3B09E8806451}" presName="parentLin" presStyleCnt="0"/>
      <dgm:spPr/>
    </dgm:pt>
    <dgm:pt modelId="{77993E5D-F356-49D1-A887-1A31443F0EC6}" type="pres">
      <dgm:prSet presAssocID="{953463A5-D594-4615-A19A-3B09E880645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43AB6B-2AE4-4EC6-8005-86EEEC5FBE44}" type="pres">
      <dgm:prSet presAssocID="{953463A5-D594-4615-A19A-3B09E88064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A5CA-06F1-4347-9437-8431448A0BE3}" type="pres">
      <dgm:prSet presAssocID="{953463A5-D594-4615-A19A-3B09E8806451}" presName="negativeSpace" presStyleCnt="0"/>
      <dgm:spPr/>
    </dgm:pt>
    <dgm:pt modelId="{24D7A52E-35F5-4D62-97FE-04DE533D8AEB}" type="pres">
      <dgm:prSet presAssocID="{953463A5-D594-4615-A19A-3B09E88064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C8386F-E81B-40D5-BFF2-BF53F1F733DC}" srcId="{70D83E38-8F50-41D4-B8BB-48833220EA4C}" destId="{2DC1E325-2CE9-4A49-9196-8F97DFA5D343}" srcOrd="1" destOrd="0" parTransId="{0A106114-001B-43EB-9DF5-16C53F5B4303}" sibTransId="{C939130C-70AC-4130-8BBA-C3EE245D22C5}"/>
    <dgm:cxn modelId="{25F34197-4BD7-44DE-8AB9-35C72ED0D5EE}" type="presOf" srcId="{2DC1E325-2CE9-4A49-9196-8F97DFA5D343}" destId="{774EBD3D-7150-4C8C-9FF4-575C7D39169F}" srcOrd="0" destOrd="0" presId="urn:microsoft.com/office/officeart/2005/8/layout/list1"/>
    <dgm:cxn modelId="{B8F276FA-85CB-4F67-95BD-067B0309229C}" type="presOf" srcId="{953463A5-D594-4615-A19A-3B09E8806451}" destId="{77993E5D-F356-49D1-A887-1A31443F0EC6}" srcOrd="0" destOrd="0" presId="urn:microsoft.com/office/officeart/2005/8/layout/list1"/>
    <dgm:cxn modelId="{B9EB36F5-7791-4AAB-B227-A5D0542B8609}" type="presOf" srcId="{B942C813-7682-4AA0-A382-5B43E62AA2DE}" destId="{F4E3BA84-C37B-447A-9832-F327233A927F}" srcOrd="1" destOrd="0" presId="urn:microsoft.com/office/officeart/2005/8/layout/list1"/>
    <dgm:cxn modelId="{13A8D496-D087-4166-8C9A-2C72A2264CA9}" type="presOf" srcId="{70D83E38-8F50-41D4-B8BB-48833220EA4C}" destId="{E4ED6384-667E-4210-A729-FFCCFD690CA0}" srcOrd="0" destOrd="0" presId="urn:microsoft.com/office/officeart/2005/8/layout/list1"/>
    <dgm:cxn modelId="{C0D9C0E0-456C-49AF-A5F5-02A13AC3BA23}" type="presOf" srcId="{953463A5-D594-4615-A19A-3B09E8806451}" destId="{CD43AB6B-2AE4-4EC6-8005-86EEEC5FBE44}" srcOrd="1" destOrd="0" presId="urn:microsoft.com/office/officeart/2005/8/layout/list1"/>
    <dgm:cxn modelId="{6BF0E6B3-A41F-411F-A62D-D521D98507DC}" srcId="{70D83E38-8F50-41D4-B8BB-48833220EA4C}" destId="{953463A5-D594-4615-A19A-3B09E8806451}" srcOrd="2" destOrd="0" parTransId="{A4B792AA-9D5E-4247-B874-862D504B3EEA}" sibTransId="{E9278D3B-8A0B-4E84-9D00-456812217E67}"/>
    <dgm:cxn modelId="{9F2F2C34-A249-4562-96E0-68AACF8094BA}" type="presOf" srcId="{2DC1E325-2CE9-4A49-9196-8F97DFA5D343}" destId="{BFFE8BF5-05F0-4B52-9BBC-1BC3E5E1D32C}" srcOrd="1" destOrd="0" presId="urn:microsoft.com/office/officeart/2005/8/layout/list1"/>
    <dgm:cxn modelId="{7F6C4D05-21EE-43F8-B777-00BB0A59B18A}" type="presOf" srcId="{B942C813-7682-4AA0-A382-5B43E62AA2DE}" destId="{16C8C82F-815D-4BE3-ABDB-F808B274523A}" srcOrd="0" destOrd="0" presId="urn:microsoft.com/office/officeart/2005/8/layout/list1"/>
    <dgm:cxn modelId="{36F78FF5-0682-4BDA-9F59-6E88A2487D4B}" srcId="{70D83E38-8F50-41D4-B8BB-48833220EA4C}" destId="{B942C813-7682-4AA0-A382-5B43E62AA2DE}" srcOrd="0" destOrd="0" parTransId="{535291DF-B0CB-4C3E-BEE0-7765A4DA3A27}" sibTransId="{E86F6742-2F98-4349-84FF-8DC4871E8164}"/>
    <dgm:cxn modelId="{5759CA83-FBDC-4083-AD6D-C82756D95E37}" type="presParOf" srcId="{E4ED6384-667E-4210-A729-FFCCFD690CA0}" destId="{ECED04C2-7892-4916-8F60-35D6412AAE3A}" srcOrd="0" destOrd="0" presId="urn:microsoft.com/office/officeart/2005/8/layout/list1"/>
    <dgm:cxn modelId="{CDEFBBB1-A6FF-44B4-8805-0CB62C373EB5}" type="presParOf" srcId="{ECED04C2-7892-4916-8F60-35D6412AAE3A}" destId="{16C8C82F-815D-4BE3-ABDB-F808B274523A}" srcOrd="0" destOrd="0" presId="urn:microsoft.com/office/officeart/2005/8/layout/list1"/>
    <dgm:cxn modelId="{6A18DC4F-C18A-40B3-9E08-780F06ADAF4B}" type="presParOf" srcId="{ECED04C2-7892-4916-8F60-35D6412AAE3A}" destId="{F4E3BA84-C37B-447A-9832-F327233A927F}" srcOrd="1" destOrd="0" presId="urn:microsoft.com/office/officeart/2005/8/layout/list1"/>
    <dgm:cxn modelId="{0CB2CF64-9C34-4483-B02F-27A55D631B9E}" type="presParOf" srcId="{E4ED6384-667E-4210-A729-FFCCFD690CA0}" destId="{1463BA2A-E8F8-408F-9400-4D16A8369CE7}" srcOrd="1" destOrd="0" presId="urn:microsoft.com/office/officeart/2005/8/layout/list1"/>
    <dgm:cxn modelId="{078BD84B-804B-448F-83EC-6FD9D930D2C0}" type="presParOf" srcId="{E4ED6384-667E-4210-A729-FFCCFD690CA0}" destId="{0773B6E8-152F-4D0D-BDE6-18F56BD1547E}" srcOrd="2" destOrd="0" presId="urn:microsoft.com/office/officeart/2005/8/layout/list1"/>
    <dgm:cxn modelId="{742643D7-BF64-42CA-8DD7-AB2F3774A2AE}" type="presParOf" srcId="{E4ED6384-667E-4210-A729-FFCCFD690CA0}" destId="{0F6D4493-8290-4E3F-9FDD-AC8A34FEB1C7}" srcOrd="3" destOrd="0" presId="urn:microsoft.com/office/officeart/2005/8/layout/list1"/>
    <dgm:cxn modelId="{568274B0-AB0C-41A3-A359-DA1D4F4A19C3}" type="presParOf" srcId="{E4ED6384-667E-4210-A729-FFCCFD690CA0}" destId="{F62B9D5F-AB57-4769-909F-D9D27DE8B815}" srcOrd="4" destOrd="0" presId="urn:microsoft.com/office/officeart/2005/8/layout/list1"/>
    <dgm:cxn modelId="{10D76B28-A58F-4DE4-9BC9-4ED79087F044}" type="presParOf" srcId="{F62B9D5F-AB57-4769-909F-D9D27DE8B815}" destId="{774EBD3D-7150-4C8C-9FF4-575C7D39169F}" srcOrd="0" destOrd="0" presId="urn:microsoft.com/office/officeart/2005/8/layout/list1"/>
    <dgm:cxn modelId="{DE6A54F1-8472-47F8-AD92-4D2AF8D26121}" type="presParOf" srcId="{F62B9D5F-AB57-4769-909F-D9D27DE8B815}" destId="{BFFE8BF5-05F0-4B52-9BBC-1BC3E5E1D32C}" srcOrd="1" destOrd="0" presId="urn:microsoft.com/office/officeart/2005/8/layout/list1"/>
    <dgm:cxn modelId="{9834DC53-43CF-478B-A888-06C9315298DC}" type="presParOf" srcId="{E4ED6384-667E-4210-A729-FFCCFD690CA0}" destId="{DF73D340-4012-47CF-A5FF-0C442C8CB873}" srcOrd="5" destOrd="0" presId="urn:microsoft.com/office/officeart/2005/8/layout/list1"/>
    <dgm:cxn modelId="{979B658E-2028-4789-B1FB-4ADE453A68F0}" type="presParOf" srcId="{E4ED6384-667E-4210-A729-FFCCFD690CA0}" destId="{F7EC0756-07B6-4D8A-A57B-9BFEE21EC8DD}" srcOrd="6" destOrd="0" presId="urn:microsoft.com/office/officeart/2005/8/layout/list1"/>
    <dgm:cxn modelId="{98E5F924-67BA-4570-BE63-2D1C993520EF}" type="presParOf" srcId="{E4ED6384-667E-4210-A729-FFCCFD690CA0}" destId="{5578EC93-08F2-41E7-911B-6A37E16A7C8B}" srcOrd="7" destOrd="0" presId="urn:microsoft.com/office/officeart/2005/8/layout/list1"/>
    <dgm:cxn modelId="{8B78B5AA-6C1E-4D8C-A149-1E29813063AA}" type="presParOf" srcId="{E4ED6384-667E-4210-A729-FFCCFD690CA0}" destId="{6DD8983E-E65F-4551-9A5C-72B6BDAA9268}" srcOrd="8" destOrd="0" presId="urn:microsoft.com/office/officeart/2005/8/layout/list1"/>
    <dgm:cxn modelId="{783CF8A3-76AA-451B-B073-942F07490713}" type="presParOf" srcId="{6DD8983E-E65F-4551-9A5C-72B6BDAA9268}" destId="{77993E5D-F356-49D1-A887-1A31443F0EC6}" srcOrd="0" destOrd="0" presId="urn:microsoft.com/office/officeart/2005/8/layout/list1"/>
    <dgm:cxn modelId="{7714203A-EACA-4134-8BB3-6300D77353E2}" type="presParOf" srcId="{6DD8983E-E65F-4551-9A5C-72B6BDAA9268}" destId="{CD43AB6B-2AE4-4EC6-8005-86EEEC5FBE44}" srcOrd="1" destOrd="0" presId="urn:microsoft.com/office/officeart/2005/8/layout/list1"/>
    <dgm:cxn modelId="{028FA0BF-0329-45D7-9400-138FD1FABA18}" type="presParOf" srcId="{E4ED6384-667E-4210-A729-FFCCFD690CA0}" destId="{DB00A5CA-06F1-4347-9437-8431448A0BE3}" srcOrd="9" destOrd="0" presId="urn:microsoft.com/office/officeart/2005/8/layout/list1"/>
    <dgm:cxn modelId="{974E4296-BF9F-4678-A874-969A1A06F92C}" type="presParOf" srcId="{E4ED6384-667E-4210-A729-FFCCFD690CA0}" destId="{24D7A52E-35F5-4D62-97FE-04DE533D8A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83E38-8F50-41D4-B8BB-48833220EA4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42C813-7682-4AA0-A382-5B43E62AA2DE}">
      <dgm:prSet phldrT="[Текст]"/>
      <dgm:spPr/>
      <dgm:t>
        <a:bodyPr/>
        <a:lstStyle/>
        <a:p>
          <a:r>
            <a:rPr lang="ru-RU" b="1" dirty="0" smtClean="0"/>
            <a:t>ПРИОБЩЕНИЕ К КУЛЬТУРНОМУ НАСЛЕДИЮ</a:t>
          </a:r>
          <a:endParaRPr lang="ru-RU" b="1" dirty="0"/>
        </a:p>
      </dgm:t>
    </dgm:pt>
    <dgm:pt modelId="{535291DF-B0CB-4C3E-BEE0-7765A4DA3A27}" type="parTrans" cxnId="{36F78FF5-0682-4BDA-9F59-6E88A2487D4B}">
      <dgm:prSet/>
      <dgm:spPr/>
      <dgm:t>
        <a:bodyPr/>
        <a:lstStyle/>
        <a:p>
          <a:endParaRPr lang="ru-RU"/>
        </a:p>
      </dgm:t>
    </dgm:pt>
    <dgm:pt modelId="{E86F6742-2F98-4349-84FF-8DC4871E8164}" type="sibTrans" cxnId="{36F78FF5-0682-4BDA-9F59-6E88A2487D4B}">
      <dgm:prSet/>
      <dgm:spPr/>
      <dgm:t>
        <a:bodyPr/>
        <a:lstStyle/>
        <a:p>
          <a:endParaRPr lang="ru-RU"/>
        </a:p>
      </dgm:t>
    </dgm:pt>
    <dgm:pt modelId="{2DC1E325-2CE9-4A49-9196-8F97DFA5D343}">
      <dgm:prSet phldrT="[Текст]"/>
      <dgm:spPr/>
      <dgm:t>
        <a:bodyPr/>
        <a:lstStyle/>
        <a:p>
          <a:r>
            <a:rPr lang="ru-RU" b="1" dirty="0" smtClean="0"/>
            <a:t>ПОПУЛЯРИЗАЦИЯ НАУЧНЫХ ЗНАНИЙ</a:t>
          </a:r>
          <a:endParaRPr lang="ru-RU" b="1" dirty="0"/>
        </a:p>
      </dgm:t>
    </dgm:pt>
    <dgm:pt modelId="{0A106114-001B-43EB-9DF5-16C53F5B4303}" type="parTrans" cxnId="{1EC8386F-E81B-40D5-BFF2-BF53F1F733DC}">
      <dgm:prSet/>
      <dgm:spPr/>
      <dgm:t>
        <a:bodyPr/>
        <a:lstStyle/>
        <a:p>
          <a:endParaRPr lang="ru-RU"/>
        </a:p>
      </dgm:t>
    </dgm:pt>
    <dgm:pt modelId="{C939130C-70AC-4130-8BBA-C3EE245D22C5}" type="sibTrans" cxnId="{1EC8386F-E81B-40D5-BFF2-BF53F1F733DC}">
      <dgm:prSet/>
      <dgm:spPr/>
      <dgm:t>
        <a:bodyPr/>
        <a:lstStyle/>
        <a:p>
          <a:endParaRPr lang="ru-RU"/>
        </a:p>
      </dgm:t>
    </dgm:pt>
    <dgm:pt modelId="{953463A5-D594-4615-A19A-3B09E8806451}">
      <dgm:prSet phldrT="[Текст]"/>
      <dgm:spPr/>
      <dgm:t>
        <a:bodyPr/>
        <a:lstStyle/>
        <a:p>
          <a:r>
            <a:rPr lang="ru-RU" b="1" dirty="0" smtClean="0"/>
            <a:t>ФИЗИЧЕСКОЕ ВОСПИТАНИЕ</a:t>
          </a:r>
          <a:endParaRPr lang="ru-RU" b="1" dirty="0"/>
        </a:p>
      </dgm:t>
    </dgm:pt>
    <dgm:pt modelId="{A4B792AA-9D5E-4247-B874-862D504B3EEA}" type="parTrans" cxnId="{6BF0E6B3-A41F-411F-A62D-D521D98507DC}">
      <dgm:prSet/>
      <dgm:spPr/>
      <dgm:t>
        <a:bodyPr/>
        <a:lstStyle/>
        <a:p>
          <a:endParaRPr lang="ru-RU"/>
        </a:p>
      </dgm:t>
    </dgm:pt>
    <dgm:pt modelId="{E9278D3B-8A0B-4E84-9D00-456812217E67}" type="sibTrans" cxnId="{6BF0E6B3-A41F-411F-A62D-D521D98507DC}">
      <dgm:prSet/>
      <dgm:spPr/>
      <dgm:t>
        <a:bodyPr/>
        <a:lstStyle/>
        <a:p>
          <a:endParaRPr lang="ru-RU"/>
        </a:p>
      </dgm:t>
    </dgm:pt>
    <dgm:pt modelId="{E4ED6384-667E-4210-A729-FFCCFD690CA0}" type="pres">
      <dgm:prSet presAssocID="{70D83E38-8F50-41D4-B8BB-48833220EA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D04C2-7892-4916-8F60-35D6412AAE3A}" type="pres">
      <dgm:prSet presAssocID="{B942C813-7682-4AA0-A382-5B43E62AA2DE}" presName="parentLin" presStyleCnt="0"/>
      <dgm:spPr/>
    </dgm:pt>
    <dgm:pt modelId="{16C8C82F-815D-4BE3-ABDB-F808B274523A}" type="pres">
      <dgm:prSet presAssocID="{B942C813-7682-4AA0-A382-5B43E62AA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E3BA84-C37B-447A-9832-F327233A927F}" type="pres">
      <dgm:prSet presAssocID="{B942C813-7682-4AA0-A382-5B43E62AA2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A2A-E8F8-408F-9400-4D16A8369CE7}" type="pres">
      <dgm:prSet presAssocID="{B942C813-7682-4AA0-A382-5B43E62AA2DE}" presName="negativeSpace" presStyleCnt="0"/>
      <dgm:spPr/>
    </dgm:pt>
    <dgm:pt modelId="{0773B6E8-152F-4D0D-BDE6-18F56BD1547E}" type="pres">
      <dgm:prSet presAssocID="{B942C813-7682-4AA0-A382-5B43E62AA2DE}" presName="childText" presStyleLbl="conFgAcc1" presStyleIdx="0" presStyleCnt="3">
        <dgm:presLayoutVars>
          <dgm:bulletEnabled val="1"/>
        </dgm:presLayoutVars>
      </dgm:prSet>
      <dgm:spPr/>
    </dgm:pt>
    <dgm:pt modelId="{0F6D4493-8290-4E3F-9FDD-AC8A34FEB1C7}" type="pres">
      <dgm:prSet presAssocID="{E86F6742-2F98-4349-84FF-8DC4871E8164}" presName="spaceBetweenRectangles" presStyleCnt="0"/>
      <dgm:spPr/>
    </dgm:pt>
    <dgm:pt modelId="{F62B9D5F-AB57-4769-909F-D9D27DE8B815}" type="pres">
      <dgm:prSet presAssocID="{2DC1E325-2CE9-4A49-9196-8F97DFA5D343}" presName="parentLin" presStyleCnt="0"/>
      <dgm:spPr/>
    </dgm:pt>
    <dgm:pt modelId="{774EBD3D-7150-4C8C-9FF4-575C7D39169F}" type="pres">
      <dgm:prSet presAssocID="{2DC1E325-2CE9-4A49-9196-8F97DFA5D3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8BF5-05F0-4B52-9BBC-1BC3E5E1D32C}" type="pres">
      <dgm:prSet presAssocID="{2DC1E325-2CE9-4A49-9196-8F97DFA5D3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D340-4012-47CF-A5FF-0C442C8CB873}" type="pres">
      <dgm:prSet presAssocID="{2DC1E325-2CE9-4A49-9196-8F97DFA5D343}" presName="negativeSpace" presStyleCnt="0"/>
      <dgm:spPr/>
    </dgm:pt>
    <dgm:pt modelId="{F7EC0756-07B6-4D8A-A57B-9BFEE21EC8DD}" type="pres">
      <dgm:prSet presAssocID="{2DC1E325-2CE9-4A49-9196-8F97DFA5D343}" presName="childText" presStyleLbl="conFgAcc1" presStyleIdx="1" presStyleCnt="3">
        <dgm:presLayoutVars>
          <dgm:bulletEnabled val="1"/>
        </dgm:presLayoutVars>
      </dgm:prSet>
      <dgm:spPr/>
    </dgm:pt>
    <dgm:pt modelId="{5578EC93-08F2-41E7-911B-6A37E16A7C8B}" type="pres">
      <dgm:prSet presAssocID="{C939130C-70AC-4130-8BBA-C3EE245D22C5}" presName="spaceBetweenRectangles" presStyleCnt="0"/>
      <dgm:spPr/>
    </dgm:pt>
    <dgm:pt modelId="{6DD8983E-E65F-4551-9A5C-72B6BDAA9268}" type="pres">
      <dgm:prSet presAssocID="{953463A5-D594-4615-A19A-3B09E8806451}" presName="parentLin" presStyleCnt="0"/>
      <dgm:spPr/>
    </dgm:pt>
    <dgm:pt modelId="{77993E5D-F356-49D1-A887-1A31443F0EC6}" type="pres">
      <dgm:prSet presAssocID="{953463A5-D594-4615-A19A-3B09E880645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43AB6B-2AE4-4EC6-8005-86EEEC5FBE44}" type="pres">
      <dgm:prSet presAssocID="{953463A5-D594-4615-A19A-3B09E88064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A5CA-06F1-4347-9437-8431448A0BE3}" type="pres">
      <dgm:prSet presAssocID="{953463A5-D594-4615-A19A-3B09E8806451}" presName="negativeSpace" presStyleCnt="0"/>
      <dgm:spPr/>
    </dgm:pt>
    <dgm:pt modelId="{24D7A52E-35F5-4D62-97FE-04DE533D8AEB}" type="pres">
      <dgm:prSet presAssocID="{953463A5-D594-4615-A19A-3B09E88064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C8386F-E81B-40D5-BFF2-BF53F1F733DC}" srcId="{70D83E38-8F50-41D4-B8BB-48833220EA4C}" destId="{2DC1E325-2CE9-4A49-9196-8F97DFA5D343}" srcOrd="1" destOrd="0" parTransId="{0A106114-001B-43EB-9DF5-16C53F5B4303}" sibTransId="{C939130C-70AC-4130-8BBA-C3EE245D22C5}"/>
    <dgm:cxn modelId="{D705C4A6-0083-486D-8C4C-A781F8C48AD1}" type="presOf" srcId="{953463A5-D594-4615-A19A-3B09E8806451}" destId="{77993E5D-F356-49D1-A887-1A31443F0EC6}" srcOrd="0" destOrd="0" presId="urn:microsoft.com/office/officeart/2005/8/layout/list1"/>
    <dgm:cxn modelId="{168E815B-863B-4D07-92B8-3DCF09BE0518}" type="presOf" srcId="{2DC1E325-2CE9-4A49-9196-8F97DFA5D343}" destId="{BFFE8BF5-05F0-4B52-9BBC-1BC3E5E1D32C}" srcOrd="1" destOrd="0" presId="urn:microsoft.com/office/officeart/2005/8/layout/list1"/>
    <dgm:cxn modelId="{16C31306-EBD0-4146-8B9D-DE3DC88D78CB}" type="presOf" srcId="{70D83E38-8F50-41D4-B8BB-48833220EA4C}" destId="{E4ED6384-667E-4210-A729-FFCCFD690CA0}" srcOrd="0" destOrd="0" presId="urn:microsoft.com/office/officeart/2005/8/layout/list1"/>
    <dgm:cxn modelId="{C5ECE3A6-D466-42F6-B3D3-BBE8C3BCB3FE}" type="presOf" srcId="{B942C813-7682-4AA0-A382-5B43E62AA2DE}" destId="{F4E3BA84-C37B-447A-9832-F327233A927F}" srcOrd="1" destOrd="0" presId="urn:microsoft.com/office/officeart/2005/8/layout/list1"/>
    <dgm:cxn modelId="{56E06B22-FB19-4BDB-84B9-1AE5247F0E8F}" type="presOf" srcId="{2DC1E325-2CE9-4A49-9196-8F97DFA5D343}" destId="{774EBD3D-7150-4C8C-9FF4-575C7D39169F}" srcOrd="0" destOrd="0" presId="urn:microsoft.com/office/officeart/2005/8/layout/list1"/>
    <dgm:cxn modelId="{B22AEAA1-EA55-43B0-84E0-7D52F197FDA3}" type="presOf" srcId="{953463A5-D594-4615-A19A-3B09E8806451}" destId="{CD43AB6B-2AE4-4EC6-8005-86EEEC5FBE44}" srcOrd="1" destOrd="0" presId="urn:microsoft.com/office/officeart/2005/8/layout/list1"/>
    <dgm:cxn modelId="{6BF0E6B3-A41F-411F-A62D-D521D98507DC}" srcId="{70D83E38-8F50-41D4-B8BB-48833220EA4C}" destId="{953463A5-D594-4615-A19A-3B09E8806451}" srcOrd="2" destOrd="0" parTransId="{A4B792AA-9D5E-4247-B874-862D504B3EEA}" sibTransId="{E9278D3B-8A0B-4E84-9D00-456812217E67}"/>
    <dgm:cxn modelId="{329A4A0D-E718-4D2C-8AF9-ECDAD2024143}" type="presOf" srcId="{B942C813-7682-4AA0-A382-5B43E62AA2DE}" destId="{16C8C82F-815D-4BE3-ABDB-F808B274523A}" srcOrd="0" destOrd="0" presId="urn:microsoft.com/office/officeart/2005/8/layout/list1"/>
    <dgm:cxn modelId="{36F78FF5-0682-4BDA-9F59-6E88A2487D4B}" srcId="{70D83E38-8F50-41D4-B8BB-48833220EA4C}" destId="{B942C813-7682-4AA0-A382-5B43E62AA2DE}" srcOrd="0" destOrd="0" parTransId="{535291DF-B0CB-4C3E-BEE0-7765A4DA3A27}" sibTransId="{E86F6742-2F98-4349-84FF-8DC4871E8164}"/>
    <dgm:cxn modelId="{6D912DA6-5269-4A00-AA63-16CCBCB20DC3}" type="presParOf" srcId="{E4ED6384-667E-4210-A729-FFCCFD690CA0}" destId="{ECED04C2-7892-4916-8F60-35D6412AAE3A}" srcOrd="0" destOrd="0" presId="urn:microsoft.com/office/officeart/2005/8/layout/list1"/>
    <dgm:cxn modelId="{DC905CE3-0543-4120-9566-008C82333AEC}" type="presParOf" srcId="{ECED04C2-7892-4916-8F60-35D6412AAE3A}" destId="{16C8C82F-815D-4BE3-ABDB-F808B274523A}" srcOrd="0" destOrd="0" presId="urn:microsoft.com/office/officeart/2005/8/layout/list1"/>
    <dgm:cxn modelId="{E89762B3-718C-4F1A-90A1-67711E89FFA8}" type="presParOf" srcId="{ECED04C2-7892-4916-8F60-35D6412AAE3A}" destId="{F4E3BA84-C37B-447A-9832-F327233A927F}" srcOrd="1" destOrd="0" presId="urn:microsoft.com/office/officeart/2005/8/layout/list1"/>
    <dgm:cxn modelId="{668FF465-F094-4073-9017-44623136CC05}" type="presParOf" srcId="{E4ED6384-667E-4210-A729-FFCCFD690CA0}" destId="{1463BA2A-E8F8-408F-9400-4D16A8369CE7}" srcOrd="1" destOrd="0" presId="urn:microsoft.com/office/officeart/2005/8/layout/list1"/>
    <dgm:cxn modelId="{7821993F-F760-4FB7-A217-4A88EF187DEC}" type="presParOf" srcId="{E4ED6384-667E-4210-A729-FFCCFD690CA0}" destId="{0773B6E8-152F-4D0D-BDE6-18F56BD1547E}" srcOrd="2" destOrd="0" presId="urn:microsoft.com/office/officeart/2005/8/layout/list1"/>
    <dgm:cxn modelId="{86824085-8BD7-46B6-975F-8601A065F2D7}" type="presParOf" srcId="{E4ED6384-667E-4210-A729-FFCCFD690CA0}" destId="{0F6D4493-8290-4E3F-9FDD-AC8A34FEB1C7}" srcOrd="3" destOrd="0" presId="urn:microsoft.com/office/officeart/2005/8/layout/list1"/>
    <dgm:cxn modelId="{0F3595B0-1243-454D-A3FE-DB1119BC227A}" type="presParOf" srcId="{E4ED6384-667E-4210-A729-FFCCFD690CA0}" destId="{F62B9D5F-AB57-4769-909F-D9D27DE8B815}" srcOrd="4" destOrd="0" presId="urn:microsoft.com/office/officeart/2005/8/layout/list1"/>
    <dgm:cxn modelId="{DEC35C07-1AF4-4EE4-85D4-7B3C88AAA05E}" type="presParOf" srcId="{F62B9D5F-AB57-4769-909F-D9D27DE8B815}" destId="{774EBD3D-7150-4C8C-9FF4-575C7D39169F}" srcOrd="0" destOrd="0" presId="urn:microsoft.com/office/officeart/2005/8/layout/list1"/>
    <dgm:cxn modelId="{9FFC5FB1-E921-494C-BA3E-4AFAD9B905E3}" type="presParOf" srcId="{F62B9D5F-AB57-4769-909F-D9D27DE8B815}" destId="{BFFE8BF5-05F0-4B52-9BBC-1BC3E5E1D32C}" srcOrd="1" destOrd="0" presId="urn:microsoft.com/office/officeart/2005/8/layout/list1"/>
    <dgm:cxn modelId="{B1AFE271-5AF6-493F-B5B6-5D7566954705}" type="presParOf" srcId="{E4ED6384-667E-4210-A729-FFCCFD690CA0}" destId="{DF73D340-4012-47CF-A5FF-0C442C8CB873}" srcOrd="5" destOrd="0" presId="urn:microsoft.com/office/officeart/2005/8/layout/list1"/>
    <dgm:cxn modelId="{9B6C7BD5-AAFF-4D07-B72E-A07075D0C454}" type="presParOf" srcId="{E4ED6384-667E-4210-A729-FFCCFD690CA0}" destId="{F7EC0756-07B6-4D8A-A57B-9BFEE21EC8DD}" srcOrd="6" destOrd="0" presId="urn:microsoft.com/office/officeart/2005/8/layout/list1"/>
    <dgm:cxn modelId="{15DDE7CE-616D-4700-867F-F49CB75EFE0E}" type="presParOf" srcId="{E4ED6384-667E-4210-A729-FFCCFD690CA0}" destId="{5578EC93-08F2-41E7-911B-6A37E16A7C8B}" srcOrd="7" destOrd="0" presId="urn:microsoft.com/office/officeart/2005/8/layout/list1"/>
    <dgm:cxn modelId="{8681E581-DE57-4FA7-B563-452914EB2A96}" type="presParOf" srcId="{E4ED6384-667E-4210-A729-FFCCFD690CA0}" destId="{6DD8983E-E65F-4551-9A5C-72B6BDAA9268}" srcOrd="8" destOrd="0" presId="urn:microsoft.com/office/officeart/2005/8/layout/list1"/>
    <dgm:cxn modelId="{5B792207-20DA-42BF-9D31-FB0E57B17334}" type="presParOf" srcId="{6DD8983E-E65F-4551-9A5C-72B6BDAA9268}" destId="{77993E5D-F356-49D1-A887-1A31443F0EC6}" srcOrd="0" destOrd="0" presId="urn:microsoft.com/office/officeart/2005/8/layout/list1"/>
    <dgm:cxn modelId="{C32F2460-FFC2-430F-AB41-52693A387991}" type="presParOf" srcId="{6DD8983E-E65F-4551-9A5C-72B6BDAA9268}" destId="{CD43AB6B-2AE4-4EC6-8005-86EEEC5FBE44}" srcOrd="1" destOrd="0" presId="urn:microsoft.com/office/officeart/2005/8/layout/list1"/>
    <dgm:cxn modelId="{A56818C2-9626-4F09-9217-FDAE8A817A93}" type="presParOf" srcId="{E4ED6384-667E-4210-A729-FFCCFD690CA0}" destId="{DB00A5CA-06F1-4347-9437-8431448A0BE3}" srcOrd="9" destOrd="0" presId="urn:microsoft.com/office/officeart/2005/8/layout/list1"/>
    <dgm:cxn modelId="{86B41258-37D1-4ADE-9752-A9DFAB2A2164}" type="presParOf" srcId="{E4ED6384-667E-4210-A729-FFCCFD690CA0}" destId="{24D7A52E-35F5-4D62-97FE-04DE533D8A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83E38-8F50-41D4-B8BB-48833220EA4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42C813-7682-4AA0-A382-5B43E62AA2DE}">
      <dgm:prSet phldrT="[Текст]"/>
      <dgm:spPr/>
      <dgm:t>
        <a:bodyPr/>
        <a:lstStyle/>
        <a:p>
          <a:r>
            <a:rPr lang="ru-RU" b="1" dirty="0" smtClean="0"/>
            <a:t>ТРУДОВОЕ ВОСПИТАНИЕ И ПРОФЕССИОНАЛЬНОЕ САМООПРЕДЕЛЕНИЕ </a:t>
          </a:r>
          <a:endParaRPr lang="ru-RU" b="1" dirty="0"/>
        </a:p>
      </dgm:t>
    </dgm:pt>
    <dgm:pt modelId="{535291DF-B0CB-4C3E-BEE0-7765A4DA3A27}" type="parTrans" cxnId="{36F78FF5-0682-4BDA-9F59-6E88A2487D4B}">
      <dgm:prSet/>
      <dgm:spPr/>
      <dgm:t>
        <a:bodyPr/>
        <a:lstStyle/>
        <a:p>
          <a:endParaRPr lang="ru-RU"/>
        </a:p>
      </dgm:t>
    </dgm:pt>
    <dgm:pt modelId="{E86F6742-2F98-4349-84FF-8DC4871E8164}" type="sibTrans" cxnId="{36F78FF5-0682-4BDA-9F59-6E88A2487D4B}">
      <dgm:prSet/>
      <dgm:spPr/>
      <dgm:t>
        <a:bodyPr/>
        <a:lstStyle/>
        <a:p>
          <a:endParaRPr lang="ru-RU"/>
        </a:p>
      </dgm:t>
    </dgm:pt>
    <dgm:pt modelId="{2DC1E325-2CE9-4A49-9196-8F97DFA5D343}">
      <dgm:prSet phldrT="[Текст]"/>
      <dgm:spPr/>
      <dgm:t>
        <a:bodyPr/>
        <a:lstStyle/>
        <a:p>
          <a:r>
            <a:rPr lang="ru-RU" b="1" dirty="0" smtClean="0"/>
            <a:t>ЭКОЛОГИЧЕСКОЕ ВОСПИТАНИЕ</a:t>
          </a:r>
          <a:endParaRPr lang="ru-RU" b="1" dirty="0"/>
        </a:p>
      </dgm:t>
    </dgm:pt>
    <dgm:pt modelId="{0A106114-001B-43EB-9DF5-16C53F5B4303}" type="parTrans" cxnId="{1EC8386F-E81B-40D5-BFF2-BF53F1F733DC}">
      <dgm:prSet/>
      <dgm:spPr/>
      <dgm:t>
        <a:bodyPr/>
        <a:lstStyle/>
        <a:p>
          <a:endParaRPr lang="ru-RU"/>
        </a:p>
      </dgm:t>
    </dgm:pt>
    <dgm:pt modelId="{C939130C-70AC-4130-8BBA-C3EE245D22C5}" type="sibTrans" cxnId="{1EC8386F-E81B-40D5-BFF2-BF53F1F733DC}">
      <dgm:prSet/>
      <dgm:spPr/>
      <dgm:t>
        <a:bodyPr/>
        <a:lstStyle/>
        <a:p>
          <a:endParaRPr lang="ru-RU"/>
        </a:p>
      </dgm:t>
    </dgm:pt>
    <dgm:pt modelId="{E4ED6384-667E-4210-A729-FFCCFD690CA0}" type="pres">
      <dgm:prSet presAssocID="{70D83E38-8F50-41D4-B8BB-48833220EA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D04C2-7892-4916-8F60-35D6412AAE3A}" type="pres">
      <dgm:prSet presAssocID="{B942C813-7682-4AA0-A382-5B43E62AA2DE}" presName="parentLin" presStyleCnt="0"/>
      <dgm:spPr/>
    </dgm:pt>
    <dgm:pt modelId="{16C8C82F-815D-4BE3-ABDB-F808B274523A}" type="pres">
      <dgm:prSet presAssocID="{B942C813-7682-4AA0-A382-5B43E62AA2D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4E3BA84-C37B-447A-9832-F327233A927F}" type="pres">
      <dgm:prSet presAssocID="{B942C813-7682-4AA0-A382-5B43E62AA2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A2A-E8F8-408F-9400-4D16A8369CE7}" type="pres">
      <dgm:prSet presAssocID="{B942C813-7682-4AA0-A382-5B43E62AA2DE}" presName="negativeSpace" presStyleCnt="0"/>
      <dgm:spPr/>
    </dgm:pt>
    <dgm:pt modelId="{0773B6E8-152F-4D0D-BDE6-18F56BD1547E}" type="pres">
      <dgm:prSet presAssocID="{B942C813-7682-4AA0-A382-5B43E62AA2DE}" presName="childText" presStyleLbl="conFgAcc1" presStyleIdx="0" presStyleCnt="2">
        <dgm:presLayoutVars>
          <dgm:bulletEnabled val="1"/>
        </dgm:presLayoutVars>
      </dgm:prSet>
      <dgm:spPr/>
    </dgm:pt>
    <dgm:pt modelId="{0F6D4493-8290-4E3F-9FDD-AC8A34FEB1C7}" type="pres">
      <dgm:prSet presAssocID="{E86F6742-2F98-4349-84FF-8DC4871E8164}" presName="spaceBetweenRectangles" presStyleCnt="0"/>
      <dgm:spPr/>
    </dgm:pt>
    <dgm:pt modelId="{F62B9D5F-AB57-4769-909F-D9D27DE8B815}" type="pres">
      <dgm:prSet presAssocID="{2DC1E325-2CE9-4A49-9196-8F97DFA5D343}" presName="parentLin" presStyleCnt="0"/>
      <dgm:spPr/>
    </dgm:pt>
    <dgm:pt modelId="{774EBD3D-7150-4C8C-9FF4-575C7D39169F}" type="pres">
      <dgm:prSet presAssocID="{2DC1E325-2CE9-4A49-9196-8F97DFA5D34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FFE8BF5-05F0-4B52-9BBC-1BC3E5E1D32C}" type="pres">
      <dgm:prSet presAssocID="{2DC1E325-2CE9-4A49-9196-8F97DFA5D3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D340-4012-47CF-A5FF-0C442C8CB873}" type="pres">
      <dgm:prSet presAssocID="{2DC1E325-2CE9-4A49-9196-8F97DFA5D343}" presName="negativeSpace" presStyleCnt="0"/>
      <dgm:spPr/>
    </dgm:pt>
    <dgm:pt modelId="{F7EC0756-07B6-4D8A-A57B-9BFEE21EC8DD}" type="pres">
      <dgm:prSet presAssocID="{2DC1E325-2CE9-4A49-9196-8F97DFA5D34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ED8AE-FAD5-420C-A5E6-D6B3E3F6A8CF}" type="presOf" srcId="{2DC1E325-2CE9-4A49-9196-8F97DFA5D343}" destId="{774EBD3D-7150-4C8C-9FF4-575C7D39169F}" srcOrd="0" destOrd="0" presId="urn:microsoft.com/office/officeart/2005/8/layout/list1"/>
    <dgm:cxn modelId="{4388CC35-4EF8-4604-9FE0-44CA01C68003}" type="presOf" srcId="{70D83E38-8F50-41D4-B8BB-48833220EA4C}" destId="{E4ED6384-667E-4210-A729-FFCCFD690CA0}" srcOrd="0" destOrd="0" presId="urn:microsoft.com/office/officeart/2005/8/layout/list1"/>
    <dgm:cxn modelId="{A1C18017-C2FD-43AA-BC5A-56D98869AD27}" type="presOf" srcId="{2DC1E325-2CE9-4A49-9196-8F97DFA5D343}" destId="{BFFE8BF5-05F0-4B52-9BBC-1BC3E5E1D32C}" srcOrd="1" destOrd="0" presId="urn:microsoft.com/office/officeart/2005/8/layout/list1"/>
    <dgm:cxn modelId="{1EC8386F-E81B-40D5-BFF2-BF53F1F733DC}" srcId="{70D83E38-8F50-41D4-B8BB-48833220EA4C}" destId="{2DC1E325-2CE9-4A49-9196-8F97DFA5D343}" srcOrd="1" destOrd="0" parTransId="{0A106114-001B-43EB-9DF5-16C53F5B4303}" sibTransId="{C939130C-70AC-4130-8BBA-C3EE245D22C5}"/>
    <dgm:cxn modelId="{BA0540AE-584D-4D34-908B-0A677171DB0D}" type="presOf" srcId="{B942C813-7682-4AA0-A382-5B43E62AA2DE}" destId="{F4E3BA84-C37B-447A-9832-F327233A927F}" srcOrd="1" destOrd="0" presId="urn:microsoft.com/office/officeart/2005/8/layout/list1"/>
    <dgm:cxn modelId="{4E5E7C08-C759-4D59-A60B-2254886E75DD}" type="presOf" srcId="{B942C813-7682-4AA0-A382-5B43E62AA2DE}" destId="{16C8C82F-815D-4BE3-ABDB-F808B274523A}" srcOrd="0" destOrd="0" presId="urn:microsoft.com/office/officeart/2005/8/layout/list1"/>
    <dgm:cxn modelId="{36F78FF5-0682-4BDA-9F59-6E88A2487D4B}" srcId="{70D83E38-8F50-41D4-B8BB-48833220EA4C}" destId="{B942C813-7682-4AA0-A382-5B43E62AA2DE}" srcOrd="0" destOrd="0" parTransId="{535291DF-B0CB-4C3E-BEE0-7765A4DA3A27}" sibTransId="{E86F6742-2F98-4349-84FF-8DC4871E8164}"/>
    <dgm:cxn modelId="{0394D720-55E3-4B66-8C77-21929FF403F0}" type="presParOf" srcId="{E4ED6384-667E-4210-A729-FFCCFD690CA0}" destId="{ECED04C2-7892-4916-8F60-35D6412AAE3A}" srcOrd="0" destOrd="0" presId="urn:microsoft.com/office/officeart/2005/8/layout/list1"/>
    <dgm:cxn modelId="{A50C6573-1AE5-456B-A0AA-635E8E70FA57}" type="presParOf" srcId="{ECED04C2-7892-4916-8F60-35D6412AAE3A}" destId="{16C8C82F-815D-4BE3-ABDB-F808B274523A}" srcOrd="0" destOrd="0" presId="urn:microsoft.com/office/officeart/2005/8/layout/list1"/>
    <dgm:cxn modelId="{40B49F77-637F-485E-B5FD-49194E7F6B77}" type="presParOf" srcId="{ECED04C2-7892-4916-8F60-35D6412AAE3A}" destId="{F4E3BA84-C37B-447A-9832-F327233A927F}" srcOrd="1" destOrd="0" presId="urn:microsoft.com/office/officeart/2005/8/layout/list1"/>
    <dgm:cxn modelId="{C3598969-4DE1-4A27-B797-40F6A8CCC8EA}" type="presParOf" srcId="{E4ED6384-667E-4210-A729-FFCCFD690CA0}" destId="{1463BA2A-E8F8-408F-9400-4D16A8369CE7}" srcOrd="1" destOrd="0" presId="urn:microsoft.com/office/officeart/2005/8/layout/list1"/>
    <dgm:cxn modelId="{8C199720-3912-416F-A62E-93B53C0BEBF0}" type="presParOf" srcId="{E4ED6384-667E-4210-A729-FFCCFD690CA0}" destId="{0773B6E8-152F-4D0D-BDE6-18F56BD1547E}" srcOrd="2" destOrd="0" presId="urn:microsoft.com/office/officeart/2005/8/layout/list1"/>
    <dgm:cxn modelId="{E710A786-B69D-47DD-B650-6EDF25167CFC}" type="presParOf" srcId="{E4ED6384-667E-4210-A729-FFCCFD690CA0}" destId="{0F6D4493-8290-4E3F-9FDD-AC8A34FEB1C7}" srcOrd="3" destOrd="0" presId="urn:microsoft.com/office/officeart/2005/8/layout/list1"/>
    <dgm:cxn modelId="{CFEAF688-FE70-4E65-A869-CCA2D2887D1F}" type="presParOf" srcId="{E4ED6384-667E-4210-A729-FFCCFD690CA0}" destId="{F62B9D5F-AB57-4769-909F-D9D27DE8B815}" srcOrd="4" destOrd="0" presId="urn:microsoft.com/office/officeart/2005/8/layout/list1"/>
    <dgm:cxn modelId="{368321D1-B629-43EE-9AFB-38613E61091B}" type="presParOf" srcId="{F62B9D5F-AB57-4769-909F-D9D27DE8B815}" destId="{774EBD3D-7150-4C8C-9FF4-575C7D39169F}" srcOrd="0" destOrd="0" presId="urn:microsoft.com/office/officeart/2005/8/layout/list1"/>
    <dgm:cxn modelId="{B92177AE-005B-4D9D-A757-21F57E68AA47}" type="presParOf" srcId="{F62B9D5F-AB57-4769-909F-D9D27DE8B815}" destId="{BFFE8BF5-05F0-4B52-9BBC-1BC3E5E1D32C}" srcOrd="1" destOrd="0" presId="urn:microsoft.com/office/officeart/2005/8/layout/list1"/>
    <dgm:cxn modelId="{6B9A561F-3B3E-4AD4-8313-CE9943A5D82C}" type="presParOf" srcId="{E4ED6384-667E-4210-A729-FFCCFD690CA0}" destId="{DF73D340-4012-47CF-A5FF-0C442C8CB873}" srcOrd="5" destOrd="0" presId="urn:microsoft.com/office/officeart/2005/8/layout/list1"/>
    <dgm:cxn modelId="{C8341A1F-524A-4E50-9874-4EA9479F24FB}" type="presParOf" srcId="{E4ED6384-667E-4210-A729-FFCCFD690CA0}" destId="{F7EC0756-07B6-4D8A-A57B-9BFEE21EC8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1BC29-5EE4-48B1-A196-885634BAD8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CC05F-BCB7-4C3A-ADAD-B1C552520463}">
      <dgm:prSet phldrT="[Текст]"/>
      <dgm:spPr/>
      <dgm:t>
        <a:bodyPr/>
        <a:lstStyle/>
        <a:p>
          <a:r>
            <a:rPr lang="ru-RU" dirty="0" smtClean="0"/>
            <a:t>1 уровень </a:t>
          </a:r>
          <a:endParaRPr lang="ru-RU" dirty="0"/>
        </a:p>
      </dgm:t>
    </dgm:pt>
    <dgm:pt modelId="{D9ACD3D7-B9B7-4558-9062-EB509BCC745E}" type="parTrans" cxnId="{BD636712-5B87-4CA9-A22E-5AC1956DE717}">
      <dgm:prSet/>
      <dgm:spPr/>
      <dgm:t>
        <a:bodyPr/>
        <a:lstStyle/>
        <a:p>
          <a:endParaRPr lang="ru-RU"/>
        </a:p>
      </dgm:t>
    </dgm:pt>
    <dgm:pt modelId="{004DBD8E-6B9A-45B7-BBBF-DE32443E5B0B}" type="sibTrans" cxnId="{BD636712-5B87-4CA9-A22E-5AC1956DE717}">
      <dgm:prSet/>
      <dgm:spPr/>
      <dgm:t>
        <a:bodyPr/>
        <a:lstStyle/>
        <a:p>
          <a:endParaRPr lang="ru-RU"/>
        </a:p>
      </dgm:t>
    </dgm:pt>
    <dgm:pt modelId="{4300A42B-6B2B-47EF-9465-697CF5C1A9B5}">
      <dgm:prSet phldrT="[Текст]"/>
      <dgm:spPr/>
      <dgm:t>
        <a:bodyPr/>
        <a:lstStyle/>
        <a:p>
          <a:r>
            <a:rPr lang="ru-RU" b="1" dirty="0" smtClean="0"/>
            <a:t>Государственные </a:t>
          </a:r>
          <a:r>
            <a:rPr lang="ru-RU" b="1" dirty="0" err="1" smtClean="0"/>
            <a:t>цели=ценности</a:t>
          </a:r>
          <a:r>
            <a:rPr lang="ru-RU" b="1" dirty="0" smtClean="0"/>
            <a:t>, общественный заказ: </a:t>
          </a:r>
          <a:r>
            <a:rPr lang="ru-RU" b="1" dirty="0" smtClean="0">
              <a:solidFill>
                <a:schemeClr val="tx1"/>
              </a:solidFill>
            </a:rPr>
            <a:t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обучающихся”, </a:t>
          </a:r>
          <a:r>
            <a:rPr lang="ru-RU" b="1" dirty="0" smtClean="0"/>
            <a:t>Стратегия развития воспитания в Российской Федерации на период 2015-2025 </a:t>
          </a:r>
          <a:r>
            <a:rPr lang="ru-RU" b="1" dirty="0" err="1" smtClean="0"/>
            <a:t>гг</a:t>
          </a:r>
          <a:endParaRPr lang="ru-RU" dirty="0"/>
        </a:p>
      </dgm:t>
    </dgm:pt>
    <dgm:pt modelId="{BE130059-4B6B-458A-8DD0-69019E5F763C}" type="parTrans" cxnId="{1F8A7A36-CBC7-4532-BFD4-94A07C3417A5}">
      <dgm:prSet/>
      <dgm:spPr/>
      <dgm:t>
        <a:bodyPr/>
        <a:lstStyle/>
        <a:p>
          <a:endParaRPr lang="ru-RU"/>
        </a:p>
      </dgm:t>
    </dgm:pt>
    <dgm:pt modelId="{EAAFBA56-78EB-424C-A661-E82DB1A769F3}" type="sibTrans" cxnId="{1F8A7A36-CBC7-4532-BFD4-94A07C3417A5}">
      <dgm:prSet/>
      <dgm:spPr/>
      <dgm:t>
        <a:bodyPr/>
        <a:lstStyle/>
        <a:p>
          <a:endParaRPr lang="ru-RU"/>
        </a:p>
      </dgm:t>
    </dgm:pt>
    <dgm:pt modelId="{E66367DF-622A-4D43-BE19-FF16F191C98A}">
      <dgm:prSet phldrT="[Текст]"/>
      <dgm:spPr/>
      <dgm:t>
        <a:bodyPr/>
        <a:lstStyle/>
        <a:p>
          <a:r>
            <a:rPr lang="ru-RU" dirty="0" smtClean="0"/>
            <a:t>2 уровень </a:t>
          </a:r>
          <a:endParaRPr lang="ru-RU" dirty="0"/>
        </a:p>
      </dgm:t>
    </dgm:pt>
    <dgm:pt modelId="{D9D5CC6C-87B9-44DD-BC42-E39F8C0F6ADF}" type="parTrans" cxnId="{8D230019-C2B4-4E20-966C-0ADB6C65213B}">
      <dgm:prSet/>
      <dgm:spPr/>
      <dgm:t>
        <a:bodyPr/>
        <a:lstStyle/>
        <a:p>
          <a:endParaRPr lang="ru-RU"/>
        </a:p>
      </dgm:t>
    </dgm:pt>
    <dgm:pt modelId="{2732B97D-1A1A-4485-B029-8AE5CBE2BAB6}" type="sibTrans" cxnId="{8D230019-C2B4-4E20-966C-0ADB6C65213B}">
      <dgm:prSet/>
      <dgm:spPr/>
      <dgm:t>
        <a:bodyPr/>
        <a:lstStyle/>
        <a:p>
          <a:endParaRPr lang="ru-RU"/>
        </a:p>
      </dgm:t>
    </dgm:pt>
    <dgm:pt modelId="{C9F69A4C-6C23-48EF-827F-C7737E17666A}">
      <dgm:prSet phldrT="[Текст]"/>
      <dgm:spPr/>
      <dgm:t>
        <a:bodyPr/>
        <a:lstStyle/>
        <a:p>
          <a:r>
            <a:rPr lang="ru-RU" b="1" dirty="0" smtClean="0"/>
            <a:t>Цели –стандарты: программа духовно-нравственного развития и воспитания, программа воспитания и социализации </a:t>
          </a:r>
          <a:endParaRPr lang="ru-RU" b="1" dirty="0"/>
        </a:p>
      </dgm:t>
    </dgm:pt>
    <dgm:pt modelId="{4FF28773-FC57-41AD-8A21-749A7CBA2E09}" type="parTrans" cxnId="{2E1F55BC-B252-47F4-9CB9-6ADF78FD8FF3}">
      <dgm:prSet/>
      <dgm:spPr/>
      <dgm:t>
        <a:bodyPr/>
        <a:lstStyle/>
        <a:p>
          <a:endParaRPr lang="ru-RU"/>
        </a:p>
      </dgm:t>
    </dgm:pt>
    <dgm:pt modelId="{5CCB5293-577B-475C-AED2-6AC17FD20A03}" type="sibTrans" cxnId="{2E1F55BC-B252-47F4-9CB9-6ADF78FD8FF3}">
      <dgm:prSet/>
      <dgm:spPr/>
      <dgm:t>
        <a:bodyPr/>
        <a:lstStyle/>
        <a:p>
          <a:endParaRPr lang="ru-RU"/>
        </a:p>
      </dgm:t>
    </dgm:pt>
    <dgm:pt modelId="{86E51BFB-998B-4185-896B-04E83333969E}">
      <dgm:prSet phldrT="[Текст]"/>
      <dgm:spPr/>
      <dgm:t>
        <a:bodyPr/>
        <a:lstStyle/>
        <a:p>
          <a:r>
            <a:rPr lang="ru-RU" b="1" dirty="0" smtClean="0"/>
            <a:t>Цели отдельных образовательных систем: рабочая программа воспитания, основная образовательная программа, урок, дополнительное образование и др.</a:t>
          </a:r>
          <a:endParaRPr lang="ru-RU" b="1" dirty="0"/>
        </a:p>
      </dgm:t>
    </dgm:pt>
    <dgm:pt modelId="{190C9AB7-A3A2-49E5-B102-A57B5BAD7C62}" type="parTrans" cxnId="{161158FE-F6EF-4B51-A594-BA148B294169}">
      <dgm:prSet/>
      <dgm:spPr/>
      <dgm:t>
        <a:bodyPr/>
        <a:lstStyle/>
        <a:p>
          <a:endParaRPr lang="ru-RU"/>
        </a:p>
      </dgm:t>
    </dgm:pt>
    <dgm:pt modelId="{BBD0C78C-3B71-4B08-AEDD-611EB4A85829}" type="sibTrans" cxnId="{161158FE-F6EF-4B51-A594-BA148B294169}">
      <dgm:prSet/>
      <dgm:spPr/>
      <dgm:t>
        <a:bodyPr/>
        <a:lstStyle/>
        <a:p>
          <a:endParaRPr lang="ru-RU"/>
        </a:p>
      </dgm:t>
    </dgm:pt>
    <dgm:pt modelId="{ECBABADB-779B-4BCA-B11D-6BF7B181A784}">
      <dgm:prSet phldrT="[Текст]"/>
      <dgm:spPr/>
      <dgm:t>
        <a:bodyPr/>
        <a:lstStyle/>
        <a:p>
          <a:r>
            <a:rPr lang="ru-RU" dirty="0" smtClean="0"/>
            <a:t>3 уровень </a:t>
          </a:r>
          <a:endParaRPr lang="ru-RU" dirty="0"/>
        </a:p>
      </dgm:t>
    </dgm:pt>
    <dgm:pt modelId="{E228AE21-A6A2-443F-80C5-677F05189FE3}" type="parTrans" cxnId="{C317F7E2-FEA2-4899-ADF1-5525D793493D}">
      <dgm:prSet/>
      <dgm:spPr/>
      <dgm:t>
        <a:bodyPr/>
        <a:lstStyle/>
        <a:p>
          <a:endParaRPr lang="ru-RU"/>
        </a:p>
      </dgm:t>
    </dgm:pt>
    <dgm:pt modelId="{A787EE61-9B55-4EFC-A901-BE597880CB3F}" type="sibTrans" cxnId="{C317F7E2-FEA2-4899-ADF1-5525D793493D}">
      <dgm:prSet/>
      <dgm:spPr/>
      <dgm:t>
        <a:bodyPr/>
        <a:lstStyle/>
        <a:p>
          <a:endParaRPr lang="ru-RU"/>
        </a:p>
      </dgm:t>
    </dgm:pt>
    <dgm:pt modelId="{5BA7FE21-7A9C-42FF-A187-CF37B456C8C6}">
      <dgm:prSet phldrT="[Текст]"/>
      <dgm:spPr/>
      <dgm:t>
        <a:bodyPr/>
        <a:lstStyle/>
        <a:p>
          <a:r>
            <a:rPr lang="ru-RU" b="1" dirty="0" smtClean="0"/>
            <a:t>Цели воспитания людей определенного возраста: дошкольники, подростки, старшеклассники и др. (пример: план классного </a:t>
          </a:r>
          <a:r>
            <a:rPr lang="ru-RU" b="1" dirty="0" err="1" smtClean="0"/>
            <a:t>руоводителя</a:t>
          </a:r>
          <a:r>
            <a:rPr lang="ru-RU" b="1" dirty="0" smtClean="0"/>
            <a:t>)</a:t>
          </a:r>
          <a:endParaRPr lang="ru-RU" b="1" dirty="0"/>
        </a:p>
      </dgm:t>
    </dgm:pt>
    <dgm:pt modelId="{132D93E0-3D64-460B-8E40-4BD5FD605FB0}" type="parTrans" cxnId="{4998B2DB-409D-413A-BBEE-A6C6453E8F71}">
      <dgm:prSet/>
      <dgm:spPr/>
      <dgm:t>
        <a:bodyPr/>
        <a:lstStyle/>
        <a:p>
          <a:endParaRPr lang="ru-RU"/>
        </a:p>
      </dgm:t>
    </dgm:pt>
    <dgm:pt modelId="{D36C95FF-D020-4C9B-9284-029610E7327E}" type="sibTrans" cxnId="{4998B2DB-409D-413A-BBEE-A6C6453E8F71}">
      <dgm:prSet/>
      <dgm:spPr/>
      <dgm:t>
        <a:bodyPr/>
        <a:lstStyle/>
        <a:p>
          <a:endParaRPr lang="ru-RU"/>
        </a:p>
      </dgm:t>
    </dgm:pt>
    <dgm:pt modelId="{DEFCB782-6F58-4B2B-8686-8EE60B08B3E3}" type="pres">
      <dgm:prSet presAssocID="{6521BC29-5EE4-48B1-A196-885634BAD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FD50F-1C2E-4659-BA51-C2C43606D410}" type="pres">
      <dgm:prSet presAssocID="{F5CCC05F-BCB7-4C3A-ADAD-B1C552520463}" presName="composite" presStyleCnt="0"/>
      <dgm:spPr/>
    </dgm:pt>
    <dgm:pt modelId="{F310743D-D686-424A-839A-2849948B8F6C}" type="pres">
      <dgm:prSet presAssocID="{F5CCC05F-BCB7-4C3A-ADAD-B1C5525204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507BA-3C74-4B6E-A529-708F979927F2}" type="pres">
      <dgm:prSet presAssocID="{F5CCC05F-BCB7-4C3A-ADAD-B1C5525204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5C96F-9D22-4580-9642-0F9FCA7F85CC}" type="pres">
      <dgm:prSet presAssocID="{004DBD8E-6B9A-45B7-BBBF-DE32443E5B0B}" presName="sp" presStyleCnt="0"/>
      <dgm:spPr/>
    </dgm:pt>
    <dgm:pt modelId="{669458ED-CA21-42B6-A7EA-1754B8A14240}" type="pres">
      <dgm:prSet presAssocID="{E66367DF-622A-4D43-BE19-FF16F191C98A}" presName="composite" presStyleCnt="0"/>
      <dgm:spPr/>
    </dgm:pt>
    <dgm:pt modelId="{1443D6CC-F2B3-4EE7-9288-41D3BB51CE43}" type="pres">
      <dgm:prSet presAssocID="{E66367DF-622A-4D43-BE19-FF16F191C98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C4D92-C919-4C26-A9AF-A29CFBBEB523}" type="pres">
      <dgm:prSet presAssocID="{E66367DF-622A-4D43-BE19-FF16F191C98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2B1-3BC0-45CB-A5CB-B88CE3A988BA}" type="pres">
      <dgm:prSet presAssocID="{2732B97D-1A1A-4485-B029-8AE5CBE2BAB6}" presName="sp" presStyleCnt="0"/>
      <dgm:spPr/>
    </dgm:pt>
    <dgm:pt modelId="{E38A1EF7-893D-44E6-9FEF-73281F4CCD49}" type="pres">
      <dgm:prSet presAssocID="{ECBABADB-779B-4BCA-B11D-6BF7B181A784}" presName="composite" presStyleCnt="0"/>
      <dgm:spPr/>
    </dgm:pt>
    <dgm:pt modelId="{7FFA8291-999F-48C2-BDA3-F9A1AD1F3905}" type="pres">
      <dgm:prSet presAssocID="{ECBABADB-779B-4BCA-B11D-6BF7B181A7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FE13-A3F3-4F28-BD79-0492B1078F90}" type="pres">
      <dgm:prSet presAssocID="{ECBABADB-779B-4BCA-B11D-6BF7B181A7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D50FBB-79FF-4F89-9194-A2CC80FCFA44}" type="presOf" srcId="{C9F69A4C-6C23-48EF-827F-C7737E17666A}" destId="{A8DC4D92-C919-4C26-A9AF-A29CFBBEB523}" srcOrd="0" destOrd="0" presId="urn:microsoft.com/office/officeart/2005/8/layout/chevron2"/>
    <dgm:cxn modelId="{B2A55D08-9A48-4998-8E6B-0A807B13CFC8}" type="presOf" srcId="{5BA7FE21-7A9C-42FF-A187-CF37B456C8C6}" destId="{BC19FE13-A3F3-4F28-BD79-0492B1078F90}" srcOrd="0" destOrd="0" presId="urn:microsoft.com/office/officeart/2005/8/layout/chevron2"/>
    <dgm:cxn modelId="{161158FE-F6EF-4B51-A594-BA148B294169}" srcId="{E66367DF-622A-4D43-BE19-FF16F191C98A}" destId="{86E51BFB-998B-4185-896B-04E83333969E}" srcOrd="1" destOrd="0" parTransId="{190C9AB7-A3A2-49E5-B102-A57B5BAD7C62}" sibTransId="{BBD0C78C-3B71-4B08-AEDD-611EB4A85829}"/>
    <dgm:cxn modelId="{4998B2DB-409D-413A-BBEE-A6C6453E8F71}" srcId="{ECBABADB-779B-4BCA-B11D-6BF7B181A784}" destId="{5BA7FE21-7A9C-42FF-A187-CF37B456C8C6}" srcOrd="0" destOrd="0" parTransId="{132D93E0-3D64-460B-8E40-4BD5FD605FB0}" sibTransId="{D36C95FF-D020-4C9B-9284-029610E7327E}"/>
    <dgm:cxn modelId="{F2D9D0FD-827E-40CB-8897-B322877FD698}" type="presOf" srcId="{ECBABADB-779B-4BCA-B11D-6BF7B181A784}" destId="{7FFA8291-999F-48C2-BDA3-F9A1AD1F3905}" srcOrd="0" destOrd="0" presId="urn:microsoft.com/office/officeart/2005/8/layout/chevron2"/>
    <dgm:cxn modelId="{850105E2-5CCD-4913-88AE-CD992B9911B7}" type="presOf" srcId="{86E51BFB-998B-4185-896B-04E83333969E}" destId="{A8DC4D92-C919-4C26-A9AF-A29CFBBEB523}" srcOrd="0" destOrd="1" presId="urn:microsoft.com/office/officeart/2005/8/layout/chevron2"/>
    <dgm:cxn modelId="{7C59D45F-3E30-4DD1-B0D5-6CC09B51C396}" type="presOf" srcId="{F5CCC05F-BCB7-4C3A-ADAD-B1C552520463}" destId="{F310743D-D686-424A-839A-2849948B8F6C}" srcOrd="0" destOrd="0" presId="urn:microsoft.com/office/officeart/2005/8/layout/chevron2"/>
    <dgm:cxn modelId="{8D230019-C2B4-4E20-966C-0ADB6C65213B}" srcId="{6521BC29-5EE4-48B1-A196-885634BAD828}" destId="{E66367DF-622A-4D43-BE19-FF16F191C98A}" srcOrd="1" destOrd="0" parTransId="{D9D5CC6C-87B9-44DD-BC42-E39F8C0F6ADF}" sibTransId="{2732B97D-1A1A-4485-B029-8AE5CBE2BAB6}"/>
    <dgm:cxn modelId="{C317F7E2-FEA2-4899-ADF1-5525D793493D}" srcId="{6521BC29-5EE4-48B1-A196-885634BAD828}" destId="{ECBABADB-779B-4BCA-B11D-6BF7B181A784}" srcOrd="2" destOrd="0" parTransId="{E228AE21-A6A2-443F-80C5-677F05189FE3}" sibTransId="{A787EE61-9B55-4EFC-A901-BE597880CB3F}"/>
    <dgm:cxn modelId="{1F8A7A36-CBC7-4532-BFD4-94A07C3417A5}" srcId="{F5CCC05F-BCB7-4C3A-ADAD-B1C552520463}" destId="{4300A42B-6B2B-47EF-9465-697CF5C1A9B5}" srcOrd="0" destOrd="0" parTransId="{BE130059-4B6B-458A-8DD0-69019E5F763C}" sibTransId="{EAAFBA56-78EB-424C-A661-E82DB1A769F3}"/>
    <dgm:cxn modelId="{BD636712-5B87-4CA9-A22E-5AC1956DE717}" srcId="{6521BC29-5EE4-48B1-A196-885634BAD828}" destId="{F5CCC05F-BCB7-4C3A-ADAD-B1C552520463}" srcOrd="0" destOrd="0" parTransId="{D9ACD3D7-B9B7-4558-9062-EB509BCC745E}" sibTransId="{004DBD8E-6B9A-45B7-BBBF-DE32443E5B0B}"/>
    <dgm:cxn modelId="{2E1F55BC-B252-47F4-9CB9-6ADF78FD8FF3}" srcId="{E66367DF-622A-4D43-BE19-FF16F191C98A}" destId="{C9F69A4C-6C23-48EF-827F-C7737E17666A}" srcOrd="0" destOrd="0" parTransId="{4FF28773-FC57-41AD-8A21-749A7CBA2E09}" sibTransId="{5CCB5293-577B-475C-AED2-6AC17FD20A03}"/>
    <dgm:cxn modelId="{7C1BA04C-17C5-439C-9767-D10A96467E7F}" type="presOf" srcId="{6521BC29-5EE4-48B1-A196-885634BAD828}" destId="{DEFCB782-6F58-4B2B-8686-8EE60B08B3E3}" srcOrd="0" destOrd="0" presId="urn:microsoft.com/office/officeart/2005/8/layout/chevron2"/>
    <dgm:cxn modelId="{7C67F74E-015B-46AF-AD48-4ECC3DD4A061}" type="presOf" srcId="{E66367DF-622A-4D43-BE19-FF16F191C98A}" destId="{1443D6CC-F2B3-4EE7-9288-41D3BB51CE43}" srcOrd="0" destOrd="0" presId="urn:microsoft.com/office/officeart/2005/8/layout/chevron2"/>
    <dgm:cxn modelId="{D16E1AD0-C2FB-41F9-8EB4-5D79BAC2789A}" type="presOf" srcId="{4300A42B-6B2B-47EF-9465-697CF5C1A9B5}" destId="{5B9507BA-3C74-4B6E-A529-708F979927F2}" srcOrd="0" destOrd="0" presId="urn:microsoft.com/office/officeart/2005/8/layout/chevron2"/>
    <dgm:cxn modelId="{C5CB48DB-2405-4A5E-B70A-96BDD1E110A9}" type="presParOf" srcId="{DEFCB782-6F58-4B2B-8686-8EE60B08B3E3}" destId="{F84FD50F-1C2E-4659-BA51-C2C43606D410}" srcOrd="0" destOrd="0" presId="urn:microsoft.com/office/officeart/2005/8/layout/chevron2"/>
    <dgm:cxn modelId="{9D581F75-343A-4C23-BAE7-4ECA5F3D1AB2}" type="presParOf" srcId="{F84FD50F-1C2E-4659-BA51-C2C43606D410}" destId="{F310743D-D686-424A-839A-2849948B8F6C}" srcOrd="0" destOrd="0" presId="urn:microsoft.com/office/officeart/2005/8/layout/chevron2"/>
    <dgm:cxn modelId="{FD6840E9-3A08-469E-B38B-B79838B93BC0}" type="presParOf" srcId="{F84FD50F-1C2E-4659-BA51-C2C43606D410}" destId="{5B9507BA-3C74-4B6E-A529-708F979927F2}" srcOrd="1" destOrd="0" presId="urn:microsoft.com/office/officeart/2005/8/layout/chevron2"/>
    <dgm:cxn modelId="{69A51606-E32F-4C13-A1F5-98066787AFA5}" type="presParOf" srcId="{DEFCB782-6F58-4B2B-8686-8EE60B08B3E3}" destId="{92F5C96F-9D22-4580-9642-0F9FCA7F85CC}" srcOrd="1" destOrd="0" presId="urn:microsoft.com/office/officeart/2005/8/layout/chevron2"/>
    <dgm:cxn modelId="{7A5862D9-30C5-49FD-97D7-A4C2B33D0751}" type="presParOf" srcId="{DEFCB782-6F58-4B2B-8686-8EE60B08B3E3}" destId="{669458ED-CA21-42B6-A7EA-1754B8A14240}" srcOrd="2" destOrd="0" presId="urn:microsoft.com/office/officeart/2005/8/layout/chevron2"/>
    <dgm:cxn modelId="{7E0A6870-F7DC-427D-AA73-FD0F1AF00975}" type="presParOf" srcId="{669458ED-CA21-42B6-A7EA-1754B8A14240}" destId="{1443D6CC-F2B3-4EE7-9288-41D3BB51CE43}" srcOrd="0" destOrd="0" presId="urn:microsoft.com/office/officeart/2005/8/layout/chevron2"/>
    <dgm:cxn modelId="{3D685ED2-523A-494C-8DA0-D207B1534980}" type="presParOf" srcId="{669458ED-CA21-42B6-A7EA-1754B8A14240}" destId="{A8DC4D92-C919-4C26-A9AF-A29CFBBEB523}" srcOrd="1" destOrd="0" presId="urn:microsoft.com/office/officeart/2005/8/layout/chevron2"/>
    <dgm:cxn modelId="{937CB7D6-4189-4332-8750-0C108CC5C483}" type="presParOf" srcId="{DEFCB782-6F58-4B2B-8686-8EE60B08B3E3}" destId="{D0F452B1-3BC0-45CB-A5CB-B88CE3A988BA}" srcOrd="3" destOrd="0" presId="urn:microsoft.com/office/officeart/2005/8/layout/chevron2"/>
    <dgm:cxn modelId="{65CC0FD9-39D3-478B-854F-56DCC3901D8C}" type="presParOf" srcId="{DEFCB782-6F58-4B2B-8686-8EE60B08B3E3}" destId="{E38A1EF7-893D-44E6-9FEF-73281F4CCD49}" srcOrd="4" destOrd="0" presId="urn:microsoft.com/office/officeart/2005/8/layout/chevron2"/>
    <dgm:cxn modelId="{57CD85BA-3182-4464-B76D-4B8DF9C878E7}" type="presParOf" srcId="{E38A1EF7-893D-44E6-9FEF-73281F4CCD49}" destId="{7FFA8291-999F-48C2-BDA3-F9A1AD1F3905}" srcOrd="0" destOrd="0" presId="urn:microsoft.com/office/officeart/2005/8/layout/chevron2"/>
    <dgm:cxn modelId="{C92534E5-5DBE-4BC6-AE95-C882C7E540C4}" type="presParOf" srcId="{E38A1EF7-893D-44E6-9FEF-73281F4CCD49}" destId="{BC19FE13-A3F3-4F28-BD79-0492B1078F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28FE4-E68E-4D90-BE87-8DD6C9F1A6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B492CBF-DCE0-4907-874E-B13E91432B86}">
      <dgm:prSet phldrT="[Текст]"/>
      <dgm:spPr/>
      <dgm:t>
        <a:bodyPr/>
        <a:lstStyle/>
        <a:p>
          <a:r>
            <a:rPr lang="ru-RU" dirty="0" smtClean="0"/>
            <a:t>Должен </a:t>
          </a:r>
          <a:endParaRPr lang="ru-RU" dirty="0"/>
        </a:p>
      </dgm:t>
    </dgm:pt>
    <dgm:pt modelId="{FA28D53A-E362-478A-8608-C014478F167C}" type="parTrans" cxnId="{CE6349BC-E07B-4DFC-A0A8-0FCB7C7C0E6F}">
      <dgm:prSet/>
      <dgm:spPr/>
      <dgm:t>
        <a:bodyPr/>
        <a:lstStyle/>
        <a:p>
          <a:endParaRPr lang="ru-RU"/>
        </a:p>
      </dgm:t>
    </dgm:pt>
    <dgm:pt modelId="{DECB3480-0E93-4045-BCD1-E130BB3BD942}" type="sibTrans" cxnId="{CE6349BC-E07B-4DFC-A0A8-0FCB7C7C0E6F}">
      <dgm:prSet/>
      <dgm:spPr/>
      <dgm:t>
        <a:bodyPr/>
        <a:lstStyle/>
        <a:p>
          <a:endParaRPr lang="ru-RU"/>
        </a:p>
      </dgm:t>
    </dgm:pt>
    <dgm:pt modelId="{A6891DD8-6857-4BC2-B691-7D3F5D885BA5}">
      <dgm:prSet phldrT="[Текст]"/>
      <dgm:spPr/>
      <dgm:t>
        <a:bodyPr/>
        <a:lstStyle/>
        <a:p>
          <a:r>
            <a:rPr lang="ru-RU" dirty="0" smtClean="0"/>
            <a:t>Надо </a:t>
          </a:r>
          <a:endParaRPr lang="ru-RU" dirty="0"/>
        </a:p>
      </dgm:t>
    </dgm:pt>
    <dgm:pt modelId="{66D37867-E65C-4231-AF93-E5822416933E}" type="parTrans" cxnId="{7B5CFD1F-AC51-4463-B374-9C43DBAAEDF5}">
      <dgm:prSet/>
      <dgm:spPr/>
      <dgm:t>
        <a:bodyPr/>
        <a:lstStyle/>
        <a:p>
          <a:endParaRPr lang="ru-RU"/>
        </a:p>
      </dgm:t>
    </dgm:pt>
    <dgm:pt modelId="{96BEB816-3224-44E9-8846-1FCCB4F38A25}" type="sibTrans" cxnId="{7B5CFD1F-AC51-4463-B374-9C43DBAAEDF5}">
      <dgm:prSet/>
      <dgm:spPr/>
      <dgm:t>
        <a:bodyPr/>
        <a:lstStyle/>
        <a:p>
          <a:endParaRPr lang="ru-RU"/>
        </a:p>
      </dgm:t>
    </dgm:pt>
    <dgm:pt modelId="{B29F6F09-F920-4497-B246-9A20BA608CE9}">
      <dgm:prSet phldrT="[Текст]"/>
      <dgm:spPr/>
      <dgm:t>
        <a:bodyPr/>
        <a:lstStyle/>
        <a:p>
          <a:pPr algn="l"/>
          <a:r>
            <a:rPr lang="ru-RU" dirty="0" smtClean="0"/>
            <a:t>Могу </a:t>
          </a:r>
          <a:endParaRPr lang="ru-RU" dirty="0"/>
        </a:p>
      </dgm:t>
    </dgm:pt>
    <dgm:pt modelId="{3085FC2E-C555-49B7-9EA7-FD64AB8EEF96}" type="parTrans" cxnId="{C39CE5F0-2BB1-4F77-A9E6-62BCD005DE65}">
      <dgm:prSet/>
      <dgm:spPr/>
      <dgm:t>
        <a:bodyPr/>
        <a:lstStyle/>
        <a:p>
          <a:endParaRPr lang="ru-RU"/>
        </a:p>
      </dgm:t>
    </dgm:pt>
    <dgm:pt modelId="{C7753F32-269F-4338-9E11-774C7463B804}" type="sibTrans" cxnId="{C39CE5F0-2BB1-4F77-A9E6-62BCD005DE65}">
      <dgm:prSet/>
      <dgm:spPr/>
      <dgm:t>
        <a:bodyPr/>
        <a:lstStyle/>
        <a:p>
          <a:endParaRPr lang="ru-RU"/>
        </a:p>
      </dgm:t>
    </dgm:pt>
    <dgm:pt modelId="{D22F8F0D-B9AA-4AD8-A435-15388F8B1319}">
      <dgm:prSet phldrT="[Текст]"/>
      <dgm:spPr/>
      <dgm:t>
        <a:bodyPr/>
        <a:lstStyle/>
        <a:p>
          <a:r>
            <a:rPr lang="ru-RU" dirty="0" smtClean="0"/>
            <a:t>         </a:t>
          </a:r>
          <a:r>
            <a:rPr lang="ru-RU" b="0" dirty="0" smtClean="0"/>
            <a:t>Лечу</a:t>
          </a:r>
          <a:r>
            <a:rPr lang="ru-RU" dirty="0" smtClean="0"/>
            <a:t> </a:t>
          </a:r>
          <a:endParaRPr lang="ru-RU" dirty="0"/>
        </a:p>
      </dgm:t>
    </dgm:pt>
    <dgm:pt modelId="{C93CA98C-8A87-4305-BD2F-AEFD59415C25}" type="parTrans" cxnId="{32E1B677-6253-444E-AB91-843FB26EAA96}">
      <dgm:prSet/>
      <dgm:spPr/>
      <dgm:t>
        <a:bodyPr/>
        <a:lstStyle/>
        <a:p>
          <a:endParaRPr lang="ru-RU"/>
        </a:p>
      </dgm:t>
    </dgm:pt>
    <dgm:pt modelId="{DD7323E4-9242-478E-8CA2-E5377E7803F9}" type="sibTrans" cxnId="{32E1B677-6253-444E-AB91-843FB26EAA96}">
      <dgm:prSet/>
      <dgm:spPr/>
      <dgm:t>
        <a:bodyPr/>
        <a:lstStyle/>
        <a:p>
          <a:endParaRPr lang="ru-RU"/>
        </a:p>
      </dgm:t>
    </dgm:pt>
    <dgm:pt modelId="{0C246B2B-468F-4FDB-B8A4-A3A02B2B0887}" type="pres">
      <dgm:prSet presAssocID="{E9228FE4-E68E-4D90-BE87-8DD6C9F1A60A}" presName="arrowDiagram" presStyleCnt="0">
        <dgm:presLayoutVars>
          <dgm:chMax val="5"/>
          <dgm:dir/>
          <dgm:resizeHandles val="exact"/>
        </dgm:presLayoutVars>
      </dgm:prSet>
      <dgm:spPr/>
    </dgm:pt>
    <dgm:pt modelId="{C3AB519F-D3B4-46DF-8DD7-A14B3136D8C5}" type="pres">
      <dgm:prSet presAssocID="{E9228FE4-E68E-4D90-BE87-8DD6C9F1A60A}" presName="arrow" presStyleLbl="bgShp" presStyleIdx="0" presStyleCnt="1" custLinFactNeighborX="3079" custLinFactNeighborY="-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838686-481E-4DD4-BF60-56BA611CC288}" type="pres">
      <dgm:prSet presAssocID="{E9228FE4-E68E-4D90-BE87-8DD6C9F1A60A}" presName="arrowDiagram4" presStyleCnt="0"/>
      <dgm:spPr/>
    </dgm:pt>
    <dgm:pt modelId="{A0011EA1-C68D-4243-8F27-07F74EF34B23}" type="pres">
      <dgm:prSet presAssocID="{BB492CBF-DCE0-4907-874E-B13E91432B86}" presName="bullet4a" presStyleLbl="node1" presStyleIdx="0" presStyleCnt="4"/>
      <dgm:spPr/>
    </dgm:pt>
    <dgm:pt modelId="{7B438EC8-5B58-4633-BF26-A5B0FDF8B39D}" type="pres">
      <dgm:prSet presAssocID="{BB492CBF-DCE0-4907-874E-B13E91432B8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DD5BE-6B93-4393-8CDE-B1396E383F74}" type="pres">
      <dgm:prSet presAssocID="{A6891DD8-6857-4BC2-B691-7D3F5D885BA5}" presName="bullet4b" presStyleLbl="node1" presStyleIdx="1" presStyleCnt="4" custLinFactX="70132" custLinFactNeighborX="100000" custLinFactNeighborY="-52660"/>
      <dgm:spPr/>
    </dgm:pt>
    <dgm:pt modelId="{37C409DF-BF62-4228-AC19-34E1EA5156CC}" type="pres">
      <dgm:prSet presAssocID="{A6891DD8-6857-4BC2-B691-7D3F5D885BA5}" presName="textBox4b" presStyleLbl="revTx" presStyleIdx="1" presStyleCnt="4" custScaleY="9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C16FE-5072-4C62-B144-D749166B7BDB}" type="pres">
      <dgm:prSet presAssocID="{B29F6F09-F920-4497-B246-9A20BA608CE9}" presName="bullet4c" presStyleLbl="node1" presStyleIdx="2" presStyleCnt="4" custLinFactNeighborX="70316" custLinFactNeighborY="-12229"/>
      <dgm:spPr/>
    </dgm:pt>
    <dgm:pt modelId="{AA3ADE85-9860-4149-A0A8-F308E407510D}" type="pres">
      <dgm:prSet presAssocID="{B29F6F09-F920-4497-B246-9A20BA608CE9}" presName="textBox4c" presStyleLbl="revTx" presStyleIdx="2" presStyleCnt="4" custScaleX="93449" custScaleY="8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57E49-AB96-43FB-A214-1262DE9903C9}" type="pres">
      <dgm:prSet presAssocID="{D22F8F0D-B9AA-4AD8-A435-15388F8B1319}" presName="bullet4d" presStyleLbl="node1" presStyleIdx="3" presStyleCnt="4" custLinFactNeighborX="-18257" custLinFactNeighborY="-4564"/>
      <dgm:spPr/>
    </dgm:pt>
    <dgm:pt modelId="{C0D8F352-BC89-457B-B697-96764D6350F0}" type="pres">
      <dgm:prSet presAssocID="{D22F8F0D-B9AA-4AD8-A435-15388F8B1319}" presName="textBox4d" presStyleLbl="revTx" presStyleIdx="3" presStyleCnt="4" custFlipHor="1" custScaleX="120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1B677-6253-444E-AB91-843FB26EAA96}" srcId="{E9228FE4-E68E-4D90-BE87-8DD6C9F1A60A}" destId="{D22F8F0D-B9AA-4AD8-A435-15388F8B1319}" srcOrd="3" destOrd="0" parTransId="{C93CA98C-8A87-4305-BD2F-AEFD59415C25}" sibTransId="{DD7323E4-9242-478E-8CA2-E5377E7803F9}"/>
    <dgm:cxn modelId="{CE6349BC-E07B-4DFC-A0A8-0FCB7C7C0E6F}" srcId="{E9228FE4-E68E-4D90-BE87-8DD6C9F1A60A}" destId="{BB492CBF-DCE0-4907-874E-B13E91432B86}" srcOrd="0" destOrd="0" parTransId="{FA28D53A-E362-478A-8608-C014478F167C}" sibTransId="{DECB3480-0E93-4045-BCD1-E130BB3BD942}"/>
    <dgm:cxn modelId="{5CF678BD-A4A2-4B87-A905-CEA6EA3B57C9}" type="presOf" srcId="{A6891DD8-6857-4BC2-B691-7D3F5D885BA5}" destId="{37C409DF-BF62-4228-AC19-34E1EA5156CC}" srcOrd="0" destOrd="0" presId="urn:microsoft.com/office/officeart/2005/8/layout/arrow2"/>
    <dgm:cxn modelId="{7FCC999C-337E-47B8-A6F9-CBE84441DB8C}" type="presOf" srcId="{D22F8F0D-B9AA-4AD8-A435-15388F8B1319}" destId="{C0D8F352-BC89-457B-B697-96764D6350F0}" srcOrd="0" destOrd="0" presId="urn:microsoft.com/office/officeart/2005/8/layout/arrow2"/>
    <dgm:cxn modelId="{C0AB4A49-D264-4DA4-A3B1-AB20088F46FD}" type="presOf" srcId="{B29F6F09-F920-4497-B246-9A20BA608CE9}" destId="{AA3ADE85-9860-4149-A0A8-F308E407510D}" srcOrd="0" destOrd="0" presId="urn:microsoft.com/office/officeart/2005/8/layout/arrow2"/>
    <dgm:cxn modelId="{7B5CFD1F-AC51-4463-B374-9C43DBAAEDF5}" srcId="{E9228FE4-E68E-4D90-BE87-8DD6C9F1A60A}" destId="{A6891DD8-6857-4BC2-B691-7D3F5D885BA5}" srcOrd="1" destOrd="0" parTransId="{66D37867-E65C-4231-AF93-E5822416933E}" sibTransId="{96BEB816-3224-44E9-8846-1FCCB4F38A25}"/>
    <dgm:cxn modelId="{C39CE5F0-2BB1-4F77-A9E6-62BCD005DE65}" srcId="{E9228FE4-E68E-4D90-BE87-8DD6C9F1A60A}" destId="{B29F6F09-F920-4497-B246-9A20BA608CE9}" srcOrd="2" destOrd="0" parTransId="{3085FC2E-C555-49B7-9EA7-FD64AB8EEF96}" sibTransId="{C7753F32-269F-4338-9E11-774C7463B804}"/>
    <dgm:cxn modelId="{56C81F29-2ACC-44B0-990B-D09C93A94BD5}" type="presOf" srcId="{BB492CBF-DCE0-4907-874E-B13E91432B86}" destId="{7B438EC8-5B58-4633-BF26-A5B0FDF8B39D}" srcOrd="0" destOrd="0" presId="urn:microsoft.com/office/officeart/2005/8/layout/arrow2"/>
    <dgm:cxn modelId="{AA5B1329-4E70-4078-BBF7-EAACD30C3ADE}" type="presOf" srcId="{E9228FE4-E68E-4D90-BE87-8DD6C9F1A60A}" destId="{0C246B2B-468F-4FDB-B8A4-A3A02B2B0887}" srcOrd="0" destOrd="0" presId="urn:microsoft.com/office/officeart/2005/8/layout/arrow2"/>
    <dgm:cxn modelId="{5F55AC22-F588-4765-8438-4D6DB2A4278C}" type="presParOf" srcId="{0C246B2B-468F-4FDB-B8A4-A3A02B2B0887}" destId="{C3AB519F-D3B4-46DF-8DD7-A14B3136D8C5}" srcOrd="0" destOrd="0" presId="urn:microsoft.com/office/officeart/2005/8/layout/arrow2"/>
    <dgm:cxn modelId="{539EA9B7-2475-4D8D-85F5-88678DFED614}" type="presParOf" srcId="{0C246B2B-468F-4FDB-B8A4-A3A02B2B0887}" destId="{4B838686-481E-4DD4-BF60-56BA611CC288}" srcOrd="1" destOrd="0" presId="urn:microsoft.com/office/officeart/2005/8/layout/arrow2"/>
    <dgm:cxn modelId="{2CDC8CAC-0DF9-48C4-B6FE-74837CE0A409}" type="presParOf" srcId="{4B838686-481E-4DD4-BF60-56BA611CC288}" destId="{A0011EA1-C68D-4243-8F27-07F74EF34B23}" srcOrd="0" destOrd="0" presId="urn:microsoft.com/office/officeart/2005/8/layout/arrow2"/>
    <dgm:cxn modelId="{6E0CE28B-2255-489D-A337-B62B39FD2D8A}" type="presParOf" srcId="{4B838686-481E-4DD4-BF60-56BA611CC288}" destId="{7B438EC8-5B58-4633-BF26-A5B0FDF8B39D}" srcOrd="1" destOrd="0" presId="urn:microsoft.com/office/officeart/2005/8/layout/arrow2"/>
    <dgm:cxn modelId="{626C92A2-D38C-45CE-9B0D-6703D9713CF6}" type="presParOf" srcId="{4B838686-481E-4DD4-BF60-56BA611CC288}" destId="{A6ADD5BE-6B93-4393-8CDE-B1396E383F74}" srcOrd="2" destOrd="0" presId="urn:microsoft.com/office/officeart/2005/8/layout/arrow2"/>
    <dgm:cxn modelId="{3422F4E6-07D3-4F9F-A851-3441EBD21762}" type="presParOf" srcId="{4B838686-481E-4DD4-BF60-56BA611CC288}" destId="{37C409DF-BF62-4228-AC19-34E1EA5156CC}" srcOrd="3" destOrd="0" presId="urn:microsoft.com/office/officeart/2005/8/layout/arrow2"/>
    <dgm:cxn modelId="{358A3173-7459-46D9-942C-2CBB17395F26}" type="presParOf" srcId="{4B838686-481E-4DD4-BF60-56BA611CC288}" destId="{693C16FE-5072-4C62-B144-D749166B7BDB}" srcOrd="4" destOrd="0" presId="urn:microsoft.com/office/officeart/2005/8/layout/arrow2"/>
    <dgm:cxn modelId="{1FFC86D7-14FB-4BA4-B33F-70E27B59A656}" type="presParOf" srcId="{4B838686-481E-4DD4-BF60-56BA611CC288}" destId="{AA3ADE85-9860-4149-A0A8-F308E407510D}" srcOrd="5" destOrd="0" presId="urn:microsoft.com/office/officeart/2005/8/layout/arrow2"/>
    <dgm:cxn modelId="{5FE6ECD6-4155-4414-AF21-C5BF6CCB15FE}" type="presParOf" srcId="{4B838686-481E-4DD4-BF60-56BA611CC288}" destId="{46857E49-AB96-43FB-A214-1262DE9903C9}" srcOrd="6" destOrd="0" presId="urn:microsoft.com/office/officeart/2005/8/layout/arrow2"/>
    <dgm:cxn modelId="{2464B0C8-0BBD-4E50-87F2-8957AE0A4743}" type="presParOf" srcId="{4B838686-481E-4DD4-BF60-56BA611CC288}" destId="{C0D8F352-BC89-457B-B697-96764D6350F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6E8-152F-4D0D-BDE6-18F56BD1547E}">
      <dsp:nvSpPr>
        <dsp:cNvPr id="0" name=""/>
        <dsp:cNvSpPr/>
      </dsp:nvSpPr>
      <dsp:spPr>
        <a:xfrm>
          <a:off x="0" y="202486"/>
          <a:ext cx="4984750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BA84-C37B-447A-9832-F327233A927F}">
      <dsp:nvSpPr>
        <dsp:cNvPr id="0" name=""/>
        <dsp:cNvSpPr/>
      </dsp:nvSpPr>
      <dsp:spPr>
        <a:xfrm>
          <a:off x="249237" y="10606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ГРАЖДАНСКОЕ ВОСПИТАНИЕ</a:t>
          </a:r>
          <a:endParaRPr lang="ru-RU" sz="1300" b="1" kern="1200" dirty="0"/>
        </a:p>
      </dsp:txBody>
      <dsp:txXfrm>
        <a:off x="267971" y="29340"/>
        <a:ext cx="3451857" cy="346292"/>
      </dsp:txXfrm>
    </dsp:sp>
    <dsp:sp modelId="{F7EC0756-07B6-4D8A-A57B-9BFEE21EC8DD}">
      <dsp:nvSpPr>
        <dsp:cNvPr id="0" name=""/>
        <dsp:cNvSpPr/>
      </dsp:nvSpPr>
      <dsp:spPr>
        <a:xfrm>
          <a:off x="0" y="792167"/>
          <a:ext cx="4984750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8BF5-05F0-4B52-9BBC-1BC3E5E1D32C}">
      <dsp:nvSpPr>
        <dsp:cNvPr id="0" name=""/>
        <dsp:cNvSpPr/>
      </dsp:nvSpPr>
      <dsp:spPr>
        <a:xfrm>
          <a:off x="249237" y="600287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ПАТРИОТИЧЕСКОЕ ВОСПИТАНИЕ</a:t>
          </a:r>
          <a:endParaRPr lang="ru-RU" sz="1300" b="1" kern="1200" dirty="0"/>
        </a:p>
      </dsp:txBody>
      <dsp:txXfrm>
        <a:off x="267971" y="619021"/>
        <a:ext cx="3451857" cy="346292"/>
      </dsp:txXfrm>
    </dsp:sp>
    <dsp:sp modelId="{24D7A52E-35F5-4D62-97FE-04DE533D8AEB}">
      <dsp:nvSpPr>
        <dsp:cNvPr id="0" name=""/>
        <dsp:cNvSpPr/>
      </dsp:nvSpPr>
      <dsp:spPr>
        <a:xfrm>
          <a:off x="0" y="1381847"/>
          <a:ext cx="4984750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AB6B-2AE4-4EC6-8005-86EEEC5FBE44}">
      <dsp:nvSpPr>
        <dsp:cNvPr id="0" name=""/>
        <dsp:cNvSpPr/>
      </dsp:nvSpPr>
      <dsp:spPr>
        <a:xfrm>
          <a:off x="249237" y="1189967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ДУХОВНОЕ И НРАВСТВЕННОЕ ВОСПИТАНИЕ</a:t>
          </a:r>
          <a:endParaRPr lang="ru-RU" sz="1300" b="1" kern="1200" dirty="0"/>
        </a:p>
      </dsp:txBody>
      <dsp:txXfrm>
        <a:off x="267971" y="1208701"/>
        <a:ext cx="3451857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6E8-152F-4D0D-BDE6-18F56BD1547E}">
      <dsp:nvSpPr>
        <dsp:cNvPr id="0" name=""/>
        <dsp:cNvSpPr/>
      </dsp:nvSpPr>
      <dsp:spPr>
        <a:xfrm>
          <a:off x="0" y="249718"/>
          <a:ext cx="4984750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BA84-C37B-447A-9832-F327233A927F}">
      <dsp:nvSpPr>
        <dsp:cNvPr id="0" name=""/>
        <dsp:cNvSpPr/>
      </dsp:nvSpPr>
      <dsp:spPr>
        <a:xfrm>
          <a:off x="249237" y="57838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ПРИОБЩЕНИЕ К КУЛЬТУРНОМУ НАСЛЕДИЮ</a:t>
          </a:r>
          <a:endParaRPr lang="ru-RU" sz="1300" b="1" kern="1200" dirty="0"/>
        </a:p>
      </dsp:txBody>
      <dsp:txXfrm>
        <a:off x="267971" y="76572"/>
        <a:ext cx="3451857" cy="346292"/>
      </dsp:txXfrm>
    </dsp:sp>
    <dsp:sp modelId="{F7EC0756-07B6-4D8A-A57B-9BFEE21EC8DD}">
      <dsp:nvSpPr>
        <dsp:cNvPr id="0" name=""/>
        <dsp:cNvSpPr/>
      </dsp:nvSpPr>
      <dsp:spPr>
        <a:xfrm>
          <a:off x="0" y="839399"/>
          <a:ext cx="4984750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8BF5-05F0-4B52-9BBC-1BC3E5E1D32C}">
      <dsp:nvSpPr>
        <dsp:cNvPr id="0" name=""/>
        <dsp:cNvSpPr/>
      </dsp:nvSpPr>
      <dsp:spPr>
        <a:xfrm>
          <a:off x="249237" y="647519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ПОПУЛЯРИЗАЦИЯ НАУЧНЫХ ЗНАНИЙ</a:t>
          </a:r>
          <a:endParaRPr lang="ru-RU" sz="1300" b="1" kern="1200" dirty="0"/>
        </a:p>
      </dsp:txBody>
      <dsp:txXfrm>
        <a:off x="267971" y="666253"/>
        <a:ext cx="3451857" cy="346292"/>
      </dsp:txXfrm>
    </dsp:sp>
    <dsp:sp modelId="{24D7A52E-35F5-4D62-97FE-04DE533D8AEB}">
      <dsp:nvSpPr>
        <dsp:cNvPr id="0" name=""/>
        <dsp:cNvSpPr/>
      </dsp:nvSpPr>
      <dsp:spPr>
        <a:xfrm>
          <a:off x="0" y="1429079"/>
          <a:ext cx="4984750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AB6B-2AE4-4EC6-8005-86EEEC5FBE44}">
      <dsp:nvSpPr>
        <dsp:cNvPr id="0" name=""/>
        <dsp:cNvSpPr/>
      </dsp:nvSpPr>
      <dsp:spPr>
        <a:xfrm>
          <a:off x="249237" y="1237199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ФИЗИЧЕСКОЕ ВОСПИТАНИЕ</a:t>
          </a:r>
          <a:endParaRPr lang="ru-RU" sz="1300" b="1" kern="1200" dirty="0"/>
        </a:p>
      </dsp:txBody>
      <dsp:txXfrm>
        <a:off x="267971" y="1255933"/>
        <a:ext cx="3451857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6E8-152F-4D0D-BDE6-18F56BD1547E}">
      <dsp:nvSpPr>
        <dsp:cNvPr id="0" name=""/>
        <dsp:cNvSpPr/>
      </dsp:nvSpPr>
      <dsp:spPr>
        <a:xfrm>
          <a:off x="0" y="202311"/>
          <a:ext cx="8164284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BA84-C37B-447A-9832-F327233A927F}">
      <dsp:nvSpPr>
        <dsp:cNvPr id="0" name=""/>
        <dsp:cNvSpPr/>
      </dsp:nvSpPr>
      <dsp:spPr>
        <a:xfrm>
          <a:off x="408214" y="10431"/>
          <a:ext cx="57149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ТРУДОВОЕ ВОСПИТАНИЕ И ПРОФЕССИОНАЛЬНОЕ САМООПРЕДЕЛЕНИЕ </a:t>
          </a:r>
          <a:endParaRPr lang="ru-RU" sz="1300" b="1" kern="1200" dirty="0"/>
        </a:p>
      </dsp:txBody>
      <dsp:txXfrm>
        <a:off x="426948" y="29165"/>
        <a:ext cx="5677530" cy="346292"/>
      </dsp:txXfrm>
    </dsp:sp>
    <dsp:sp modelId="{F7EC0756-07B6-4D8A-A57B-9BFEE21EC8DD}">
      <dsp:nvSpPr>
        <dsp:cNvPr id="0" name=""/>
        <dsp:cNvSpPr/>
      </dsp:nvSpPr>
      <dsp:spPr>
        <a:xfrm>
          <a:off x="0" y="791992"/>
          <a:ext cx="8164284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8BF5-05F0-4B52-9BBC-1BC3E5E1D32C}">
      <dsp:nvSpPr>
        <dsp:cNvPr id="0" name=""/>
        <dsp:cNvSpPr/>
      </dsp:nvSpPr>
      <dsp:spPr>
        <a:xfrm>
          <a:off x="408214" y="600112"/>
          <a:ext cx="57149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ЭКОЛОГИЧЕСКОЕ ВОСПИТАНИЕ</a:t>
          </a:r>
          <a:endParaRPr lang="ru-RU" sz="1300" b="1" kern="1200" dirty="0"/>
        </a:p>
      </dsp:txBody>
      <dsp:txXfrm>
        <a:off x="426948" y="618846"/>
        <a:ext cx="5677530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167A-E83A-467E-AFDE-B11D1F96804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DDA5-EA88-4845-90A8-6412E0783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5F7727-7222-4D77-939E-EF3548BF8766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6C-E59C-4016-BAC8-E3D53A0232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6C-E59C-4016-BAC8-E3D53A0232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8" y="3539864"/>
            <a:ext cx="6819705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1" y="6557946"/>
            <a:ext cx="3903628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6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3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FE361-74A6-49EC-8106-0A7314D8EFD3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A18B2-E51A-49A6-958A-3DDF6AF47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FEDE5E-C35E-40AC-892C-1FCF350A33D1}"/>
              </a:ext>
            </a:extLst>
          </p:cNvPr>
          <p:cNvSpPr txBox="1"/>
          <p:nvPr userDrawn="1"/>
        </p:nvSpPr>
        <p:spPr>
          <a:xfrm>
            <a:off x="11484572" y="6471277"/>
            <a:ext cx="70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15F720-E54B-473A-B671-02B4A2D0721C}" type="slidenum"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01" y="377261"/>
            <a:ext cx="707433" cy="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5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2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D5B068-9541-4FC7-9739-791808957D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A65A-0714-461E-A293-55CAFC76E4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5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11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3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3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8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8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91" r:id="rId12"/>
    <p:sldLayoutId id="2147483697" r:id="rId13"/>
    <p:sldLayoutId id="2147483700" r:id="rId14"/>
    <p:sldLayoutId id="2147483694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" y="1632859"/>
            <a:ext cx="11495314" cy="250806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Конструирование единых целей воспитания на основе базовых общественных </a:t>
            </a:r>
            <a:r>
              <a:rPr lang="ru-RU" sz="4400" dirty="0" smtClean="0">
                <a:solidFill>
                  <a:schemeClr val="accent1"/>
                </a:solidFill>
              </a:rPr>
              <a:t>ценностей</a:t>
            </a: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535" y="3840480"/>
            <a:ext cx="10608590" cy="2810426"/>
          </a:xfrm>
        </p:spPr>
        <p:txBody>
          <a:bodyPr>
            <a:normAutofit/>
          </a:bodyPr>
          <a:lstStyle/>
          <a:p>
            <a:pPr lvl="0" algn="ctr"/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В</a:t>
            </a:r>
            <a:r>
              <a:rPr lang="ru-RU" sz="3000" b="1" dirty="0" err="1" smtClean="0">
                <a:solidFill>
                  <a:schemeClr val="tx1"/>
                </a:solidFill>
              </a:rPr>
              <a:t>ебинар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smtClean="0">
                <a:solidFill>
                  <a:schemeClr val="tx1"/>
                </a:solidFill>
              </a:rPr>
              <a:t>- семинар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l"/>
            <a:endParaRPr lang="ru-RU" sz="20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Ведущий: Дремина Инга Анатольевна,  ст. научный сотрудник отдела воспитания и социализации ГАУ ДПО «Институт развития образования Пермского края»  </a:t>
            </a:r>
          </a:p>
          <a:p>
            <a:pPr lvl="0"/>
            <a:endParaRPr lang="ru-RU" sz="20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01 февраля 2021 г.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r>
              <a:rPr lang="ru-RU" sz="2000" dirty="0">
                <a:solidFill>
                  <a:prstClr val="black"/>
                </a:solidFill>
              </a:rPr>
              <a:t>								</a:t>
            </a:r>
            <a:endParaRPr lang="ru-RU" sz="360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0" y="182880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7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Принципы воспитания примерной программы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609416"/>
            <a:ext cx="10528663" cy="4846320"/>
          </a:xfrm>
        </p:spPr>
        <p:txBody>
          <a:bodyPr>
            <a:normAutofit fontScale="85000" lnSpcReduction="20000"/>
          </a:bodyPr>
          <a:lstStyle/>
          <a:p>
            <a:pPr algn="just" latinLnBrk="1"/>
            <a:r>
              <a:rPr lang="ru-RU" b="1" dirty="0" smtClean="0"/>
              <a:t>неукоснительное соблюдение законности и прав семьи и ребенка,          соблюдения конфиденциальности информации о ребенке и семье,                приоритета безопасности ребенка при нахождении в образовательной  организации;</a:t>
            </a:r>
          </a:p>
          <a:p>
            <a:pPr algn="just" latinLnBrk="1"/>
            <a:r>
              <a:rPr lang="ru-RU" b="1" dirty="0" smtClean="0"/>
              <a:t>ориентир на создание в образовательной организации психологически  комфортной среды для каждого ребенка и взрослого, без которой           невозможно конструктивное взаимодействие школьников и педагогов; </a:t>
            </a:r>
          </a:p>
          <a:p>
            <a:pPr algn="just" latinLnBrk="1"/>
            <a:r>
              <a:rPr lang="ru-RU" b="1" dirty="0" smtClean="0"/>
              <a:t>реализация процесса воспитания главным образом через создание в        школе детско-взрослых общностей, которые бы объединяли детей и     педагогов яркими и содержательными событиями, общими позитивными эмоциями и доверительными отношениями друг к другу;</a:t>
            </a:r>
          </a:p>
          <a:p>
            <a:pPr algn="just" latinLnBrk="1"/>
            <a:r>
              <a:rPr lang="ru-RU" b="1" dirty="0" smtClean="0"/>
              <a:t>организация основных совместных дел школьников и педагогов как       предмета совместной заботы и взрослых, и детей;</a:t>
            </a:r>
          </a:p>
          <a:p>
            <a:pPr algn="just" latinLnBrk="1"/>
            <a:r>
              <a:rPr lang="ru-RU" b="1" dirty="0" smtClean="0"/>
              <a:t>системность, целесообразность и </a:t>
            </a:r>
            <a:r>
              <a:rPr lang="ru-RU" b="1" dirty="0" err="1" smtClean="0"/>
              <a:t>нешаблонность</a:t>
            </a:r>
            <a:r>
              <a:rPr lang="ru-RU" b="1" dirty="0" smtClean="0"/>
              <a:t> воспитания как           условия его эффективности.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20040"/>
            <a:ext cx="10306593" cy="1090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Определяем смыслы  принципов воспитания 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1609416"/>
            <a:ext cx="10345783" cy="4846320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Думать, сотрудничать, лидировать, общаться, творить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Команда, событие, проект, взаимодействие, радость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Легкое, полезное, продуктивное, коллективное</a:t>
            </a:r>
          </a:p>
          <a:p>
            <a:pPr>
              <a:buNone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1.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Творческая команда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единомышленников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продуктивно и полезно сотрудничает.</a:t>
            </a: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2. Для полезного события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дети и родители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 радостью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объединяют в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проектную команду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1886"/>
            <a:ext cx="96520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Метод «Облако смыслов»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4" y="1600200"/>
            <a:ext cx="10319657" cy="499715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3400" b="1" dirty="0" smtClean="0"/>
              <a:t>В нашем сознании каждое слово и событие имеет свою собственную коннотацию, или иными словами – оттенок значения. Этот индивидуальный оттенок значения способен изменить не только наше психологическое восприятие сказанного, но и весь смысл высказывания. </a:t>
            </a:r>
          </a:p>
          <a:p>
            <a:pPr fontAlgn="base"/>
            <a:r>
              <a:rPr lang="ru-RU" sz="3400" b="1" dirty="0" smtClean="0"/>
              <a:t>Коннотация помогает нам в обыденной жизни не только выразить точное эмоциональное и оценочное значение нашего высказывания, но и определить в образовательной практике направление будущей деятельности/событий. </a:t>
            </a:r>
          </a:p>
          <a:p>
            <a:pPr fontAlgn="base"/>
            <a:r>
              <a:rPr lang="ru-RU" sz="3400" b="1" dirty="0" smtClean="0"/>
              <a:t>При помощи метода различные решения сложного явления можно найти уже на этапе проектирования. </a:t>
            </a:r>
          </a:p>
          <a:p>
            <a:pPr fontAlgn="base">
              <a:buNone/>
            </a:pPr>
            <a:endParaRPr lang="ru-RU" sz="3400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9788434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Технология применения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6"/>
            <a:ext cx="9540240" cy="5616624"/>
          </a:xfrm>
        </p:spPr>
        <p:txBody>
          <a:bodyPr>
            <a:normAutofit fontScale="92500" lnSpcReduction="2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Выберите предмет (процесс), с которым вы будете работать и точно сформулируйте.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Задайте вопрос «С какими образами (существительное), качеством (прилагательное), действием (глагол) у вас ассоциируется выбранный предмет (процесс)? Выпишите как можно больше ассоциаций на цветных самоклеящихся листах»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Распределите проектную группу на три команды. 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Каждая команда выбирает один из видов ассоциаций и фиксирует ответы на листе определенного цвета.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Все ответы размещаются (наклеиваются) на </a:t>
            </a:r>
            <a:r>
              <a:rPr lang="ru-RU" b="1" dirty="0" err="1" smtClean="0"/>
              <a:t>флипчарт</a:t>
            </a:r>
            <a:r>
              <a:rPr lang="ru-RU" b="1" dirty="0" smtClean="0"/>
              <a:t>.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Ведущий зачитывает ассоциации, параллельно выделяя совпадения.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Участникам предлагается сконструировать предложения с любыми словами и представить команде, выделяя новые варианты решений. 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/>
              <a:t>Добавлять ассоциативные слова можно, убирать нельзя.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10933611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</a:rPr>
              <a:t>2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chemeClr val="accent5"/>
                </a:solidFill>
              </a:rPr>
              <a:t>Конструирование единых целей воспитания на основе базовых общественных ценностей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69" y="1609417"/>
            <a:ext cx="10424160" cy="5078767"/>
          </a:xfrm>
        </p:spPr>
        <p:txBody>
          <a:bodyPr/>
          <a:lstStyle/>
          <a:p>
            <a:pPr>
              <a:buNone/>
            </a:pPr>
            <a:r>
              <a:rPr lang="ru-RU" altLang="ru-RU" b="1" dirty="0" smtClean="0"/>
              <a:t>С какими ценностными качествами мы хотели бы видеть наших детей (внуков) на выходе из школы?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gosnews.ru/userfiles/kamp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667000"/>
            <a:ext cx="488333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ubebeam.com/m/tube.php?u=Oi8vaW1hZ2VzLmFwcGxlLmNvbS9ldXJvL3JldGFpbC9sZWFybi9vbmUtdG8tb25lL2ltYWdlcy9yZXRhaWxfbGVhcm5fbGVhcm5feW91cl93YXkuanBn&amp;b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08" y="2690949"/>
            <a:ext cx="49530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1"/>
            <a:ext cx="9652000" cy="15087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Насколько от 1 до 10 Вам важно</a:t>
            </a:r>
            <a:r>
              <a:rPr lang="ru-RU" dirty="0" smtClean="0">
                <a:solidFill>
                  <a:schemeClr val="accent5"/>
                </a:solidFill>
              </a:rPr>
              <a:t>: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dirty="0" smtClean="0"/>
              <a:t>семья, труд, отечество, природа, мир, знания, культура, здоровье, человек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841864"/>
            <a:ext cx="10493749" cy="468348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400" b="1" dirty="0" smtClean="0"/>
              <a:t>Любовь к Родине, своему краю, своему народу</a:t>
            </a:r>
          </a:p>
          <a:p>
            <a:pPr marL="457200" indent="-457200">
              <a:buNone/>
            </a:pPr>
            <a:r>
              <a:rPr lang="ru-RU" sz="2400" b="1" dirty="0" smtClean="0"/>
              <a:t>Долг перед Отечеством, правовое государство</a:t>
            </a:r>
          </a:p>
          <a:p>
            <a:pPr marL="457200" indent="-457200">
              <a:buNone/>
            </a:pPr>
            <a:r>
              <a:rPr lang="ru-RU" sz="2400" b="1" dirty="0" smtClean="0"/>
              <a:t>Вера, духовность, толерантность</a:t>
            </a:r>
          </a:p>
          <a:p>
            <a:pPr marL="457200" indent="-457200">
              <a:buNone/>
            </a:pPr>
            <a:r>
              <a:rPr lang="ru-RU" sz="2400" b="1" dirty="0" smtClean="0"/>
              <a:t>Справедливость, равноправие, милосердие, честь, достоинство</a:t>
            </a:r>
          </a:p>
          <a:p>
            <a:pPr marL="457200" indent="-457200">
              <a:buNone/>
            </a:pPr>
            <a:r>
              <a:rPr lang="ru-RU" sz="2400" b="1" dirty="0" smtClean="0"/>
              <a:t>Мир во всем мире, многообразие и уважение культур и народов</a:t>
            </a:r>
          </a:p>
          <a:p>
            <a:pPr marL="457200" indent="-457200">
              <a:buNone/>
            </a:pPr>
            <a:r>
              <a:rPr lang="ru-RU" sz="2400" b="1" dirty="0" smtClean="0"/>
              <a:t>Способность к личностному и нравственному выбору</a:t>
            </a:r>
          </a:p>
          <a:p>
            <a:pPr marL="457200" indent="-457200">
              <a:buNone/>
            </a:pPr>
            <a:r>
              <a:rPr lang="ru-RU" sz="2400" b="1" dirty="0" smtClean="0"/>
              <a:t>Забота, помощь и поддержка, равноправие, здоровье, достаток, уважение к родителям</a:t>
            </a:r>
          </a:p>
          <a:p>
            <a:pPr marL="457200" indent="-457200">
              <a:buNone/>
            </a:pPr>
            <a:r>
              <a:rPr lang="ru-RU" sz="2400" b="1" dirty="0" smtClean="0"/>
              <a:t>Целеустремленность и настойчивость</a:t>
            </a:r>
          </a:p>
          <a:p>
            <a:pPr marL="457200" indent="-457200">
              <a:buNone/>
            </a:pPr>
            <a:r>
              <a:rPr lang="ru-RU" sz="2400" b="1" dirty="0" smtClean="0"/>
              <a:t>Ценность знания</a:t>
            </a:r>
          </a:p>
          <a:p>
            <a:pPr marL="457200" indent="-457200">
              <a:buNone/>
            </a:pPr>
            <a:r>
              <a:rPr lang="ru-RU" sz="2400" b="1" dirty="0" smtClean="0"/>
              <a:t>Духовный мир человека, нравственный выбор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320040"/>
            <a:ext cx="1047641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</a:rPr>
              <a:t>Целеполагание</a:t>
            </a:r>
            <a:r>
              <a:rPr lang="ru-RU" sz="3200" dirty="0" smtClean="0">
                <a:solidFill>
                  <a:schemeClr val="tx2"/>
                </a:solidFill>
              </a:rPr>
              <a:t> – важный элемент воспитательной технологии, мысленное представление о результате   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9725"/>
          <a:ext cx="1014095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81805" y="2860766"/>
            <a:ext cx="738664" cy="3122023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/>
              <a:t>Формулируем в терминах поведения и действий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14565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Основа </a:t>
            </a:r>
            <a:r>
              <a:rPr lang="ru-RU" dirty="0" err="1" smtClean="0">
                <a:solidFill>
                  <a:schemeClr val="accent1"/>
                </a:solidFill>
              </a:rPr>
              <a:t>Целеполагания</a:t>
            </a:r>
            <a:r>
              <a:rPr lang="ru-RU" dirty="0" smtClean="0">
                <a:solidFill>
                  <a:schemeClr val="accent1"/>
                </a:solidFill>
              </a:rPr>
              <a:t> воспитания – компоненты личностного развития/ личностных результатов    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6755" y="1828801"/>
          <a:ext cx="10476412" cy="492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08"/>
                <a:gridCol w="3321467"/>
                <a:gridCol w="3492137"/>
              </a:tblGrid>
              <a:tr h="3780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Когнитивный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Ценностный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Деятельностный</a:t>
                      </a:r>
                      <a:r>
                        <a:rPr lang="ru-RU" sz="1800" dirty="0" smtClean="0"/>
                        <a:t>  </a:t>
                      </a:r>
                      <a:endParaRPr lang="ru-RU" sz="1800" dirty="0"/>
                    </a:p>
                  </a:txBody>
                  <a:tcPr/>
                </a:tc>
              </a:tr>
              <a:tr h="139548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Я ЗНАЮ: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усвоение  знаний основных норм, которые общество выработало на основе этих ценностей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ЦЕННО</a:t>
                      </a:r>
                      <a:r>
                        <a:rPr kumimoji="0"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ВАЖНО</a:t>
                      </a: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 позитивных и социально значимых отношений к этим общественным ценностям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Я УМЕЮ И ДЕЛАЮ</a:t>
                      </a:r>
                      <a:r>
                        <a:rPr lang="ru-RU" sz="1800" dirty="0" smtClean="0"/>
                        <a:t>: приобретение опыта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осуществления социально значимых дел</a:t>
                      </a:r>
                      <a:endParaRPr lang="ru-RU" sz="1800" dirty="0"/>
                    </a:p>
                  </a:txBody>
                  <a:tcPr/>
                </a:tc>
              </a:tr>
              <a:tr h="165713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 НОО: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dirty="0" smtClean="0"/>
                        <a:t>приобретение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>
                          <a:latin typeface="Trebuchet MS" pitchFamily="34" charset="0"/>
                          <a:cs typeface="Traditional Arabic" pitchFamily="18" charset="-78"/>
                        </a:rPr>
                        <a:t>об общественных нормах,</a:t>
                      </a:r>
                      <a:r>
                        <a:rPr lang="ru-RU" sz="1800" baseline="0" dirty="0" smtClean="0">
                          <a:latin typeface="Trebuchet MS" pitchFamily="34" charset="0"/>
                          <a:cs typeface="Traditional Arabic" pitchFamily="18" charset="-78"/>
                        </a:rPr>
                        <a:t> </a:t>
                      </a:r>
                      <a:r>
                        <a:rPr lang="ru-RU" sz="1800" dirty="0" smtClean="0">
                          <a:latin typeface="Trebuchet MS" pitchFamily="34" charset="0"/>
                          <a:cs typeface="Traditional Arabic" pitchFamily="18" charset="-78"/>
                        </a:rPr>
                        <a:t>об устройстве общества, о социально одобряемых и неодобряемых формах поведения в обществе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 ООО: </a:t>
                      </a:r>
                      <a:r>
                        <a:rPr lang="ru-RU" sz="1800" dirty="0" smtClean="0">
                          <a:latin typeface="Trebuchet MS" pitchFamily="34" charset="0"/>
                        </a:rPr>
                        <a:t>получение школьником опыта переживания и  позитивного отношения к базовым ценностям общества </a:t>
                      </a:r>
                      <a:endParaRPr lang="ru-RU" sz="18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 СОО :</a:t>
                      </a:r>
                      <a:r>
                        <a:rPr lang="ru-RU" sz="1800" dirty="0" smtClean="0">
                          <a:latin typeface="Trebuchet MS" pitchFamily="34" charset="0"/>
                        </a:rPr>
                        <a:t>получение школьником опыта самостоятельного общественного действия</a:t>
                      </a:r>
                      <a:endParaRPr lang="ru-RU" sz="1800" b="1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3503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Взаимодействие с</a:t>
                      </a:r>
                      <a:r>
                        <a:rPr lang="ru-RU" sz="1800" b="1" baseline="0" dirty="0" smtClean="0"/>
                        <a:t> педагогом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Взаимодействие в коллективе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0" dirty="0" smtClean="0">
                          <a:latin typeface="Trebuchet MS" pitchFamily="34" charset="0"/>
                        </a:rPr>
                        <a:t>Взаимодействие с </a:t>
                      </a:r>
                    </a:p>
                    <a:p>
                      <a:pPr algn="r"/>
                      <a:r>
                        <a:rPr lang="ru-RU" sz="1800" b="1" i="0" dirty="0" smtClean="0">
                          <a:latin typeface="Trebuchet MS" pitchFamily="34" charset="0"/>
                        </a:rPr>
                        <a:t>социальными субъектами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60" y="320040"/>
            <a:ext cx="10332720" cy="96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Единство целей воспитания обеспечивает позитивную динамику развития личности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4320" y="1609725"/>
          <a:ext cx="1052866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554"/>
                <a:gridCol w="3509554"/>
                <a:gridCol w="3509554"/>
              </a:tblGrid>
              <a:tr h="35152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НОО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ООО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СОО </a:t>
                      </a:r>
                      <a:endParaRPr lang="ru-RU" sz="1800" dirty="0"/>
                    </a:p>
                  </a:txBody>
                  <a:tcPr/>
                </a:tc>
              </a:tr>
              <a:tr h="46746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для </a:t>
                      </a:r>
                      <a:r>
                        <a:rPr lang="ru-RU" sz="1800" i="1" baseline="0" dirty="0" smtClean="0"/>
                        <a:t>усвоения младшими школьниками  </a:t>
                      </a:r>
                      <a:r>
                        <a:rPr lang="ru-RU" sz="1800" baseline="0" dirty="0" smtClean="0"/>
                        <a:t>базовых школьных норм и традиций, бережного отношения к природе, школьному имуществу, родителям, одноклассникам через … систему ключевых общешкольных /классных событий, взаимодействие с родителями, образовательные путешествия по малой родине …..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i="1" baseline="0" dirty="0" smtClean="0"/>
                        <a:t>для укрепления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значимых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отношений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подростковых коллективах и ценностного отношения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 своей личности, интересам и способностям, отношениям с одноклассниками, семьей, социумом, уважения к истории малой родины и Отечества, природе через проектную, волонтерскую </a:t>
                      </a:r>
                      <a:r>
                        <a:rPr kumimoji="0" lang="ru-RU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д-ть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ученическое самоуправление ….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i="1" baseline="0" dirty="0" smtClean="0"/>
                        <a:t>для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приобретения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школьниками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опыта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реализации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значимых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участия в гражданских инициативах, </a:t>
                      </a:r>
                      <a:r>
                        <a:rPr kumimoji="0"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жизненно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го/ личностного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профессионального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самоопределени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участие в волонтерском движении, профессиональных  практиках  и пробах, социальных проектах …..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100888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Как мы поймем, что сформулировали цель воспитания</a:t>
            </a:r>
            <a:r>
              <a:rPr lang="ru-RU" smtClean="0">
                <a:solidFill>
                  <a:schemeClr val="tx2"/>
                </a:solidFill>
              </a:rPr>
              <a:t>?              </a:t>
            </a:r>
            <a:r>
              <a:rPr lang="ru-RU" dirty="0" smtClean="0">
                <a:solidFill>
                  <a:schemeClr val="tx2"/>
                </a:solidFill>
              </a:rPr>
              <a:t>Критерии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Определяет результат деятельности или намечает направление движения?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Воспитательная деятельность направлена на изменения в ребенке, а не на направленность (экологическая, спортивная).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Учитывается ли особенности развития ребенка?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Предполагается ли в постановке цели временной промежуток и средства для ее достижения?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248195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2"/>
            <a:ext cx="9652000" cy="8556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Основные вопросы 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3" y="1358537"/>
            <a:ext cx="10310949" cy="499001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15.05 – 15.25 -  Подводим итоги: как в главе 1 рабочей программы воспитания выделить особенности (механизмы реализации) воспитательной деятельности общеобразовательной организации</a:t>
            </a:r>
          </a:p>
          <a:p>
            <a:pPr marL="514350" indent="-514350">
              <a:buNone/>
            </a:pPr>
            <a:r>
              <a:rPr lang="ru-RU" b="1" dirty="0" smtClean="0"/>
              <a:t>15.25 – 15.45 - Базовые общественные ценности: подходы к пониманию сущности</a:t>
            </a:r>
          </a:p>
          <a:p>
            <a:pPr marL="514350" indent="-514350">
              <a:buNone/>
            </a:pPr>
            <a:r>
              <a:rPr lang="ru-RU" b="1" dirty="0" smtClean="0"/>
              <a:t>15.45 – 16.15</a:t>
            </a:r>
            <a:r>
              <a:rPr lang="ru-RU" dirty="0" smtClean="0"/>
              <a:t> - </a:t>
            </a:r>
            <a:r>
              <a:rPr lang="ru-RU" b="1" dirty="0" smtClean="0"/>
              <a:t>Методические подходы к конструированию единых целей воспитания на основе базовых общественных ценностей </a:t>
            </a:r>
          </a:p>
          <a:p>
            <a:pPr marL="514350" indent="-514350">
              <a:buNone/>
            </a:pPr>
            <a:r>
              <a:rPr lang="ru-RU" b="1" dirty="0" smtClean="0"/>
              <a:t>16.15 – 16.30 – Рефлексия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843" y="0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81743"/>
          </a:xfrm>
        </p:spPr>
        <p:txBody>
          <a:bodyPr/>
          <a:lstStyle/>
          <a:p>
            <a:r>
              <a:rPr lang="ru-RU" dirty="0" smtClean="0"/>
              <a:t>Отбор задач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40971"/>
            <a:ext cx="9652000" cy="5355771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реализовывать потенциал классного руководства в воспитании школьников, поддерживать активное участие классных сообществ в жизни школы;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вовлекать школьников в кружки, секции, клубы, студии и иные объединения, работающие по школьным программам внеурочной деятельности, реализовывать их воспитательные возможности;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инициировать и поддерживать ученическое самоуправление – как на уровне школы, так и на уровне классных сообществ;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поддерживать деятельность функционирующих на базе школы детских общественных объединений и организаций;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организовывать для школьников экскурсии, экспедиции, походы и реализовывать их воспитательный потенциал;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организовывать </a:t>
            </a:r>
            <a:r>
              <a:rPr lang="ru-RU" b="1" dirty="0" err="1" smtClean="0"/>
              <a:t>профориентационную</a:t>
            </a:r>
            <a:r>
              <a:rPr lang="ru-RU" b="1" dirty="0" smtClean="0"/>
              <a:t> работу со школьниками;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организовать работу школьных </a:t>
            </a:r>
            <a:r>
              <a:rPr lang="ru-RU" b="1" dirty="0" err="1" smtClean="0"/>
              <a:t>медиа</a:t>
            </a:r>
            <a:r>
              <a:rPr lang="ru-RU" b="1" dirty="0" smtClean="0"/>
              <a:t>, реализовывать их воспитательный потенциал;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развивать предметно-эстетическую среду школы и реализовывать ее воспитательные возможности;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Как </a:t>
            </a:r>
            <a:r>
              <a:rPr lang="ru-RU" dirty="0" err="1" smtClean="0">
                <a:solidFill>
                  <a:schemeClr val="accent5"/>
                </a:solidFill>
              </a:rPr>
              <a:t>вовлечьСЯ</a:t>
            </a:r>
            <a:r>
              <a:rPr lang="ru-RU" dirty="0" smtClean="0">
                <a:solidFill>
                  <a:schemeClr val="accent5"/>
                </a:solidFill>
              </a:rPr>
              <a:t> В процесс </a:t>
            </a:r>
            <a:r>
              <a:rPr lang="ru-RU" dirty="0" err="1" smtClean="0">
                <a:solidFill>
                  <a:schemeClr val="accent5"/>
                </a:solidFill>
              </a:rPr>
              <a:t>проектированиЯ</a:t>
            </a:r>
            <a:r>
              <a:rPr lang="ru-RU" dirty="0" smtClean="0">
                <a:solidFill>
                  <a:schemeClr val="accent5"/>
                </a:solidFill>
              </a:rPr>
              <a:t> ЦЕЛЕЙ программы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2566" y="1609727"/>
          <a:ext cx="10525125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8381244" y="2259875"/>
            <a:ext cx="788882" cy="67349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6766560" y="3370218"/>
            <a:ext cx="1240971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/>
              <a:t>Хочу </a:t>
            </a:r>
            <a:endParaRPr lang="ru-RU" sz="27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enfant-magazine.ru/wp-content/uploads/2016/09/CRAZY-Schoo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553">
            <a:off x="592664" y="1943971"/>
            <a:ext cx="3578287" cy="20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etkino.ru/files/node_images/2fb1ece8b0527945f0f3679072b448f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1" y="4318167"/>
            <a:ext cx="3785309" cy="22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5944"/>
            <a:ext cx="9930492" cy="3918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Методическая помощь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chemeClr val="accent2"/>
                </a:solidFill>
              </a:rPr>
              <a:t>1.консультирование в режиме ВКС (по согласованию)</a:t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chemeClr val="accent2"/>
                </a:solidFill>
              </a:rPr>
              <a:t/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chemeClr val="accent2"/>
                </a:solidFill>
              </a:rPr>
              <a:t>2. бюджетные КПК:</a:t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chemeClr val="accent2"/>
                </a:solidFill>
              </a:rPr>
              <a:t>«Конструирование </a:t>
            </a:r>
            <a:r>
              <a:rPr lang="ru-RU" sz="1800" dirty="0" err="1" smtClean="0">
                <a:solidFill>
                  <a:schemeClr val="accent2"/>
                </a:solidFill>
              </a:rPr>
              <a:t>инновационно-образовательных</a:t>
            </a:r>
            <a:r>
              <a:rPr lang="ru-RU" sz="1800" dirty="0" smtClean="0">
                <a:solidFill>
                  <a:schemeClr val="accent2"/>
                </a:solidFill>
              </a:rPr>
              <a:t> моделей внеурочной деятельности основной школы»  16 час.    6-8 сентября  2021 г. </a:t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/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chemeClr val="accent2"/>
                </a:solidFill>
              </a:rPr>
              <a:t>«Комплексный </a:t>
            </a:r>
            <a:r>
              <a:rPr lang="ru-RU" sz="1800" dirty="0">
                <a:solidFill>
                  <a:schemeClr val="accent2"/>
                </a:solidFill>
              </a:rPr>
              <a:t>подход к составлению плана и реализации деятельности классного руководителя</a:t>
            </a:r>
            <a:r>
              <a:rPr lang="ru-RU" sz="1800" dirty="0" smtClean="0">
                <a:solidFill>
                  <a:schemeClr val="accent2"/>
                </a:solidFill>
              </a:rPr>
              <a:t>»  16 час.</a:t>
            </a:r>
            <a:r>
              <a:rPr lang="ru-RU" sz="1800" dirty="0">
                <a:solidFill>
                  <a:schemeClr val="accent2"/>
                </a:solidFill>
              </a:rPr>
              <a:t/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 16-18 марта 20201 г, </a:t>
            </a:r>
            <a:r>
              <a:rPr lang="ru-RU" sz="1800" dirty="0" smtClean="0">
                <a:solidFill>
                  <a:schemeClr val="accent2"/>
                </a:solidFill>
              </a:rPr>
              <a:t>                         12-14 </a:t>
            </a:r>
            <a:r>
              <a:rPr lang="ru-RU" sz="1800" dirty="0">
                <a:solidFill>
                  <a:schemeClr val="accent2"/>
                </a:solidFill>
              </a:rPr>
              <a:t>октября </a:t>
            </a:r>
            <a:r>
              <a:rPr lang="ru-RU" sz="1800" dirty="0" smtClean="0">
                <a:solidFill>
                  <a:schemeClr val="accent2"/>
                </a:solidFill>
              </a:rPr>
              <a:t>2021 г. </a:t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/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chemeClr val="accent2"/>
                </a:solidFill>
              </a:rPr>
              <a:t>«Активные </a:t>
            </a:r>
            <a:r>
              <a:rPr lang="ru-RU" sz="1800" dirty="0">
                <a:solidFill>
                  <a:schemeClr val="accent2"/>
                </a:solidFill>
              </a:rPr>
              <a:t>и интерактивные образовательные практики в реализации Стратегии развития воспитания образовательной организации» </a:t>
            </a:r>
            <a:r>
              <a:rPr lang="ru-RU" sz="1800" dirty="0" smtClean="0">
                <a:solidFill>
                  <a:schemeClr val="accent2"/>
                </a:solidFill>
              </a:rPr>
              <a:t>    16 час.     15-26 ноября 2021 г.     </a:t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171"/>
            <a:ext cx="3993972" cy="260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89" y="4297680"/>
            <a:ext cx="3920642" cy="229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72" y="4088674"/>
            <a:ext cx="4050007" cy="26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400" b="1" dirty="0" smtClean="0">
                <a:solidFill>
                  <a:srgbClr val="FF0000"/>
                </a:solidFill>
              </a:rPr>
              <a:t>Выскажитесь одним предложением о своей работе, выбирая начало фразы </a:t>
            </a:r>
            <a:endParaRPr lang="ru-RU" altLang="ru-RU" sz="3400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сегодня я узнал…               было интересно…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было трудно…                     я научился…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я выполнял задания…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я понял, что…                     теперь я могу…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я почувствовал, что…        я приобрел…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у меня получилось …         я смог…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я попробую…                      меня удивило…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b="1" dirty="0" smtClean="0"/>
              <a:t>мне захочется…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5384">
            <a:off x="-570706" y="492908"/>
            <a:ext cx="8624889" cy="1014924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0" b="16496"/>
          <a:stretch>
            <a:fillRect/>
          </a:stretch>
        </p:blipFill>
        <p:spPr bwMode="auto">
          <a:xfrm>
            <a:off x="324197" y="2166882"/>
            <a:ext cx="10266219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5237" y="235132"/>
            <a:ext cx="1336766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2"/>
            <a:ext cx="9652000" cy="855617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Определяем стартовую позицию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1449979"/>
            <a:ext cx="10463349" cy="518595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Воспитательная деятельность носит стихийный характер: «придумываем на ходу, ждем указаний»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Воспитательная деятельность носит </a:t>
            </a:r>
            <a:r>
              <a:rPr lang="ru-RU" b="1" dirty="0" err="1" smtClean="0"/>
              <a:t>мероприятийный</a:t>
            </a:r>
            <a:r>
              <a:rPr lang="ru-RU" b="1" dirty="0" smtClean="0"/>
              <a:t> характер: «чем больше, тем лучше, главное, будет, чем отчитаться»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Воспитательная деятельность носит системный ностальгический характер: «прошлое – наше все»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Воспитательная деятельность основана на системном средовом подходе: воспитывают не программы и люди, а среда и отношения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Воспитательная деятельность носит инновационный характер: будем пробовать все новинки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63" y="6063393"/>
            <a:ext cx="1155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Распоряжение Правительства Российской Федерации от 29.05.2015 № 996-р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«Об утверждении Стратегии развития воспитания в Российской Федерации на период до 2025 года»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0213" y="407884"/>
            <a:ext cx="8834789" cy="42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Стратегия развития воспитания в Российской Федерации на период до 2025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156755"/>
            <a:ext cx="1206786" cy="1041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213" y="1260486"/>
            <a:ext cx="407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ПРИОРИТЕТНАЯ 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213" y="1559090"/>
            <a:ext cx="1101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реализовывать свой потенциал в условиях современного общества, готовой к мирному созиданию и защите Родины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213" y="2562838"/>
            <a:ext cx="59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ОБНОВЛЕНИЕ ВОСПИТАТЕЛЬНОГО ПРОЦЕССА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1076324" y="2986578"/>
          <a:ext cx="4984750" cy="172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6483349" y="2932170"/>
          <a:ext cx="4984750" cy="181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/>
          </p:nvPr>
        </p:nvGraphicFramePr>
        <p:xfrm>
          <a:off x="2233750" y="4858456"/>
          <a:ext cx="8164284" cy="113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5" name="Рисунок 3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306597" y="326572"/>
            <a:ext cx="1323703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7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>
            <a:spLocks noGrp="1"/>
          </p:cNvSpPr>
          <p:nvPr>
            <p:ph type="title"/>
          </p:nvPr>
        </p:nvSpPr>
        <p:spPr>
          <a:xfrm>
            <a:off x="5" y="340752"/>
            <a:ext cx="12191998" cy="426638"/>
          </a:xfrm>
        </p:spPr>
        <p:txBody>
          <a:bodyPr rtlCol="0"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Апробация и внедрение программы </a:t>
            </a:r>
            <a:r>
              <a:rPr lang="ru-RU" sz="3600" b="1" dirty="0">
                <a:solidFill>
                  <a:srgbClr val="FF0000"/>
                </a:solidFill>
              </a:rPr>
              <a:t>воспитания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98317" y="2310332"/>
            <a:ext cx="3354780" cy="266611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ВСЕГО на начало 2020-21 </a:t>
            </a:r>
            <a:r>
              <a:rPr lang="ru-RU" sz="1200" b="1" dirty="0" err="1"/>
              <a:t>уч.г</a:t>
            </a:r>
            <a:r>
              <a:rPr lang="ru-RU" sz="1200" b="1" dirty="0"/>
              <a:t>.:</a:t>
            </a: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>
                <a:solidFill>
                  <a:srgbClr val="C00000"/>
                </a:solidFill>
              </a:rPr>
              <a:t>19 </a:t>
            </a:r>
            <a:r>
              <a:rPr lang="ru-RU" sz="1300" b="1" dirty="0" err="1">
                <a:solidFill>
                  <a:srgbClr val="C00000"/>
                </a:solidFill>
              </a:rPr>
              <a:t>апробационных</a:t>
            </a:r>
            <a:r>
              <a:rPr lang="ru-RU" sz="1300" b="1" dirty="0">
                <a:solidFill>
                  <a:srgbClr val="C00000"/>
                </a:solidFill>
              </a:rPr>
              <a:t> площадок: </a:t>
            </a:r>
          </a:p>
          <a:p>
            <a:r>
              <a:rPr lang="ru-RU" sz="1050" b="1" dirty="0"/>
              <a:t>г. Пермь: </a:t>
            </a:r>
            <a:r>
              <a:rPr lang="ru-RU" sz="1050" b="1" dirty="0" smtClean="0"/>
              <a:t>«</a:t>
            </a:r>
            <a:r>
              <a:rPr lang="ru-RU" sz="1050" b="1" dirty="0"/>
              <a:t>Лицей №2», </a:t>
            </a:r>
            <a:r>
              <a:rPr lang="ru-RU" sz="1050" b="1" dirty="0" smtClean="0"/>
              <a:t>«</a:t>
            </a:r>
            <a:r>
              <a:rPr lang="ru-RU" sz="1050" b="1" dirty="0"/>
              <a:t>Лицей №8»,</a:t>
            </a:r>
            <a:br>
              <a:rPr lang="ru-RU" sz="1050" b="1" dirty="0"/>
            </a:br>
            <a:r>
              <a:rPr lang="ru-RU" sz="1050" b="1" dirty="0" smtClean="0"/>
              <a:t>«</a:t>
            </a:r>
            <a:r>
              <a:rPr lang="ru-RU" sz="1050" b="1" dirty="0"/>
              <a:t>Лицей №9», </a:t>
            </a:r>
            <a:r>
              <a:rPr lang="ru-RU" sz="1050" b="1" dirty="0" smtClean="0"/>
              <a:t>«Школа </a:t>
            </a:r>
            <a:r>
              <a:rPr lang="ru-RU" sz="1050" b="1" dirty="0"/>
              <a:t>№16», </a:t>
            </a:r>
            <a:r>
              <a:rPr lang="ru-RU" sz="1050" b="1" dirty="0" smtClean="0"/>
              <a:t>«Школа </a:t>
            </a:r>
            <a:r>
              <a:rPr lang="ru-RU" sz="1050" b="1" dirty="0"/>
              <a:t>№77», </a:t>
            </a:r>
            <a:br>
              <a:rPr lang="ru-RU" sz="1050" b="1" dirty="0"/>
            </a:br>
            <a:r>
              <a:rPr lang="ru-RU" sz="1050" b="1" dirty="0" smtClean="0"/>
              <a:t>«Школа </a:t>
            </a:r>
            <a:r>
              <a:rPr lang="ru-RU" sz="1050" b="1" dirty="0"/>
              <a:t>№116», </a:t>
            </a:r>
            <a:r>
              <a:rPr lang="ru-RU" sz="1050" b="1" dirty="0" smtClean="0"/>
              <a:t>«Школа </a:t>
            </a:r>
            <a:r>
              <a:rPr lang="ru-RU" sz="1050" b="1" dirty="0"/>
              <a:t>№101», </a:t>
            </a:r>
            <a:r>
              <a:rPr lang="ru-RU" sz="1050" b="1" dirty="0" smtClean="0"/>
              <a:t>«Гимназия№</a:t>
            </a:r>
            <a:r>
              <a:rPr lang="ru-RU" sz="1050" b="1" dirty="0"/>
              <a:t>3»,</a:t>
            </a:r>
            <a:br>
              <a:rPr lang="ru-RU" sz="1050" b="1" dirty="0"/>
            </a:br>
            <a:r>
              <a:rPr lang="ru-RU" sz="1050" b="1" dirty="0" smtClean="0"/>
              <a:t>«Пермская кадетская школа </a:t>
            </a:r>
            <a:r>
              <a:rPr lang="ru-RU" sz="1050" b="1" dirty="0"/>
              <a:t>№1»</a:t>
            </a:r>
          </a:p>
          <a:p>
            <a:r>
              <a:rPr lang="ru-RU" sz="1050" b="1" dirty="0" smtClean="0"/>
              <a:t>Пермский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/>
              <a:t>Кондратовская </a:t>
            </a:r>
            <a:r>
              <a:rPr lang="ru-RU" sz="1050" b="1" dirty="0" smtClean="0"/>
              <a:t>школа», «</a:t>
            </a:r>
            <a:r>
              <a:rPr lang="ru-RU" sz="1050" b="1" dirty="0" err="1"/>
              <a:t>Сылвенская</a:t>
            </a:r>
            <a:r>
              <a:rPr lang="ru-RU" sz="1050" b="1" dirty="0"/>
              <a:t> </a:t>
            </a:r>
            <a:r>
              <a:rPr lang="ru-RU" sz="1050" b="1" dirty="0" smtClean="0"/>
              <a:t>школа»</a:t>
            </a:r>
            <a:endParaRPr lang="ru-RU" sz="1050" b="1" dirty="0"/>
          </a:p>
          <a:p>
            <a:r>
              <a:rPr lang="ru-RU" sz="1050" b="1" dirty="0" smtClean="0"/>
              <a:t>Кунгурский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 err="1"/>
              <a:t>Голдыревская</a:t>
            </a:r>
            <a:r>
              <a:rPr lang="ru-RU" sz="1050" b="1" dirty="0"/>
              <a:t> </a:t>
            </a:r>
            <a:r>
              <a:rPr lang="ru-RU" sz="1050" b="1" dirty="0" smtClean="0"/>
              <a:t>школа», «</a:t>
            </a:r>
            <a:r>
              <a:rPr lang="ru-RU" sz="1050" b="1" dirty="0" err="1"/>
              <a:t>Троельжанская</a:t>
            </a:r>
            <a:r>
              <a:rPr lang="ru-RU" sz="1050" b="1" dirty="0"/>
              <a:t> школа»</a:t>
            </a:r>
          </a:p>
          <a:p>
            <a:r>
              <a:rPr lang="ru-RU" sz="1050" b="1" dirty="0" smtClean="0"/>
              <a:t>г</a:t>
            </a:r>
            <a:r>
              <a:rPr lang="ru-RU" sz="1050" b="1" dirty="0"/>
              <a:t>. Соликамск: </a:t>
            </a:r>
            <a:r>
              <a:rPr lang="ru-RU" sz="1050" b="1" dirty="0" smtClean="0"/>
              <a:t>«</a:t>
            </a:r>
            <a:r>
              <a:rPr lang="ru-RU" sz="1050" b="1" dirty="0"/>
              <a:t>Гимназия </a:t>
            </a:r>
            <a:r>
              <a:rPr lang="ru-RU" sz="1050" b="1" dirty="0" smtClean="0"/>
              <a:t>1</a:t>
            </a:r>
            <a:r>
              <a:rPr lang="ru-RU" sz="1050" b="1" dirty="0"/>
              <a:t>», </a:t>
            </a:r>
            <a:r>
              <a:rPr lang="ru-RU" sz="1050" b="1" dirty="0" smtClean="0"/>
              <a:t>«</a:t>
            </a:r>
            <a:r>
              <a:rPr lang="ru-RU" sz="1050" b="1" dirty="0"/>
              <a:t>Гимназия </a:t>
            </a:r>
            <a:r>
              <a:rPr lang="ru-RU" sz="1050" b="1" dirty="0" smtClean="0"/>
              <a:t>2</a:t>
            </a:r>
            <a:r>
              <a:rPr lang="ru-RU" sz="1050" b="1" dirty="0"/>
              <a:t>»</a:t>
            </a:r>
          </a:p>
          <a:p>
            <a:r>
              <a:rPr lang="ru-RU" sz="1050" b="1" dirty="0" err="1" smtClean="0"/>
              <a:t>Бардымский</a:t>
            </a:r>
            <a:r>
              <a:rPr lang="ru-RU" sz="1050" b="1" dirty="0" smtClean="0"/>
              <a:t>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 err="1"/>
              <a:t>Бардымская</a:t>
            </a:r>
            <a:r>
              <a:rPr lang="ru-RU" sz="1050" b="1" dirty="0"/>
              <a:t> школа №2»</a:t>
            </a:r>
          </a:p>
          <a:p>
            <a:r>
              <a:rPr lang="ru-RU" sz="1050" b="1" dirty="0" err="1" smtClean="0"/>
              <a:t>Ординский</a:t>
            </a:r>
            <a:r>
              <a:rPr lang="ru-RU" sz="1050" b="1" dirty="0" smtClean="0"/>
              <a:t>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 err="1" smtClean="0"/>
              <a:t>Карьевская</a:t>
            </a:r>
            <a:r>
              <a:rPr lang="ru-RU" sz="1050" b="1" dirty="0" smtClean="0"/>
              <a:t> СОШ»</a:t>
            </a:r>
            <a:endParaRPr lang="ru-RU" sz="1050" b="1" dirty="0"/>
          </a:p>
          <a:p>
            <a:r>
              <a:rPr lang="ru-RU" sz="1050" b="1" dirty="0" smtClean="0"/>
              <a:t>Октябрьский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/>
              <a:t>Октябрьская школа №2»</a:t>
            </a:r>
          </a:p>
          <a:p>
            <a:r>
              <a:rPr lang="ru-RU" sz="1050" b="1" dirty="0" err="1" smtClean="0"/>
              <a:t>Очерский</a:t>
            </a:r>
            <a:r>
              <a:rPr lang="ru-RU" sz="1050" b="1" dirty="0" smtClean="0"/>
              <a:t> </a:t>
            </a:r>
            <a:r>
              <a:rPr lang="ru-RU" sz="1050" b="1" dirty="0"/>
              <a:t>р-н: МБОУ «Очерская школа №3»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84489" y="5438091"/>
            <a:ext cx="7795556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2020-21 уч. год: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К </a:t>
            </a:r>
            <a:r>
              <a:rPr lang="ru-RU" sz="1600" b="1" dirty="0" smtClean="0">
                <a:solidFill>
                  <a:srgbClr val="C00000"/>
                </a:solidFill>
              </a:rPr>
              <a:t>1.09.2021 г. </a:t>
            </a:r>
            <a:r>
              <a:rPr lang="ru-RU" sz="1600" b="1" dirty="0">
                <a:solidFill>
                  <a:srgbClr val="C00000"/>
                </a:solidFill>
              </a:rPr>
              <a:t>во всех школах </a:t>
            </a:r>
            <a:r>
              <a:rPr lang="ru-RU" sz="1600" b="1" dirty="0" smtClean="0">
                <a:solidFill>
                  <a:srgbClr val="C00000"/>
                </a:solidFill>
              </a:rPr>
              <a:t>будет внедрена </a:t>
            </a:r>
            <a:r>
              <a:rPr lang="ru-RU" sz="1600" b="1" dirty="0">
                <a:solidFill>
                  <a:srgbClr val="C00000"/>
                </a:solidFill>
              </a:rPr>
              <a:t>программа воспитания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Приказ Министерства образования и науки Пермского края от 16 декабря №26-01-06-651 «О внедрение в образовательных организациях, расположенных на территории Пермского края рабочих программ обучающихся»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350" y="1362639"/>
            <a:ext cx="3247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Программа-конструктор</a:t>
            </a:r>
            <a:br>
              <a:rPr lang="ru-RU" sz="1200" b="1" dirty="0"/>
            </a:br>
            <a:r>
              <a:rPr lang="ru-RU" sz="1200" b="1" dirty="0"/>
              <a:t>(упрощает процесс разработки школами своих программ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Одна школа –одна программа</a:t>
            </a:r>
            <a:br>
              <a:rPr lang="ru-RU" sz="1200" b="1" dirty="0"/>
            </a:br>
            <a:r>
              <a:rPr lang="ru-RU" sz="1200" b="1" dirty="0"/>
              <a:t>(сокращает объем и количество обязательной школьной документации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Единство цели воспитания</a:t>
            </a:r>
            <a:br>
              <a:rPr lang="ru-RU" sz="1200" b="1" dirty="0"/>
            </a:br>
            <a:r>
              <a:rPr lang="ru-RU" sz="1200" b="1" dirty="0"/>
              <a:t>(формулируется на основе базовых ценностей, объединяющих наше общество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err="1"/>
              <a:t>Деятельностный</a:t>
            </a:r>
            <a:r>
              <a:rPr lang="ru-RU" sz="1200" b="1" dirty="0"/>
              <a:t> характер программы</a:t>
            </a:r>
            <a:br>
              <a:rPr lang="ru-RU" sz="1200" b="1" dirty="0"/>
            </a:br>
            <a:r>
              <a:rPr lang="ru-RU" sz="1200" b="1" dirty="0"/>
              <a:t>(позволяет преодолеть </a:t>
            </a:r>
            <a:r>
              <a:rPr lang="ru-RU" sz="1200" b="1" dirty="0" err="1"/>
              <a:t>мероприятийность</a:t>
            </a:r>
            <a:r>
              <a:rPr lang="ru-RU" sz="1200" b="1" dirty="0"/>
              <a:t> воспитания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Модульный принцип построения </a:t>
            </a:r>
            <a:r>
              <a:rPr lang="ru-RU" sz="1200" b="1" dirty="0" smtClean="0"/>
              <a:t>программы (</a:t>
            </a:r>
            <a:r>
              <a:rPr lang="ru-RU" sz="1200" b="1" dirty="0"/>
              <a:t>делает её гибкой и вариативной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21" y="1508991"/>
            <a:ext cx="419100" cy="408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10" y="2117317"/>
            <a:ext cx="659195" cy="6591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54" y="3121528"/>
            <a:ext cx="646834" cy="485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12" y="4128219"/>
            <a:ext cx="457908" cy="3915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70" y="4781696"/>
            <a:ext cx="601804" cy="6018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3825473" y="836025"/>
            <a:ext cx="4054572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/>
              <a:t>ОСОБЕННОСТИ ПРИМЕРНОЙ ПРОГРАММЫ ВОСПИТАНИЯ:</a:t>
            </a:r>
            <a:endParaRPr lang="ru-RU" sz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8186921" y="862151"/>
            <a:ext cx="355827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ВИДЫ И ФОРМЫ СОДЕРЖАНИЯ ДЕЯТЕЛЬНОСТИ:</a:t>
            </a:r>
            <a:endParaRPr lang="ru-RU" sz="12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8724900" y="1728639"/>
            <a:ext cx="2781300" cy="190436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Инвариантные модули:</a:t>
            </a:r>
          </a:p>
          <a:p>
            <a:r>
              <a:rPr lang="ru-RU" sz="1400" dirty="0"/>
              <a:t>«</a:t>
            </a:r>
            <a:r>
              <a:rPr lang="ru-RU" sz="1400" b="1" dirty="0"/>
              <a:t>Классное руководство»,</a:t>
            </a:r>
          </a:p>
          <a:p>
            <a:r>
              <a:rPr lang="ru-RU" sz="1400" b="1" dirty="0"/>
              <a:t>«Школьный урок»</a:t>
            </a:r>
          </a:p>
          <a:p>
            <a:r>
              <a:rPr lang="ru-RU" sz="1400" b="1" dirty="0"/>
              <a:t>«Курсы внеурочной деятельности»</a:t>
            </a:r>
          </a:p>
          <a:p>
            <a:r>
              <a:rPr lang="ru-RU" sz="1400" b="1" dirty="0"/>
              <a:t>«Работа с родителями»</a:t>
            </a:r>
          </a:p>
          <a:p>
            <a:r>
              <a:rPr lang="ru-RU" sz="1400" b="1" dirty="0"/>
              <a:t>«Самоуправление» *</a:t>
            </a:r>
          </a:p>
          <a:p>
            <a:r>
              <a:rPr lang="ru-RU" sz="1400" b="1" dirty="0"/>
              <a:t>«Профориентация»*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8724900" y="4118342"/>
            <a:ext cx="2781300" cy="249299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Вариативные модули:</a:t>
            </a:r>
          </a:p>
          <a:p>
            <a:r>
              <a:rPr lang="ru-RU" sz="1400" b="1" dirty="0"/>
              <a:t>«Ключевые общешкольные дела»</a:t>
            </a:r>
          </a:p>
          <a:p>
            <a:r>
              <a:rPr lang="ru-RU" sz="1400" b="1" dirty="0"/>
              <a:t>«Детские общественные объединения»</a:t>
            </a:r>
          </a:p>
          <a:p>
            <a:r>
              <a:rPr lang="ru-RU" sz="1400" b="1" dirty="0"/>
              <a:t>«Школьные медиа»</a:t>
            </a:r>
          </a:p>
          <a:p>
            <a:r>
              <a:rPr lang="ru-RU" sz="1400" b="1" dirty="0"/>
              <a:t>«Экскурсии, экспедиции, походы»</a:t>
            </a:r>
          </a:p>
          <a:p>
            <a:r>
              <a:rPr lang="ru-RU" sz="1400" b="1" dirty="0"/>
              <a:t>«Организация </a:t>
            </a:r>
            <a:r>
              <a:rPr lang="ru-RU" sz="1400" b="1" dirty="0" smtClean="0"/>
              <a:t>предметно-эстетической среды»</a:t>
            </a:r>
          </a:p>
          <a:p>
            <a:r>
              <a:rPr lang="ru-RU" sz="1400" b="1" dirty="0" smtClean="0"/>
              <a:t>«Музейное дело»</a:t>
            </a:r>
            <a:endParaRPr lang="ru-RU" sz="14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209976" y="992914"/>
            <a:ext cx="3308620" cy="101566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/>
              <a:t>ПЕРМСКИЙ КРАЙ </a:t>
            </a:r>
            <a:r>
              <a:rPr lang="ru-RU" sz="1200" dirty="0" smtClean="0"/>
              <a:t>– </a:t>
            </a:r>
            <a:r>
              <a:rPr lang="ru-RU" sz="1200" b="1" dirty="0"/>
              <a:t>один из пилотных регионов, с 2019 г. апробирующий примерную программу воспитания. </a:t>
            </a:r>
            <a:r>
              <a:rPr lang="ru-RU" sz="1200" b="1" dirty="0" smtClean="0"/>
              <a:t>Федеральный </a:t>
            </a:r>
            <a:r>
              <a:rPr lang="ru-RU" sz="1200" b="1" dirty="0"/>
              <a:t>эксперт от Пермского края – </a:t>
            </a:r>
            <a:r>
              <a:rPr lang="ru-RU" sz="1200" b="1" dirty="0" err="1" smtClean="0"/>
              <a:t>Густокашина</a:t>
            </a:r>
            <a:r>
              <a:rPr lang="ru-RU" sz="1200" b="1" dirty="0" smtClean="0"/>
              <a:t> Л.А., АНО ДПО ОИПО</a:t>
            </a:r>
            <a:endParaRPr lang="ru-RU" sz="1200" b="1" dirty="0"/>
          </a:p>
        </p:txBody>
      </p:sp>
      <p:cxnSp>
        <p:nvCxnSpPr>
          <p:cNvPr id="5" name="Прямая соединительная линия 4"/>
          <p:cNvCxnSpPr>
            <a:stCxn id="26" idx="2"/>
            <a:endCxn id="27" idx="0"/>
          </p:cNvCxnSpPr>
          <p:nvPr/>
        </p:nvCxnSpPr>
        <p:spPr>
          <a:xfrm>
            <a:off x="10115550" y="3633006"/>
            <a:ext cx="0" cy="4853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Воспитывающая </a:t>
            </a:r>
            <a:r>
              <a:rPr lang="ru-RU" b="1" dirty="0" err="1" smtClean="0">
                <a:solidFill>
                  <a:schemeClr val="tx2"/>
                </a:solidFill>
              </a:rPr>
              <a:t>социокультурная</a:t>
            </a:r>
            <a:r>
              <a:rPr lang="ru-RU" b="1" dirty="0" smtClean="0">
                <a:solidFill>
                  <a:schemeClr val="tx2"/>
                </a:solidFill>
              </a:rPr>
              <a:t> среда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800"/>
            <a:ext cx="9958251" cy="4672034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по мнению Л. И. Новиковой и Н. Л. Селивановой, это часть воспитательной системы, </a:t>
            </a:r>
            <a:r>
              <a:rPr lang="ru-RU" sz="2800" b="1" dirty="0" smtClean="0"/>
              <a:t>часть окружающей среды</a:t>
            </a:r>
            <a:r>
              <a:rPr lang="ru-RU" sz="2800" dirty="0" smtClean="0"/>
              <a:t>, которая </a:t>
            </a:r>
            <a:r>
              <a:rPr lang="ru-RU" sz="2800" b="1" dirty="0" smtClean="0"/>
              <a:t>освоена школой </a:t>
            </a:r>
            <a:r>
              <a:rPr lang="ru-RU" sz="2800" dirty="0" smtClean="0"/>
              <a:t>для реализации принятых целей </a:t>
            </a:r>
          </a:p>
          <a:p>
            <a:r>
              <a:rPr lang="ru-RU" sz="2800" b="1" dirty="0" smtClean="0"/>
              <a:t>создает теоретические предпосылки к </a:t>
            </a:r>
            <a:r>
              <a:rPr lang="ru-RU" sz="2800" b="1" dirty="0" smtClean="0">
                <a:solidFill>
                  <a:srgbClr val="FF0000"/>
                </a:solidFill>
              </a:rPr>
              <a:t>упорядочиванию </a:t>
            </a:r>
            <a:r>
              <a:rPr lang="ru-RU" sz="2800" b="1" dirty="0" smtClean="0"/>
              <a:t>всех ее элементов относительно нового компонента, к </a:t>
            </a:r>
            <a:r>
              <a:rPr lang="ru-RU" sz="2800" b="1" dirty="0" smtClean="0">
                <a:solidFill>
                  <a:srgbClr val="FF0000"/>
                </a:solidFill>
              </a:rPr>
              <a:t>созданию системы воспитания и конструированию рабочей программы воспитания в 2021 году. </a:t>
            </a:r>
          </a:p>
          <a:p>
            <a:pPr>
              <a:buNone/>
            </a:pPr>
            <a:r>
              <a:rPr lang="ru-RU" sz="2800" b="1" dirty="0" smtClean="0"/>
              <a:t>Е.В. </a:t>
            </a:r>
            <a:r>
              <a:rPr lang="ru-RU" sz="2800" b="1" dirty="0" err="1" smtClean="0"/>
              <a:t>Бондаревская</a:t>
            </a:r>
            <a:r>
              <a:rPr lang="ru-RU" sz="2800" b="1" dirty="0" smtClean="0"/>
              <a:t>, В.П. Захарченко, И.А. Колесникова, Ю.С. Мануйлов, А.В. Мудрик, В.А. Орлов, Н.Е. </a:t>
            </a:r>
            <a:r>
              <a:rPr lang="ru-RU" sz="2800" b="1" dirty="0" err="1" smtClean="0"/>
              <a:t>Щуркова</a:t>
            </a:r>
            <a:r>
              <a:rPr lang="ru-RU" sz="2800" b="1" dirty="0" smtClean="0"/>
              <a:t>, П. В. Степанов и др.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4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2" y="1"/>
            <a:ext cx="10506811" cy="16981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1"/>
                </a:solidFill>
              </a:rPr>
              <a:t>Основные </a:t>
            </a:r>
            <a:r>
              <a:rPr lang="ru-RU" sz="3600" b="1" dirty="0">
                <a:solidFill>
                  <a:schemeClr val="accent1"/>
                </a:solidFill>
              </a:rPr>
              <a:t>механизмы-реализации </a:t>
            </a:r>
            <a:r>
              <a:rPr lang="ru-RU" sz="3600" b="1" dirty="0" smtClean="0">
                <a:solidFill>
                  <a:schemeClr val="accent1"/>
                </a:solidFill>
              </a:rPr>
              <a:t>средового подхода в  воспитании: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5" y="1110345"/>
            <a:ext cx="10450284" cy="574765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3800" b="1" dirty="0" smtClean="0"/>
              <a:t>выделение </a:t>
            </a:r>
            <a:r>
              <a:rPr lang="ru-RU" sz="3800" b="1" dirty="0"/>
              <a:t>доминирующей </a:t>
            </a:r>
            <a:r>
              <a:rPr lang="ru-RU" sz="3800" b="1" dirty="0">
                <a:solidFill>
                  <a:srgbClr val="FF0000"/>
                </a:solidFill>
              </a:rPr>
              <a:t>цели </a:t>
            </a:r>
            <a:r>
              <a:rPr lang="ru-RU" sz="3800" b="1" dirty="0"/>
              <a:t>коллектива, объединяющей педагогов и учащихся</a:t>
            </a:r>
            <a:r>
              <a:rPr lang="ru-RU" sz="3800" b="1" dirty="0" smtClean="0"/>
              <a:t>;</a:t>
            </a:r>
            <a:endParaRPr lang="ru-RU" sz="3800" b="1" dirty="0"/>
          </a:p>
          <a:p>
            <a:r>
              <a:rPr lang="ru-RU" sz="3800" b="1" dirty="0" smtClean="0"/>
              <a:t>определение </a:t>
            </a:r>
            <a:r>
              <a:rPr lang="ru-RU" sz="3800" b="1" dirty="0">
                <a:solidFill>
                  <a:srgbClr val="FF0000"/>
                </a:solidFill>
              </a:rPr>
              <a:t>ведущей деятельности</a:t>
            </a:r>
            <a:r>
              <a:rPr lang="ru-RU" sz="3800" b="1" dirty="0"/>
              <a:t>, являющейся значимой для всех членов коллектива</a:t>
            </a:r>
            <a:r>
              <a:rPr lang="ru-RU" sz="3800" b="1" dirty="0" smtClean="0"/>
              <a:t>;</a:t>
            </a:r>
            <a:endParaRPr lang="ru-RU" sz="3800" b="1" dirty="0"/>
          </a:p>
          <a:p>
            <a:r>
              <a:rPr lang="ru-RU" sz="3800" b="1" dirty="0" smtClean="0"/>
              <a:t>развитие </a:t>
            </a:r>
            <a:r>
              <a:rPr lang="ru-RU" sz="3800" b="1" dirty="0">
                <a:solidFill>
                  <a:srgbClr val="FF0000"/>
                </a:solidFill>
              </a:rPr>
              <a:t>детского самоуправления</a:t>
            </a:r>
            <a:r>
              <a:rPr lang="ru-RU" sz="3800" b="1" dirty="0"/>
              <a:t>, инициативы и самостоятельности детей и взрослых, создание разновозрастных </a:t>
            </a:r>
            <a:r>
              <a:rPr lang="ru-RU" sz="3800" b="1" dirty="0">
                <a:solidFill>
                  <a:srgbClr val="FF0000"/>
                </a:solidFill>
              </a:rPr>
              <a:t>детских объединений</a:t>
            </a:r>
            <a:r>
              <a:rPr lang="ru-RU" sz="3800" b="1" dirty="0" smtClean="0"/>
              <a:t>;</a:t>
            </a:r>
            <a:endParaRPr lang="ru-RU" sz="3800" b="1" dirty="0"/>
          </a:p>
          <a:p>
            <a:r>
              <a:rPr lang="ru-RU" sz="3800" b="1" dirty="0" smtClean="0"/>
              <a:t>формирование </a:t>
            </a:r>
            <a:r>
              <a:rPr lang="ru-RU" sz="3800" b="1" dirty="0"/>
              <a:t>позитивного отношения к </a:t>
            </a:r>
            <a:r>
              <a:rPr lang="ru-RU" sz="3800" b="1" dirty="0">
                <a:solidFill>
                  <a:srgbClr val="FF0000"/>
                </a:solidFill>
              </a:rPr>
              <a:t>творчеству</a:t>
            </a:r>
            <a:r>
              <a:rPr lang="ru-RU" sz="3800" b="1" dirty="0"/>
              <a:t> (воспитывающая среда должна быть эвристической</a:t>
            </a:r>
            <a:r>
              <a:rPr lang="ru-RU" sz="3800" b="1" dirty="0" smtClean="0"/>
              <a:t>);</a:t>
            </a:r>
            <a:endParaRPr lang="ru-RU" sz="3800" b="1" dirty="0"/>
          </a:p>
          <a:p>
            <a:r>
              <a:rPr lang="ru-RU" sz="3800" b="1" dirty="0" smtClean="0">
                <a:solidFill>
                  <a:srgbClr val="FF0000"/>
                </a:solidFill>
              </a:rPr>
              <a:t>неповторимость, уникальность </a:t>
            </a:r>
            <a:r>
              <a:rPr lang="ru-RU" sz="3800" b="1" dirty="0"/>
              <a:t>учебного заведения (каждая школа должна иметь свое лицо</a:t>
            </a:r>
            <a:r>
              <a:rPr lang="ru-RU" sz="3800" b="1" dirty="0" smtClean="0"/>
              <a:t>);</a:t>
            </a:r>
            <a:endParaRPr lang="ru-RU" sz="3800" b="1" dirty="0"/>
          </a:p>
          <a:p>
            <a:r>
              <a:rPr lang="ru-RU" sz="3800" b="1" dirty="0" smtClean="0">
                <a:solidFill>
                  <a:srgbClr val="FF0000"/>
                </a:solidFill>
              </a:rPr>
              <a:t>наличие отношений </a:t>
            </a:r>
            <a:r>
              <a:rPr lang="ru-RU" sz="3800" b="1" dirty="0" smtClean="0"/>
              <a:t>(взаимоотношений) (</a:t>
            </a:r>
            <a:r>
              <a:rPr lang="ru-RU" sz="3800" b="1" dirty="0"/>
              <a:t>А.С. Макаренко) в среде педагогов, </a:t>
            </a:r>
            <a:r>
              <a:rPr lang="ru-RU" sz="3800" b="1" dirty="0" smtClean="0"/>
              <a:t>обучающихся </a:t>
            </a:r>
            <a:r>
              <a:rPr lang="ru-RU" sz="3800" b="1" dirty="0"/>
              <a:t>и их родителей.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3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/>
                </a:solidFill>
              </a:rPr>
              <a:t>Раздел 1. «Особенности организуемого в школе воспитательного процесса»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3" y="1609416"/>
            <a:ext cx="10554789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Какие отличительные особенности нашей школы? Что хорошо в нашей школе, чем мы гордимся, что для нас важно? </a:t>
            </a:r>
          </a:p>
          <a:p>
            <a:r>
              <a:rPr lang="ru-RU" b="1" dirty="0" smtClean="0"/>
              <a:t>специфика расположения школы, </a:t>
            </a:r>
          </a:p>
          <a:p>
            <a:r>
              <a:rPr lang="ru-RU" b="1" dirty="0" smtClean="0"/>
              <a:t>особенности контингента обучающихся,</a:t>
            </a:r>
          </a:p>
          <a:p>
            <a:r>
              <a:rPr lang="ru-RU" b="1" dirty="0" smtClean="0"/>
              <a:t> особенности социального окружения школы, </a:t>
            </a:r>
          </a:p>
          <a:p>
            <a:r>
              <a:rPr lang="ru-RU" b="1" dirty="0" smtClean="0"/>
              <a:t> источники положительного или отрицательного влияния на детей, </a:t>
            </a:r>
          </a:p>
          <a:p>
            <a:r>
              <a:rPr lang="ru-RU" b="1" dirty="0" smtClean="0"/>
              <a:t>ведущие направления воспитания (</a:t>
            </a:r>
            <a:r>
              <a:rPr lang="ru-RU" dirty="0" smtClean="0"/>
              <a:t>этнокультурный компонент, спорт, </a:t>
            </a:r>
            <a:r>
              <a:rPr lang="ru-RU" dirty="0" err="1" smtClean="0"/>
              <a:t>дух-нр</a:t>
            </a:r>
            <a:r>
              <a:rPr lang="ru-RU" dirty="0" smtClean="0"/>
              <a:t>. среда, </a:t>
            </a:r>
            <a:r>
              <a:rPr lang="ru-RU" dirty="0" err="1" smtClean="0"/>
              <a:t>общеинтеллектуальная</a:t>
            </a:r>
            <a:r>
              <a:rPr lang="ru-RU" dirty="0" smtClean="0"/>
              <a:t> направленность и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значимые партнеры школы (общественные организации, выпускники, межведомственное взаимодействие, иное), </a:t>
            </a:r>
          </a:p>
          <a:p>
            <a:r>
              <a:rPr lang="ru-RU" b="1" dirty="0" smtClean="0"/>
              <a:t>оригинальные воспитательные находки школы (кроме календарных праздников), </a:t>
            </a:r>
          </a:p>
          <a:p>
            <a:r>
              <a:rPr lang="ru-RU" b="1" dirty="0" smtClean="0"/>
              <a:t>важные для школы принципы и традиции воспитания.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843" y="235132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20042"/>
            <a:ext cx="10104846" cy="5159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Принципы воспитания = нормы и правила 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" y="1045030"/>
          <a:ext cx="12030896" cy="560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4680"/>
                <a:gridCol w="5656216"/>
              </a:tblGrid>
              <a:tr h="3510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Региональный</a:t>
                      </a:r>
                      <a:r>
                        <a:rPr lang="ru-RU" sz="1800" baseline="0" dirty="0" smtClean="0"/>
                        <a:t> компонент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Институциональный компонент</a:t>
                      </a:r>
                      <a:endParaRPr lang="ru-RU" sz="1800" dirty="0"/>
                    </a:p>
                  </a:txBody>
                  <a:tcPr/>
                </a:tc>
              </a:tr>
              <a:tr h="523981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гуманистической направленности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обеспечивающий отношение педагога к воспитанникам как к ответственным субъектам собственного развития, устанавливающий равноправное партнёрство;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</a:t>
                      </a:r>
                      <a:r>
                        <a:rPr kumimoji="0"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социосообразности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нацеленность воспитания на социальные установки, необходимые для успешной социализации человека в современном мире;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личностно-значимой деятельности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предполагающий участие детей в различных формах деятельности в соответствии с личностными смыслами и жизненными установками;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коллективного воспитания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проявляющийся 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взаимодействии детей и взрослых в процессе совместного решения задач;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дифференциации воспитания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учёта групповых  и индивидуальных особенностей детей, создания дополнительных условий для социализации детей с ОВЗ;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целостности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обеспечивающий системность, преемственность воспитания, взаимосвязанность всех его компонентов;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государственно-общественной организации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воспитания, предполагающий разделение полномочий и консолидацию усилий органов государственной и муниципальной власти и общественных институтов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воспитании;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результативности…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Средового подхода: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воспитывающая и мотивирующая к обновлению и развитию образовательная среда специализированного учреждения изменяет личность воспитанника к лучшему;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Результативности: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активное командное взаимодействие и сотрудничество в спортивных и гражданско-патриотических событиях и социальных практиках  помогает в раскрытии индивидуальности каждого воспитанника;</a:t>
                      </a:r>
                    </a:p>
                    <a:p>
                      <a:pPr lvl="0"/>
                      <a:r>
                        <a:rPr kumimoji="0" lang="ru-RU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Полипрофессионализации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профессиональных проб и практик запускает процесс позитивных личностных изменений в выборе будущей профессии;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Синергии и сотрудничества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обновление процесса обучения и воспитания объединяет педагогический коллектив в выборе неформального образования и общения с воспитанниками;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Взаимодействия: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творческих социальных проектов в сотрудничестве с семьями обучающихся учит преобразовывать окружающий мир и свою жизнь.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9749</TotalTime>
  <Words>1811</Words>
  <Application>Microsoft Office PowerPoint</Application>
  <PresentationFormat>Произвольный</PresentationFormat>
  <Paragraphs>211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Конструирование единых целей воспитания на основе базовых общественных ценностей </vt:lpstr>
      <vt:lpstr>Основные вопросы </vt:lpstr>
      <vt:lpstr>Определяем стартовую позицию </vt:lpstr>
      <vt:lpstr>Презентация PowerPoint</vt:lpstr>
      <vt:lpstr>Апробация и внедрение программы воспитания</vt:lpstr>
      <vt:lpstr>Воспитывающая социокультурная среда </vt:lpstr>
      <vt:lpstr>            Основные механизмы-реализации средового подхода в  воспитании: </vt:lpstr>
      <vt:lpstr>Раздел 1. «Особенности организуемого в школе воспитательного процесса»</vt:lpstr>
      <vt:lpstr>Принципы воспитания = нормы и правила  </vt:lpstr>
      <vt:lpstr>Принципы воспитания примерной программы </vt:lpstr>
      <vt:lpstr>Определяем смыслы  принципов воспитания </vt:lpstr>
      <vt:lpstr>Метод «Облако смыслов»</vt:lpstr>
      <vt:lpstr>Технология применения</vt:lpstr>
      <vt:lpstr>2. Конструирование единых целей воспитания на основе базовых общественных ценностей</vt:lpstr>
      <vt:lpstr>Насколько от 1 до 10 Вам важно: семья, труд, отечество, природа, мир, знания, культура, здоровье, человек</vt:lpstr>
      <vt:lpstr>Целеполагание – важный элемент воспитательной технологии, мысленное представление о результате   </vt:lpstr>
      <vt:lpstr>Основа Целеполагания воспитания – компоненты личностного развития/ личностных результатов    </vt:lpstr>
      <vt:lpstr>Единство целей воспитания обеспечивает позитивную динамику развития личности </vt:lpstr>
      <vt:lpstr>Как мы поймем, что сформулировали цель воспитания?              Критерии</vt:lpstr>
      <vt:lpstr>Отбор задач </vt:lpstr>
      <vt:lpstr>Как вовлечьСЯ В процесс проектированиЯ ЦЕЛЕЙ программы</vt:lpstr>
      <vt:lpstr>Методическая помощь  1.консультирование в режиме ВКС (по согласованию)  2. бюджетные КПК: «Конструирование инновационно-образовательных моделей внеурочной деятельности основной школы»  16 час.    6-8 сентября  2021 г.   «Комплексный подход к составлению плана и реализации деятельности классного руководителя»  16 час.  16-18 марта 20201 г,                          12-14 октября 2021 г.   «Активные и интерактивные образовательные практики в реализации Стратегии развития воспитания образовательной организации»     16 час.     15-26 ноября 2021 г.       </vt:lpstr>
      <vt:lpstr>Выскажитесь одним предложением о своей работе, выбирая начало фразы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на основе технического конструирования</dc:title>
  <dc:creator>Голубцов Алексей Валерьевич</dc:creator>
  <cp:lastModifiedBy>Dremina-IA</cp:lastModifiedBy>
  <cp:revision>924</cp:revision>
  <cp:lastPrinted>2019-08-16T09:58:51Z</cp:lastPrinted>
  <dcterms:created xsi:type="dcterms:W3CDTF">2017-06-28T07:28:35Z</dcterms:created>
  <dcterms:modified xsi:type="dcterms:W3CDTF">2021-02-01T07:53:13Z</dcterms:modified>
</cp:coreProperties>
</file>