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65" r:id="rId4"/>
    <p:sldId id="269" r:id="rId5"/>
    <p:sldId id="270" r:id="rId6"/>
    <p:sldId id="271" r:id="rId7"/>
    <p:sldId id="274" r:id="rId8"/>
    <p:sldId id="280" r:id="rId9"/>
    <p:sldId id="272" r:id="rId10"/>
    <p:sldId id="279" r:id="rId11"/>
    <p:sldId id="276" r:id="rId12"/>
    <p:sldId id="281" r:id="rId13"/>
    <p:sldId id="275" r:id="rId14"/>
    <p:sldId id="282" r:id="rId15"/>
    <p:sldId id="285" r:id="rId16"/>
    <p:sldId id="278" r:id="rId17"/>
    <p:sldId id="277" r:id="rId18"/>
    <p:sldId id="286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863D"/>
    <a:srgbClr val="EEB500"/>
    <a:srgbClr val="99FF33"/>
    <a:srgbClr val="FF66CC"/>
    <a:srgbClr val="FF0066"/>
    <a:srgbClr val="A44636"/>
    <a:srgbClr val="009900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0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23FD7-831B-4BDF-8069-1BCC078DFC7C}" type="datetimeFigureOut">
              <a:rPr lang="ru-RU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1207A-700C-4AE5-91F1-DFE12284DF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5A2AC-D4FF-49B1-B8B8-E39FFD9094CD}" type="datetimeFigureOut">
              <a:rPr lang="ru-RU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3DA73-AE3C-470F-AAA9-BD7745D74B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F2041-B6AC-4428-AB60-0DB83BB369F1}" type="datetimeFigureOut">
              <a:rPr lang="ru-RU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4B34E-A00B-499E-8E23-90B9E46CE1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178E6-150E-444D-BD4B-8B7B3A01FEBC}" type="datetimeFigureOut">
              <a:rPr lang="ru-RU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8DBD3-3042-41BD-BABC-3980FE7B58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36CD7-77EF-497F-A214-5B9B547CCE5C}" type="datetimeFigureOut">
              <a:rPr lang="ru-RU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C4A35-84A1-4E8F-8BFE-3C30D88553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7A998-D653-455E-94C6-EBE3F5092317}" type="datetimeFigureOut">
              <a:rPr lang="ru-RU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670ED-5F72-48FF-BCB2-8F9E1D5850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4F96C-C8DB-4D53-B34F-043989F4A2B0}" type="datetimeFigureOut">
              <a:rPr lang="ru-RU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681A0-B621-4361-9CA0-8A7960DE1B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E7F0F-CF39-4868-91C8-F108000149A0}" type="datetimeFigureOut">
              <a:rPr lang="ru-RU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6EC18-5D57-4793-8ED4-F8604EB73D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280A5-35CB-4282-A170-3FF8FFE13FDE}" type="datetimeFigureOut">
              <a:rPr lang="ru-RU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C6D07-AFE3-4A94-B937-6683C6AD38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A9EF9-93FD-48EC-A879-55FC00F269A3}" type="datetimeFigureOut">
              <a:rPr lang="ru-RU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E201A-B5F3-4D53-A914-0477775A81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9DBB1-D535-455D-88FE-8AF272A0DEB8}" type="datetimeFigureOut">
              <a:rPr lang="ru-RU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870A4-50A7-4BF5-987B-52C21B4556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597B5B-72C6-4F2D-88C7-BA56225719B2}" type="datetimeFigureOut">
              <a:rPr lang="ru-RU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35FE99F-29DA-468D-974E-21E270E84E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8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13" Type="http://schemas.openxmlformats.org/officeDocument/2006/relationships/image" Target="../media/image70.jpe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12" Type="http://schemas.openxmlformats.org/officeDocument/2006/relationships/image" Target="../media/image69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11" Type="http://schemas.openxmlformats.org/officeDocument/2006/relationships/image" Target="../media/image68.jpeg"/><Relationship Id="rId5" Type="http://schemas.openxmlformats.org/officeDocument/2006/relationships/image" Target="../media/image62.jpeg"/><Relationship Id="rId10" Type="http://schemas.openxmlformats.org/officeDocument/2006/relationships/image" Target="../media/image67.jpeg"/><Relationship Id="rId4" Type="http://schemas.openxmlformats.org/officeDocument/2006/relationships/image" Target="../media/image61.jpeg"/><Relationship Id="rId9" Type="http://schemas.openxmlformats.org/officeDocument/2006/relationships/image" Target="../media/image6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72.jpeg"/><Relationship Id="rId7" Type="http://schemas.openxmlformats.org/officeDocument/2006/relationships/image" Target="../media/image76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Relationship Id="rId9" Type="http://schemas.openxmlformats.org/officeDocument/2006/relationships/image" Target="../media/image7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1428736"/>
            <a:ext cx="7056784" cy="1736172"/>
          </a:xfrm>
        </p:spPr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31750" contourW="12700">
              <a:bevelT w="63500" h="57150"/>
              <a:contourClr>
                <a:srgbClr val="005828"/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dirty="0" smtClean="0">
                <a:ln w="11430"/>
                <a:solidFill>
                  <a:srgbClr val="00863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 –учитель здоровья</a:t>
            </a:r>
            <a:endParaRPr lang="ru-RU" sz="5400" b="1" dirty="0">
              <a:ln w="11430"/>
              <a:solidFill>
                <a:srgbClr val="00863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9063" y="4357688"/>
            <a:ext cx="5035550" cy="2239962"/>
          </a:xfrm>
        </p:spPr>
        <p:txBody>
          <a:bodyPr rtlCol="0">
            <a:normAutofit lnSpcReduction="10000"/>
          </a:bodyPr>
          <a:lstStyle/>
          <a:p>
            <a:pPr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err="1" smtClean="0">
                <a:solidFill>
                  <a:schemeClr val="tx1"/>
                </a:solidFill>
              </a:rPr>
              <a:t>Васько</a:t>
            </a:r>
            <a:r>
              <a:rPr lang="ru-RU" sz="2400" b="1" dirty="0" smtClean="0">
                <a:solidFill>
                  <a:schemeClr val="tx1"/>
                </a:solidFill>
              </a:rPr>
              <a:t> Ольга Васильевна, 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учитель географии МБОУ «</a:t>
            </a:r>
            <a:r>
              <a:rPr lang="ru-RU" sz="2400" dirty="0" err="1" smtClean="0">
                <a:solidFill>
                  <a:schemeClr val="tx1"/>
                </a:solidFill>
              </a:rPr>
              <a:t>Бабкинская</a:t>
            </a:r>
            <a:r>
              <a:rPr lang="ru-RU" sz="2400" dirty="0" smtClean="0">
                <a:solidFill>
                  <a:schemeClr val="tx1"/>
                </a:solidFill>
              </a:rPr>
              <a:t> средняя общеобразовательная школа» </a:t>
            </a:r>
            <a:r>
              <a:rPr lang="ru-RU" sz="2400" dirty="0" err="1" smtClean="0">
                <a:solidFill>
                  <a:schemeClr val="tx1"/>
                </a:solidFill>
              </a:rPr>
              <a:t>Частинского</a:t>
            </a:r>
            <a:r>
              <a:rPr lang="ru-RU" sz="2400" dirty="0" smtClean="0">
                <a:solidFill>
                  <a:schemeClr val="tx1"/>
                </a:solidFill>
              </a:rPr>
              <a:t> района, Пермского края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331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3214688"/>
            <a:ext cx="2520950" cy="341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Рисунок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857250"/>
            <a:ext cx="86360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Прямоугольник 5"/>
          <p:cNvSpPr>
            <a:spLocks noChangeArrowheads="1"/>
          </p:cNvSpPr>
          <p:nvPr/>
        </p:nvSpPr>
        <p:spPr bwMode="auto">
          <a:xfrm>
            <a:off x="1857375" y="214313"/>
            <a:ext cx="707231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</a:rPr>
              <a:t>Министерство образования и науки Пермского края</a:t>
            </a:r>
            <a:br>
              <a:rPr lang="ru-RU" sz="2400">
                <a:latin typeface="Times New Roman" pitchFamily="18" charset="0"/>
              </a:rPr>
            </a:br>
            <a:endParaRPr lang="ru-RU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35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5" descr="IMG_69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7625" y="0"/>
            <a:ext cx="4191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Объект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63" y="0"/>
            <a:ext cx="3714750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Содержимое 3" descr="http://mindraw.web.ru/mine_volc2.jp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6563" y="4643438"/>
            <a:ext cx="192881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71688" y="2857500"/>
            <a:ext cx="1500187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TextBox 12"/>
          <p:cNvSpPr txBox="1">
            <a:spLocks noChangeArrowheads="1"/>
          </p:cNvSpPr>
          <p:nvPr/>
        </p:nvSpPr>
        <p:spPr bwMode="auto">
          <a:xfrm>
            <a:off x="6500813" y="3714750"/>
            <a:ext cx="26733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Times New Roman" pitchFamily="18" charset="0"/>
              </a:rPr>
              <a:t>Частинский район – </a:t>
            </a:r>
          </a:p>
          <a:p>
            <a:r>
              <a:rPr lang="ru-RU" sz="2000" b="1">
                <a:solidFill>
                  <a:schemeClr val="bg1"/>
                </a:solidFill>
                <a:latin typeface="Times New Roman" pitchFamily="18" charset="0"/>
              </a:rPr>
              <a:t>родина волконскоита</a:t>
            </a:r>
          </a:p>
        </p:txBody>
      </p:sp>
      <p:sp>
        <p:nvSpPr>
          <p:cNvPr id="22535" name="Прямоугольник 13"/>
          <p:cNvSpPr>
            <a:spLocks noChangeArrowheads="1"/>
          </p:cNvSpPr>
          <p:nvPr/>
        </p:nvSpPr>
        <p:spPr bwMode="auto">
          <a:xfrm>
            <a:off x="0" y="3995738"/>
            <a:ext cx="45720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i="1">
                <a:solidFill>
                  <a:srgbClr val="FFFF00"/>
                </a:solidFill>
                <a:latin typeface="Times New Roman" pitchFamily="18" charset="0"/>
              </a:rPr>
              <a:t>«Везде исследуйте всечасно, что есть велико и прекрасно, чего ещё не видел свет...»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3" descr="DSCF21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500313"/>
            <a:ext cx="2741613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4" descr="DSC0919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88" y="1357313"/>
            <a:ext cx="3071812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13" y="2071688"/>
            <a:ext cx="236855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28625" y="0"/>
            <a:ext cx="8072438" cy="1190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ru-RU" sz="3600" b="1" i="1">
                <a:solidFill>
                  <a:srgbClr val="984807"/>
                </a:solidFill>
                <a:latin typeface="Times New Roman" pitchFamily="18" charset="0"/>
              </a:rPr>
              <a:t>Сохрани здоровье природы, </a:t>
            </a:r>
          </a:p>
          <a:p>
            <a:pPr algn="ctr"/>
            <a:r>
              <a:rPr lang="ru-RU" sz="3600" b="1" i="1">
                <a:solidFill>
                  <a:srgbClr val="984807"/>
                </a:solidFill>
                <a:latin typeface="Times New Roman" pitchFamily="18" charset="0"/>
              </a:rPr>
              <a:t>и она сохранит твоё</a:t>
            </a:r>
            <a:endParaRPr lang="ru-RU" sz="36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09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1357313"/>
            <a:ext cx="2214562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Box 3"/>
          <p:cNvSpPr txBox="1">
            <a:spLocks noChangeArrowheads="1"/>
          </p:cNvSpPr>
          <p:nvPr/>
        </p:nvSpPr>
        <p:spPr bwMode="auto">
          <a:xfrm>
            <a:off x="2428875" y="5072063"/>
            <a:ext cx="4648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sz="3600" b="1" i="1">
                <a:solidFill>
                  <a:schemeClr val="bg1"/>
                </a:solidFill>
                <a:latin typeface="Times New Roman" pitchFamily="18" charset="0"/>
              </a:rPr>
              <a:t>Красота спасёт мир!</a:t>
            </a:r>
          </a:p>
        </p:txBody>
      </p:sp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2714625"/>
            <a:ext cx="1747837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75" y="2643188"/>
            <a:ext cx="42672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3" descr="G:\фото здоровье\ф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02013"/>
            <a:ext cx="4857750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88" y="1003300"/>
            <a:ext cx="3357562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Box 4"/>
          <p:cNvSpPr txBox="1">
            <a:spLocks noChangeArrowheads="1"/>
          </p:cNvSpPr>
          <p:nvPr/>
        </p:nvSpPr>
        <p:spPr bwMode="auto">
          <a:xfrm>
            <a:off x="5072063" y="5072063"/>
            <a:ext cx="3857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i="1">
                <a:solidFill>
                  <a:schemeClr val="bg1"/>
                </a:solidFill>
                <a:latin typeface="Times New Roman" pitchFamily="18" charset="0"/>
              </a:rPr>
              <a:t>Путешествуйте </a:t>
            </a:r>
          </a:p>
          <a:p>
            <a:pPr algn="ctr"/>
            <a:r>
              <a:rPr lang="ru-RU" sz="3600" b="1" i="1">
                <a:solidFill>
                  <a:schemeClr val="bg1"/>
                </a:solidFill>
                <a:latin typeface="Times New Roman" pitchFamily="18" charset="0"/>
              </a:rPr>
              <a:t>на здоровье!</a:t>
            </a:r>
          </a:p>
        </p:txBody>
      </p:sp>
      <p:pic>
        <p:nvPicPr>
          <p:cNvPr id="25605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88" y="144463"/>
            <a:ext cx="278606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 descr="C:\Users\Валера\Desktop\компас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8263" y="0"/>
            <a:ext cx="730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8" y="2428875"/>
            <a:ext cx="1857375" cy="254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431770">
            <a:off x="4830763" y="1560513"/>
            <a:ext cx="3378200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794065">
            <a:off x="906463" y="1536700"/>
            <a:ext cx="3052762" cy="203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640986">
            <a:off x="5484813" y="4017963"/>
            <a:ext cx="3482975" cy="222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Box 6"/>
          <p:cNvSpPr txBox="1">
            <a:spLocks noChangeArrowheads="1"/>
          </p:cNvSpPr>
          <p:nvPr/>
        </p:nvSpPr>
        <p:spPr bwMode="auto">
          <a:xfrm>
            <a:off x="1928813" y="214313"/>
            <a:ext cx="6429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i="1">
                <a:solidFill>
                  <a:srgbClr val="00863D"/>
                </a:solidFill>
                <a:latin typeface="Times New Roman" pitchFamily="18" charset="0"/>
              </a:rPr>
              <a:t>И здоровье придёт к тебе как</a:t>
            </a:r>
          </a:p>
          <a:p>
            <a:r>
              <a:rPr lang="ru-RU" sz="3600" b="1" i="1">
                <a:solidFill>
                  <a:srgbClr val="00863D"/>
                </a:solidFill>
                <a:latin typeface="Times New Roman" pitchFamily="18" charset="0"/>
              </a:rPr>
              <a:t> бесценный дар Земли и Неба</a:t>
            </a:r>
          </a:p>
        </p:txBody>
      </p:sp>
      <p:pic>
        <p:nvPicPr>
          <p:cNvPr id="27653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63" y="4572000"/>
            <a:ext cx="2714625" cy="203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890188">
            <a:off x="207963" y="3906838"/>
            <a:ext cx="2873375" cy="199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2" descr="C:\Users\Валера\Desktop\яяя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1370629">
            <a:off x="3775075" y="2268538"/>
            <a:ext cx="1895475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3675" y="0"/>
            <a:ext cx="7680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6" descr="D:\Ольга\грамоты\рез. уч-ся участия в конкурсах\софь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2923917">
            <a:off x="2497138" y="1193800"/>
            <a:ext cx="1398587" cy="195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5" y="928688"/>
            <a:ext cx="1285875" cy="181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833584">
            <a:off x="5915025" y="484188"/>
            <a:ext cx="1277938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 descr="D:\Ольга\грамоты\рез. уч-ся участия в конкурсах\Мой край 00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785854">
            <a:off x="7346950" y="630238"/>
            <a:ext cx="1379538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9" descr="D:\Ольга\грамоты\рез. уч-ся участия конференциях\сер соня открытый мир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796873">
            <a:off x="3535363" y="622300"/>
            <a:ext cx="1266825" cy="169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4" descr="D:\Ольга\грамоты\рез. уч-ся участия в конкурсах\ксения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-850586">
            <a:off x="3981450" y="2420938"/>
            <a:ext cx="13208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8" descr="D:\Ольга\грамоты\рез. уч-ся участия конференциях\денис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2092322">
            <a:off x="5407025" y="2422525"/>
            <a:ext cx="1217613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645324">
            <a:off x="6518275" y="1749425"/>
            <a:ext cx="1312863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Picture 5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4714875"/>
            <a:ext cx="329565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Picture 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2643188"/>
            <a:ext cx="2714625" cy="197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rot="-1646434">
            <a:off x="7527925" y="5505450"/>
            <a:ext cx="1449388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5" name="TextBox 15"/>
          <p:cNvSpPr txBox="1">
            <a:spLocks noChangeArrowheads="1"/>
          </p:cNvSpPr>
          <p:nvPr/>
        </p:nvSpPr>
        <p:spPr bwMode="auto">
          <a:xfrm rot="-1517692">
            <a:off x="6353175" y="4533900"/>
            <a:ext cx="2362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EEB500"/>
                </a:solidFill>
                <a:latin typeface="Times New Roman" pitchFamily="18" charset="0"/>
              </a:rPr>
              <a:t>ЗДОРОВЬЕ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428625"/>
            <a:ext cx="7643812" cy="624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914259">
            <a:off x="6073775" y="466725"/>
            <a:ext cx="162877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460218">
            <a:off x="1638300" y="1368425"/>
            <a:ext cx="1801813" cy="240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823112">
            <a:off x="6378575" y="2522538"/>
            <a:ext cx="21971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3" descr="D:\Ольга\грамоты старые\Оля\учитель здоровья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1660025">
            <a:off x="2719388" y="263525"/>
            <a:ext cx="1725612" cy="254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154188">
            <a:off x="4338638" y="38100"/>
            <a:ext cx="1728787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2" descr="G:\фото здоровье\ф9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33813" y="2643188"/>
            <a:ext cx="2809875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4313" y="3500438"/>
            <a:ext cx="4214812" cy="313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C:\Users\Валера\Desktop\пож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9688" y="0"/>
            <a:ext cx="93011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Box 2"/>
          <p:cNvSpPr txBox="1">
            <a:spLocks noChangeArrowheads="1"/>
          </p:cNvSpPr>
          <p:nvPr/>
        </p:nvSpPr>
        <p:spPr bwMode="auto">
          <a:xfrm>
            <a:off x="309563" y="285750"/>
            <a:ext cx="88344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i="1">
                <a:solidFill>
                  <a:schemeClr val="bg1"/>
                </a:solidFill>
                <a:latin typeface="Times New Roman" pitchFamily="18" charset="0"/>
              </a:rPr>
              <a:t>Счастливый ребёнок – здоровый ребёнок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350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36179">
            <a:off x="5921375" y="319088"/>
            <a:ext cx="143033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Box 6"/>
          <p:cNvSpPr txBox="1">
            <a:spLocks noChangeArrowheads="1"/>
          </p:cNvSpPr>
          <p:nvPr/>
        </p:nvSpPr>
        <p:spPr bwMode="auto">
          <a:xfrm rot="-2793056">
            <a:off x="1140619" y="4034632"/>
            <a:ext cx="24574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>
                <a:solidFill>
                  <a:srgbClr val="990000"/>
                </a:solidFill>
                <a:latin typeface="Times New Roman" pitchFamily="18" charset="0"/>
              </a:rPr>
              <a:t>Не нанеси вреда</a:t>
            </a:r>
          </a:p>
        </p:txBody>
      </p:sp>
      <p:sp>
        <p:nvSpPr>
          <p:cNvPr id="15364" name="TextBox 7"/>
          <p:cNvSpPr txBox="1">
            <a:spLocks noChangeArrowheads="1"/>
          </p:cNvSpPr>
          <p:nvPr/>
        </p:nvSpPr>
        <p:spPr bwMode="auto">
          <a:xfrm rot="-4047619">
            <a:off x="3094038" y="2927350"/>
            <a:ext cx="24717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>
                <a:solidFill>
                  <a:srgbClr val="990000"/>
                </a:solidFill>
                <a:latin typeface="Times New Roman" pitchFamily="18" charset="0"/>
              </a:rPr>
              <a:t>Непрерывность</a:t>
            </a:r>
            <a:r>
              <a:rPr lang="ru-RU" sz="2000">
                <a:solidFill>
                  <a:srgbClr val="99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5365" name="TextBox 8"/>
          <p:cNvSpPr txBox="1">
            <a:spLocks noChangeArrowheads="1"/>
          </p:cNvSpPr>
          <p:nvPr/>
        </p:nvSpPr>
        <p:spPr bwMode="auto">
          <a:xfrm rot="-3847685">
            <a:off x="4994275" y="2652713"/>
            <a:ext cx="26892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800000"/>
                </a:solidFill>
                <a:latin typeface="Times New Roman" pitchFamily="18" charset="0"/>
              </a:rPr>
              <a:t>Преемственность </a:t>
            </a:r>
          </a:p>
        </p:txBody>
      </p:sp>
      <p:pic>
        <p:nvPicPr>
          <p:cNvPr id="153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5" y="4214813"/>
            <a:ext cx="4081463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88" y="5000625"/>
            <a:ext cx="1427162" cy="123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TextBox 11"/>
          <p:cNvSpPr txBox="1">
            <a:spLocks noChangeArrowheads="1"/>
          </p:cNvSpPr>
          <p:nvPr/>
        </p:nvSpPr>
        <p:spPr bwMode="auto">
          <a:xfrm>
            <a:off x="0" y="285750"/>
            <a:ext cx="48926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 i="1">
                <a:solidFill>
                  <a:schemeClr val="bg1"/>
                </a:solidFill>
                <a:latin typeface="Times New Roman" pitchFamily="18" charset="0"/>
              </a:rPr>
              <a:t>Здоровье – это жизнь, </a:t>
            </a:r>
          </a:p>
          <a:p>
            <a:pPr algn="ctr"/>
            <a:r>
              <a:rPr lang="ru-RU" sz="3600" b="1" i="1">
                <a:solidFill>
                  <a:schemeClr val="bg1"/>
                </a:solidFill>
                <a:latin typeface="Times New Roman" pitchFamily="18" charset="0"/>
              </a:rPr>
              <a:t>это счастье, </a:t>
            </a:r>
          </a:p>
          <a:p>
            <a:pPr algn="ctr"/>
            <a:r>
              <a:rPr lang="ru-RU" sz="3600" b="1" i="1">
                <a:solidFill>
                  <a:schemeClr val="bg1"/>
                </a:solidFill>
                <a:latin typeface="Times New Roman" pitchFamily="18" charset="0"/>
              </a:rPr>
              <a:t>это цель</a:t>
            </a:r>
          </a:p>
        </p:txBody>
      </p:sp>
      <p:pic>
        <p:nvPicPr>
          <p:cNvPr id="15369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771023">
            <a:off x="3467100" y="4918075"/>
            <a:ext cx="5000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9688"/>
            <a:ext cx="9144000" cy="689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143125"/>
            <a:ext cx="4357688" cy="326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571750"/>
            <a:ext cx="4341812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Box 5"/>
          <p:cNvSpPr txBox="1">
            <a:spLocks noChangeArrowheads="1"/>
          </p:cNvSpPr>
          <p:nvPr/>
        </p:nvSpPr>
        <p:spPr bwMode="auto">
          <a:xfrm>
            <a:off x="3071813" y="928688"/>
            <a:ext cx="30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</a:rPr>
              <a:t>  </a:t>
            </a:r>
          </a:p>
        </p:txBody>
      </p:sp>
      <p:sp>
        <p:nvSpPr>
          <p:cNvPr id="16389" name="Прямоугольник 7"/>
          <p:cNvSpPr>
            <a:spLocks noChangeArrowheads="1"/>
          </p:cNvSpPr>
          <p:nvPr/>
        </p:nvSpPr>
        <p:spPr bwMode="auto">
          <a:xfrm>
            <a:off x="285750" y="285750"/>
            <a:ext cx="85010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i="1">
                <a:solidFill>
                  <a:schemeClr val="bg1"/>
                </a:solidFill>
                <a:latin typeface="Times New Roman" pitchFamily="18" charset="0"/>
              </a:rPr>
              <a:t>География – это большая возможность научить детей учиться здоровью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38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3000375"/>
            <a:ext cx="396557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571875"/>
            <a:ext cx="4230687" cy="310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285750"/>
            <a:ext cx="4214812" cy="316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642938"/>
            <a:ext cx="4351338" cy="17541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Люби жизнь во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 всех её проявлениях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i="1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5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38" y="2500313"/>
            <a:ext cx="34432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500" y="3571875"/>
            <a:ext cx="3360738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Box 4"/>
          <p:cNvSpPr txBox="1">
            <a:spLocks noChangeArrowheads="1"/>
          </p:cNvSpPr>
          <p:nvPr/>
        </p:nvSpPr>
        <p:spPr bwMode="auto">
          <a:xfrm>
            <a:off x="1643063" y="428625"/>
            <a:ext cx="5892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 i="1">
                <a:solidFill>
                  <a:schemeClr val="bg1"/>
                </a:solidFill>
                <a:latin typeface="Times New Roman" pitchFamily="18" charset="0"/>
              </a:rPr>
              <a:t>Правильное питание – это </a:t>
            </a:r>
          </a:p>
          <a:p>
            <a:pPr algn="ctr"/>
            <a:r>
              <a:rPr lang="ru-RU" sz="3600" b="1" i="1">
                <a:solidFill>
                  <a:schemeClr val="bg1"/>
                </a:solidFill>
                <a:latin typeface="Times New Roman" pitchFamily="18" charset="0"/>
              </a:rPr>
              <a:t>основа твоего здоровья </a:t>
            </a:r>
          </a:p>
        </p:txBody>
      </p:sp>
      <p:pic>
        <p:nvPicPr>
          <p:cNvPr id="1843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003274">
            <a:off x="3282950" y="2044700"/>
            <a:ext cx="1471613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1285875" y="4857750"/>
            <a:ext cx="61547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i="1">
                <a:solidFill>
                  <a:schemeClr val="bg1"/>
                </a:solidFill>
                <a:latin typeface="Times New Roman" pitchFamily="18" charset="0"/>
              </a:rPr>
              <a:t>Вредные привычки – это одна из форм рабства</a:t>
            </a: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5" y="571500"/>
            <a:ext cx="4318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15188" y="1214438"/>
            <a:ext cx="1047750" cy="75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813" y="1185863"/>
            <a:ext cx="1558925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09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88" y="4143375"/>
            <a:ext cx="3627437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4084638"/>
            <a:ext cx="3929063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75" y="785813"/>
            <a:ext cx="2266950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Прямоугольник 5"/>
          <p:cNvSpPr>
            <a:spLocks noChangeArrowheads="1"/>
          </p:cNvSpPr>
          <p:nvPr/>
        </p:nvSpPr>
        <p:spPr bwMode="auto">
          <a:xfrm>
            <a:off x="4143375" y="428625"/>
            <a:ext cx="45720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i="1">
                <a:solidFill>
                  <a:srgbClr val="FF0066"/>
                </a:solidFill>
                <a:latin typeface="Times New Roman" pitchFamily="18" charset="0"/>
              </a:rPr>
              <a:t>Позитивно относись к трудностям.</a:t>
            </a:r>
          </a:p>
          <a:p>
            <a:pPr algn="ctr"/>
            <a:r>
              <a:rPr lang="ru-RU" sz="3600" b="1" i="1">
                <a:solidFill>
                  <a:srgbClr val="FF0066"/>
                </a:solidFill>
                <a:latin typeface="Times New Roman" pitchFamily="18" charset="0"/>
              </a:rPr>
              <a:t>Помни:</a:t>
            </a:r>
          </a:p>
          <a:p>
            <a:pPr algn="ctr"/>
            <a:r>
              <a:rPr lang="ru-RU" sz="3600" b="1" i="1">
                <a:solidFill>
                  <a:srgbClr val="FF0066"/>
                </a:solidFill>
                <a:latin typeface="Times New Roman" pitchFamily="18" charset="0"/>
              </a:rPr>
              <a:t> они преходящи,</a:t>
            </a:r>
          </a:p>
          <a:p>
            <a:pPr algn="ctr"/>
            <a:r>
              <a:rPr lang="ru-RU" sz="3600" b="1" i="1">
                <a:solidFill>
                  <a:srgbClr val="FF0066"/>
                </a:solidFill>
                <a:latin typeface="Times New Roman" pitchFamily="18" charset="0"/>
              </a:rPr>
              <a:t> а Ты – ВЕЧЕН!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625" y="-26988"/>
            <a:ext cx="9191625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2571750"/>
            <a:ext cx="3214688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60863" y="214313"/>
            <a:ext cx="452755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Box 5"/>
          <p:cNvSpPr txBox="1">
            <a:spLocks noChangeArrowheads="1"/>
          </p:cNvSpPr>
          <p:nvPr/>
        </p:nvSpPr>
        <p:spPr bwMode="auto">
          <a:xfrm>
            <a:off x="142875" y="214313"/>
            <a:ext cx="42862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i="1">
                <a:solidFill>
                  <a:srgbClr val="FF0066"/>
                </a:solidFill>
                <a:latin typeface="Times New Roman" pitchFamily="18" charset="0"/>
              </a:rPr>
              <a:t>Дорога к здоровью – </a:t>
            </a:r>
          </a:p>
          <a:p>
            <a:pPr algn="ctr"/>
            <a:r>
              <a:rPr lang="ru-RU" sz="3600" b="1" i="1">
                <a:solidFill>
                  <a:srgbClr val="FF0066"/>
                </a:solidFill>
                <a:latin typeface="Times New Roman" pitchFamily="18" charset="0"/>
              </a:rPr>
              <a:t>дорога к счастью, </a:t>
            </a:r>
          </a:p>
          <a:p>
            <a:pPr algn="ctr"/>
            <a:r>
              <a:rPr lang="ru-RU" sz="3600" b="1" i="1">
                <a:solidFill>
                  <a:srgbClr val="FF0066"/>
                </a:solidFill>
                <a:latin typeface="Times New Roman" pitchFamily="18" charset="0"/>
              </a:rPr>
              <a:t>к радости, </a:t>
            </a:r>
          </a:p>
          <a:p>
            <a:pPr algn="ctr"/>
            <a:r>
              <a:rPr lang="ru-RU" sz="3600" b="1" i="1">
                <a:solidFill>
                  <a:srgbClr val="FF0066"/>
                </a:solidFill>
                <a:latin typeface="Times New Roman" pitchFamily="18" charset="0"/>
              </a:rPr>
              <a:t>к новой жизни</a:t>
            </a:r>
          </a:p>
        </p:txBody>
      </p:sp>
      <p:pic>
        <p:nvPicPr>
          <p:cNvPr id="21509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5" y="3433763"/>
            <a:ext cx="3414713" cy="342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1706</TotalTime>
  <Words>126</Words>
  <Application>Microsoft Office PowerPoint</Application>
  <PresentationFormat>Экран (4:3)</PresentationFormat>
  <Paragraphs>36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Times New Roman</vt:lpstr>
      <vt:lpstr>Arial</vt:lpstr>
      <vt:lpstr>Calibri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Географические</dc:title>
  <dc:creator>Ранько Елена</dc:creator>
  <cp:lastModifiedBy>Ljadova-NV</cp:lastModifiedBy>
  <cp:revision>158</cp:revision>
  <dcterms:created xsi:type="dcterms:W3CDTF">2015-04-19T15:51:03Z</dcterms:created>
  <dcterms:modified xsi:type="dcterms:W3CDTF">2018-11-22T08:44:24Z</dcterms:modified>
</cp:coreProperties>
</file>