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  <p:sldId id="264" r:id="rId6"/>
    <p:sldId id="266" r:id="rId7"/>
    <p:sldId id="262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5" autoAdjust="0"/>
    <p:restoredTop sz="94660"/>
  </p:normalViewPr>
  <p:slideViewPr>
    <p:cSldViewPr>
      <p:cViewPr>
        <p:scale>
          <a:sx n="53" d="100"/>
          <a:sy n="53" d="100"/>
        </p:scale>
        <p:origin x="-1788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8EDFA-CD56-49CA-94BE-F6CA69405F0B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D2874-682B-4371-A857-6016DDC3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Задачи по химии как инструмент формирования учебной мотивации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06308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Туманова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Виктория Леонидовна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у</a:t>
            </a:r>
            <a:r>
              <a:rPr lang="ru-RU" b="1" dirty="0" smtClean="0">
                <a:solidFill>
                  <a:schemeClr val="tx1"/>
                </a:solidFill>
              </a:rPr>
              <a:t>читель химии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высшей категории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Пермь, 2018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b="1" i="1" dirty="0" smtClean="0"/>
              <a:t>Поработаем Золушкой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sz="3600" dirty="0" smtClean="0"/>
              <a:t>Способы разделения смесей</a:t>
            </a:r>
            <a:r>
              <a:rPr lang="ru-RU" dirty="0" smtClean="0"/>
              <a:t>   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Дана смесь железных стружек, глины и соли.  Предложите способ разделения смеси, чтобы все составные были разделены в разные пробирки.</a:t>
            </a:r>
          </a:p>
          <a:p>
            <a:pPr algn="just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/>
          <a:lstStyle/>
          <a:p>
            <a:r>
              <a:rPr lang="ru-RU" b="1" i="1" dirty="0" smtClean="0"/>
              <a:t>«Химики-детективы»</a:t>
            </a:r>
            <a:br>
              <a:rPr lang="ru-RU" b="1" i="1" dirty="0" smtClean="0"/>
            </a:br>
            <a:r>
              <a:rPr lang="ru-RU" dirty="0" smtClean="0"/>
              <a:t>(Индикаторы)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пробирках насыпаны твёрдая лимонная кислота, соль, сода. Не доставая вещества из посуды, принесите себе на парту для опытов все три соединения.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/>
              <a:t>«Химики-экстрасенсы»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4000" dirty="0" smtClean="0"/>
              <a:t>(Массовая доля вещества в растворе)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Арсений и Яна любят растворимый кофе. Арсений в кружку на 250 мл кладёт две чайные ложки кофе (20 граммов), а у Яны кружка на 200 мл, в которую она кладёт полторы ложки кофе. У кого кофе крепче?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«Химики-миллионеры»</a:t>
            </a:r>
            <a:br>
              <a:rPr lang="ru-RU" b="1" i="1" dirty="0" smtClean="0"/>
            </a:br>
            <a:r>
              <a:rPr lang="ru-RU" sz="4000" dirty="0" smtClean="0"/>
              <a:t>(Количество вещества. Постоянная Авогадро)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Самый дорогой металл в мире калифорний, полученный в американском городе Беркли.  Стоимость 1 грамма этого радиоактивного элемента около 6,5 миллионов долларов. Сколько атомов калифорния можно условно купить на 10 рублей?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«Химики-аналитики»</a:t>
            </a:r>
            <a:br>
              <a:rPr lang="ru-RU" b="1" i="1" dirty="0" smtClean="0"/>
            </a:br>
            <a:r>
              <a:rPr lang="ru-RU" sz="4000" dirty="0" smtClean="0"/>
              <a:t>(Качественные реакции на ионы)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176464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лаборатории на посуде разрушились этикетки с названиями кислот. Лаборант Василий знает, что среди них есть азотная, соляная и серная кислоты.  Помогите Васе определить вещества, чтобы начальник не лишил его премии.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/>
          <a:lstStyle/>
          <a:p>
            <a:r>
              <a:rPr lang="ru-RU" b="1" i="1" dirty="0" smtClean="0"/>
              <a:t>«Химики-экономисты»</a:t>
            </a:r>
            <a:br>
              <a:rPr lang="ru-RU" b="1" i="1" dirty="0" smtClean="0"/>
            </a:br>
            <a:r>
              <a:rPr lang="ru-RU" sz="3600" dirty="0" smtClean="0"/>
              <a:t>(Соли угольной кислоты)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Даны твёрдые соли: карбонат кальция, карбонат натрия, хлорид натрия. Определите вещества с помощью минимального набора реактивов.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ru-RU" b="1" i="1" dirty="0" smtClean="0"/>
              <a:t>«Химики-эксперты»</a:t>
            </a:r>
            <a:br>
              <a:rPr lang="ru-RU" b="1" i="1" dirty="0" smtClean="0"/>
            </a:br>
            <a:r>
              <a:rPr lang="ru-RU" sz="3600" dirty="0" smtClean="0"/>
              <a:t>(Гидролиз)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учебниках химии 9 класса предложен следующий опыт: в пробирку налейте 3 мл раствора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гидроксида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натрия и добавьте к нему несколько капель фенолфталеина. Пропустите через раствор углекислый газ. Запишите  наблюдения и уравнение реакции. Проведите данный опыт и поясните результаты.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270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Задачи по химии как инструмент формирования учебной мотивации</vt:lpstr>
      <vt:lpstr>«Поработаем Золушкой» (Способы разделения смесей   ) </vt:lpstr>
      <vt:lpstr>«Химики-детективы» (Индикаторы)</vt:lpstr>
      <vt:lpstr>«Химики-экстрасенсы» (Массовая доля вещества в растворе)</vt:lpstr>
      <vt:lpstr>«Химики-миллионеры» (Количество вещества. Постоянная Авогадро)</vt:lpstr>
      <vt:lpstr>«Химики-аналитики» (Качественные реакции на ионы)</vt:lpstr>
      <vt:lpstr>«Химики-экономисты» (Соли угольной кислоты)</vt:lpstr>
      <vt:lpstr>«Химики-эксперты» (Гидролиз)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Виктория</cp:lastModifiedBy>
  <cp:revision>13</cp:revision>
  <dcterms:created xsi:type="dcterms:W3CDTF">2018-06-18T15:26:05Z</dcterms:created>
  <dcterms:modified xsi:type="dcterms:W3CDTF">2018-09-01T14:16:57Z</dcterms:modified>
</cp:coreProperties>
</file>