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74" r:id="rId4"/>
    <p:sldId id="275" r:id="rId5"/>
    <p:sldId id="261" r:id="rId6"/>
    <p:sldId id="267" r:id="rId7"/>
    <p:sldId id="260" r:id="rId8"/>
    <p:sldId id="269" r:id="rId9"/>
    <p:sldId id="278" r:id="rId10"/>
    <p:sldId id="276" r:id="rId11"/>
    <p:sldId id="277" r:id="rId12"/>
    <p:sldId id="268" r:id="rId13"/>
    <p:sldId id="273" r:id="rId14"/>
    <p:sldId id="262" r:id="rId15"/>
    <p:sldId id="270" r:id="rId16"/>
    <p:sldId id="264" r:id="rId17"/>
    <p:sldId id="271" r:id="rId18"/>
    <p:sldId id="272" r:id="rId19"/>
    <p:sldId id="279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2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5DBBAF-1F39-40BE-9153-F67A1A8B1544}" type="doc">
      <dgm:prSet loTypeId="urn:microsoft.com/office/officeart/2005/8/layout/bProcess4" loCatId="process" qsTypeId="urn:microsoft.com/office/officeart/2005/8/quickstyle/3d3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236B2B3F-0B20-459C-AECE-00868343628A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Придумать способ преодоления гор.</a:t>
          </a:r>
          <a:endParaRPr lang="ru-RU" sz="2800" b="1" dirty="0">
            <a:solidFill>
              <a:schemeClr val="tx1"/>
            </a:solidFill>
          </a:endParaRPr>
        </a:p>
      </dgm:t>
    </dgm:pt>
    <dgm:pt modelId="{149AC79D-966E-4401-94AA-D60494EEC66F}" type="parTrans" cxnId="{A3750015-5856-4F63-B418-8849E9821B38}">
      <dgm:prSet/>
      <dgm:spPr/>
      <dgm:t>
        <a:bodyPr/>
        <a:lstStyle/>
        <a:p>
          <a:endParaRPr lang="ru-RU"/>
        </a:p>
      </dgm:t>
    </dgm:pt>
    <dgm:pt modelId="{ABE5BA57-0332-4972-9248-12C001269164}" type="sibTrans" cxnId="{A3750015-5856-4F63-B418-8849E9821B38}">
      <dgm:prSet/>
      <dgm:spPr/>
      <dgm:t>
        <a:bodyPr/>
        <a:lstStyle/>
        <a:p>
          <a:endParaRPr lang="ru-RU"/>
        </a:p>
      </dgm:t>
    </dgm:pt>
    <dgm:pt modelId="{9B8FCC32-AC8D-4A92-BCB7-4EAFE7B86C35}">
      <dgm:prSet phldrT="[Текст]" custT="1"/>
      <dgm:spPr/>
      <dgm:t>
        <a:bodyPr/>
        <a:lstStyle/>
        <a:p>
          <a:r>
            <a:rPr lang="ru-RU" sz="2800" b="0" dirty="0" smtClean="0">
              <a:solidFill>
                <a:schemeClr val="tx1"/>
              </a:solidFill>
            </a:rPr>
            <a:t>Изучить способы передвижения в живом мире. </a:t>
          </a:r>
          <a:r>
            <a:rPr lang="ru-RU" sz="2800" b="1" u="sng" dirty="0" smtClean="0">
              <a:solidFill>
                <a:schemeClr val="tx1"/>
              </a:solidFill>
            </a:rPr>
            <a:t>Биология</a:t>
          </a:r>
          <a:endParaRPr lang="ru-RU" sz="2800" b="1" u="sng" dirty="0">
            <a:solidFill>
              <a:schemeClr val="tx1"/>
            </a:solidFill>
          </a:endParaRPr>
        </a:p>
      </dgm:t>
    </dgm:pt>
    <dgm:pt modelId="{75FAFED1-B16A-4F4D-A714-1E755DF1C5DD}" type="parTrans" cxnId="{1312D0CD-ABB9-468A-BD28-EFB6F97297EF}">
      <dgm:prSet/>
      <dgm:spPr/>
      <dgm:t>
        <a:bodyPr/>
        <a:lstStyle/>
        <a:p>
          <a:endParaRPr lang="ru-RU"/>
        </a:p>
      </dgm:t>
    </dgm:pt>
    <dgm:pt modelId="{E037D1B5-430C-4C94-8C12-54A3E36E66F8}" type="sibTrans" cxnId="{1312D0CD-ABB9-468A-BD28-EFB6F97297EF}">
      <dgm:prSet/>
      <dgm:spPr/>
      <dgm:t>
        <a:bodyPr/>
        <a:lstStyle/>
        <a:p>
          <a:endParaRPr lang="ru-RU"/>
        </a:p>
      </dgm:t>
    </dgm:pt>
    <dgm:pt modelId="{BBFBFE88-617E-4EA8-9F6E-A009FAF6A1C1}">
      <dgm:prSet phldrT="[Текст]" custT="1"/>
      <dgm:spPr/>
      <dgm:t>
        <a:bodyPr/>
        <a:lstStyle/>
        <a:p>
          <a:r>
            <a:rPr lang="ru-RU" sz="2800" dirty="0" smtClean="0">
              <a:solidFill>
                <a:schemeClr val="tx1"/>
              </a:solidFill>
            </a:rPr>
            <a:t>Изучить принципы полёта.</a:t>
          </a:r>
        </a:p>
        <a:p>
          <a:r>
            <a:rPr lang="ru-RU" sz="2800" dirty="0" smtClean="0">
              <a:solidFill>
                <a:schemeClr val="tx1"/>
              </a:solidFill>
            </a:rPr>
            <a:t> </a:t>
          </a:r>
          <a:r>
            <a:rPr lang="ru-RU" sz="2800" b="1" u="sng" dirty="0" smtClean="0">
              <a:solidFill>
                <a:schemeClr val="tx1"/>
              </a:solidFill>
            </a:rPr>
            <a:t>Физика</a:t>
          </a:r>
          <a:endParaRPr lang="ru-RU" sz="2800" b="1" u="sng" dirty="0">
            <a:solidFill>
              <a:schemeClr val="tx1"/>
            </a:solidFill>
          </a:endParaRPr>
        </a:p>
      </dgm:t>
    </dgm:pt>
    <dgm:pt modelId="{5638471A-8A34-4B48-B989-EB1D7C4B499C}" type="parTrans" cxnId="{092CA8A6-DC03-4234-96D8-BE78D6A1317A}">
      <dgm:prSet/>
      <dgm:spPr/>
      <dgm:t>
        <a:bodyPr/>
        <a:lstStyle/>
        <a:p>
          <a:endParaRPr lang="ru-RU"/>
        </a:p>
      </dgm:t>
    </dgm:pt>
    <dgm:pt modelId="{910B4A27-201A-4BDF-8099-DE235C62D736}" type="sibTrans" cxnId="{092CA8A6-DC03-4234-96D8-BE78D6A1317A}">
      <dgm:prSet/>
      <dgm:spPr/>
      <dgm:t>
        <a:bodyPr/>
        <a:lstStyle/>
        <a:p>
          <a:endParaRPr lang="ru-RU"/>
        </a:p>
      </dgm:t>
    </dgm:pt>
    <dgm:pt modelId="{476AF289-B2D8-4F61-9790-3C614D87401D}">
      <dgm:prSet phldrT="[Текст]" custT="1"/>
      <dgm:spPr/>
      <dgm:t>
        <a:bodyPr/>
        <a:lstStyle/>
        <a:p>
          <a:r>
            <a:rPr lang="ru-RU" sz="2800" dirty="0" smtClean="0">
              <a:solidFill>
                <a:schemeClr val="tx1"/>
              </a:solidFill>
            </a:rPr>
            <a:t>Сделать расчёт расстояния с помощью карты. </a:t>
          </a:r>
          <a:r>
            <a:rPr lang="ru-RU" sz="2800" b="1" u="sng" dirty="0" smtClean="0">
              <a:solidFill>
                <a:schemeClr val="tx1"/>
              </a:solidFill>
            </a:rPr>
            <a:t>Математика</a:t>
          </a:r>
          <a:endParaRPr lang="ru-RU" sz="2800" b="1" u="sng" dirty="0">
            <a:solidFill>
              <a:schemeClr val="tx1"/>
            </a:solidFill>
          </a:endParaRPr>
        </a:p>
      </dgm:t>
    </dgm:pt>
    <dgm:pt modelId="{0D5AA937-677C-41D9-ADA5-C4F056D93855}" type="parTrans" cxnId="{65763936-601A-4F60-A9F1-EECB74B9F173}">
      <dgm:prSet/>
      <dgm:spPr/>
      <dgm:t>
        <a:bodyPr/>
        <a:lstStyle/>
        <a:p>
          <a:endParaRPr lang="ru-RU"/>
        </a:p>
      </dgm:t>
    </dgm:pt>
    <dgm:pt modelId="{3E8C0E19-D946-493A-9C22-6AA2BE3ED9C1}" type="sibTrans" cxnId="{65763936-601A-4F60-A9F1-EECB74B9F173}">
      <dgm:prSet/>
      <dgm:spPr/>
      <dgm:t>
        <a:bodyPr/>
        <a:lstStyle/>
        <a:p>
          <a:endParaRPr lang="ru-RU"/>
        </a:p>
      </dgm:t>
    </dgm:pt>
    <dgm:pt modelId="{2E71C694-A0D3-4C26-913A-70BE14047376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Изучить влияние абиотических факторов на перемещение в пространстве. </a:t>
          </a:r>
        </a:p>
        <a:p>
          <a:r>
            <a:rPr lang="ru-RU" sz="2400" b="1" u="sng" dirty="0" smtClean="0">
              <a:solidFill>
                <a:schemeClr val="tx1"/>
              </a:solidFill>
            </a:rPr>
            <a:t>География</a:t>
          </a:r>
          <a:endParaRPr lang="ru-RU" sz="2400" b="1" u="sng" dirty="0">
            <a:solidFill>
              <a:schemeClr val="tx1"/>
            </a:solidFill>
          </a:endParaRPr>
        </a:p>
      </dgm:t>
    </dgm:pt>
    <dgm:pt modelId="{0D91A21D-82AA-40DD-ABFF-3BE536815042}" type="parTrans" cxnId="{D43020D0-EE0B-4DE4-A224-65097525B418}">
      <dgm:prSet/>
      <dgm:spPr/>
      <dgm:t>
        <a:bodyPr/>
        <a:lstStyle/>
        <a:p>
          <a:endParaRPr lang="ru-RU"/>
        </a:p>
      </dgm:t>
    </dgm:pt>
    <dgm:pt modelId="{5317103B-8EA9-4C15-8583-1EFBB78E87AA}" type="sibTrans" cxnId="{D43020D0-EE0B-4DE4-A224-65097525B418}">
      <dgm:prSet/>
      <dgm:spPr/>
      <dgm:t>
        <a:bodyPr/>
        <a:lstStyle/>
        <a:p>
          <a:endParaRPr lang="ru-RU"/>
        </a:p>
      </dgm:t>
    </dgm:pt>
    <dgm:pt modelId="{AE7A2589-F971-4555-8827-1BB728863E72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Найти волшебный сундук с материалами для моделирования.</a:t>
          </a:r>
          <a:endParaRPr lang="ru-RU" dirty="0">
            <a:solidFill>
              <a:schemeClr val="tx1"/>
            </a:solidFill>
          </a:endParaRPr>
        </a:p>
      </dgm:t>
    </dgm:pt>
    <dgm:pt modelId="{E2476691-3A49-4726-A0CA-D2B9C5B73B3B}" type="parTrans" cxnId="{45EB983A-594D-44FA-86BA-6CEB713353CD}">
      <dgm:prSet/>
      <dgm:spPr/>
      <dgm:t>
        <a:bodyPr/>
        <a:lstStyle/>
        <a:p>
          <a:endParaRPr lang="ru-RU"/>
        </a:p>
      </dgm:t>
    </dgm:pt>
    <dgm:pt modelId="{8C41F142-3BA1-4039-9329-45560E62B3ED}" type="sibTrans" cxnId="{45EB983A-594D-44FA-86BA-6CEB713353CD}">
      <dgm:prSet/>
      <dgm:spPr/>
      <dgm:t>
        <a:bodyPr/>
        <a:lstStyle/>
        <a:p>
          <a:endParaRPr lang="ru-RU"/>
        </a:p>
      </dgm:t>
    </dgm:pt>
    <dgm:pt modelId="{1104E226-8524-4B34-BDA2-56BAB15B57BB}">
      <dgm:prSet phldrT="[Текст]" custT="1"/>
      <dgm:spPr/>
      <dgm:t>
        <a:bodyPr/>
        <a:lstStyle/>
        <a:p>
          <a:r>
            <a:rPr lang="ru-RU" sz="2800" b="0" dirty="0" smtClean="0">
              <a:solidFill>
                <a:schemeClr val="tx1"/>
              </a:solidFill>
            </a:rPr>
            <a:t>Моделирование способа.</a:t>
          </a:r>
        </a:p>
        <a:p>
          <a:r>
            <a:rPr lang="ru-RU" sz="2800" b="1" u="sng" dirty="0" smtClean="0">
              <a:solidFill>
                <a:schemeClr val="tx1"/>
              </a:solidFill>
            </a:rPr>
            <a:t>Технология</a:t>
          </a:r>
          <a:endParaRPr lang="ru-RU" sz="2800" b="1" u="sng" dirty="0">
            <a:solidFill>
              <a:schemeClr val="tx1"/>
            </a:solidFill>
          </a:endParaRPr>
        </a:p>
      </dgm:t>
    </dgm:pt>
    <dgm:pt modelId="{BF18399E-EB8B-48DF-81AB-F07BCE3EA39C}" type="parTrans" cxnId="{03725B49-81FF-4103-B416-904207CC989B}">
      <dgm:prSet/>
      <dgm:spPr/>
      <dgm:t>
        <a:bodyPr/>
        <a:lstStyle/>
        <a:p>
          <a:endParaRPr lang="ru-RU"/>
        </a:p>
      </dgm:t>
    </dgm:pt>
    <dgm:pt modelId="{23BFAA06-9FE7-4701-AACE-922E47A9FAF5}" type="sibTrans" cxnId="{03725B49-81FF-4103-B416-904207CC989B}">
      <dgm:prSet/>
      <dgm:spPr/>
      <dgm:t>
        <a:bodyPr/>
        <a:lstStyle/>
        <a:p>
          <a:endParaRPr lang="ru-RU"/>
        </a:p>
      </dgm:t>
    </dgm:pt>
    <dgm:pt modelId="{DB7F187E-0A99-42EE-9EEF-F7EECBD00BA8}">
      <dgm:prSet custT="1"/>
      <dgm:spPr/>
      <dgm:t>
        <a:bodyPr/>
        <a:lstStyle/>
        <a:p>
          <a:r>
            <a:rPr lang="ru-RU" sz="3200" b="1" u="sng" dirty="0" smtClean="0">
              <a:solidFill>
                <a:schemeClr val="tx1"/>
              </a:solidFill>
            </a:rPr>
            <a:t>Объединение информации</a:t>
          </a:r>
          <a:endParaRPr lang="ru-RU" sz="3200" b="1" u="sng" dirty="0">
            <a:solidFill>
              <a:schemeClr val="tx1"/>
            </a:solidFill>
          </a:endParaRPr>
        </a:p>
      </dgm:t>
    </dgm:pt>
    <dgm:pt modelId="{0E9F632C-EB01-4365-81CF-A3816C349FD0}" type="parTrans" cxnId="{70D81F6D-58F1-435C-8C0B-2472FC7017F7}">
      <dgm:prSet/>
      <dgm:spPr/>
      <dgm:t>
        <a:bodyPr/>
        <a:lstStyle/>
        <a:p>
          <a:endParaRPr lang="ru-RU"/>
        </a:p>
      </dgm:t>
    </dgm:pt>
    <dgm:pt modelId="{AAC04EBD-7579-4819-8E41-3C174CDE8BFB}" type="sibTrans" cxnId="{70D81F6D-58F1-435C-8C0B-2472FC7017F7}">
      <dgm:prSet/>
      <dgm:spPr/>
      <dgm:t>
        <a:bodyPr/>
        <a:lstStyle/>
        <a:p>
          <a:endParaRPr lang="ru-RU"/>
        </a:p>
      </dgm:t>
    </dgm:pt>
    <dgm:pt modelId="{6132D1F4-260C-48DF-8C70-F9F579252DFA}" type="pres">
      <dgm:prSet presAssocID="{E75DBBAF-1F39-40BE-9153-F67A1A8B1544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6DA1C333-95F6-4A63-828A-3828D1DA61DE}" type="pres">
      <dgm:prSet presAssocID="{236B2B3F-0B20-459C-AECE-00868343628A}" presName="compNode" presStyleCnt="0"/>
      <dgm:spPr/>
    </dgm:pt>
    <dgm:pt modelId="{55580E72-0CAF-43E8-AFB2-ED2635649CE0}" type="pres">
      <dgm:prSet presAssocID="{236B2B3F-0B20-459C-AECE-00868343628A}" presName="dummyConnPt" presStyleCnt="0"/>
      <dgm:spPr/>
    </dgm:pt>
    <dgm:pt modelId="{10BAA7F4-F76B-45AD-B99C-A15485FE448F}" type="pres">
      <dgm:prSet presAssocID="{236B2B3F-0B20-459C-AECE-00868343628A}" presName="node" presStyleLbl="node1" presStyleIdx="0" presStyleCnt="8" custScaleY="1069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42F75-AE69-43F6-B538-807F56CBAE84}" type="pres">
      <dgm:prSet presAssocID="{ABE5BA57-0332-4972-9248-12C001269164}" presName="sibTrans" presStyleLbl="bgSibTrans2D1" presStyleIdx="0" presStyleCnt="7"/>
      <dgm:spPr/>
      <dgm:t>
        <a:bodyPr/>
        <a:lstStyle/>
        <a:p>
          <a:endParaRPr lang="ru-RU"/>
        </a:p>
      </dgm:t>
    </dgm:pt>
    <dgm:pt modelId="{F5EA7A7A-7566-4245-8327-EFB9A9D1EF0B}" type="pres">
      <dgm:prSet presAssocID="{9B8FCC32-AC8D-4A92-BCB7-4EAFE7B86C35}" presName="compNode" presStyleCnt="0"/>
      <dgm:spPr/>
    </dgm:pt>
    <dgm:pt modelId="{2A6DB141-2AE5-498C-9732-17ECABFD7E6D}" type="pres">
      <dgm:prSet presAssocID="{9B8FCC32-AC8D-4A92-BCB7-4EAFE7B86C35}" presName="dummyConnPt" presStyleCnt="0"/>
      <dgm:spPr/>
    </dgm:pt>
    <dgm:pt modelId="{9FB1D0FA-361B-4D11-B3A8-CB377F750C76}" type="pres">
      <dgm:prSet presAssocID="{9B8FCC32-AC8D-4A92-BCB7-4EAFE7B86C35}" presName="node" presStyleLbl="node1" presStyleIdx="1" presStyleCnt="8" custScaleX="1110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354E93-E930-45AF-8BC5-FB1CB59359EB}" type="pres">
      <dgm:prSet presAssocID="{E037D1B5-430C-4C94-8C12-54A3E36E66F8}" presName="sibTrans" presStyleLbl="bgSibTrans2D1" presStyleIdx="1" presStyleCnt="7"/>
      <dgm:spPr/>
      <dgm:t>
        <a:bodyPr/>
        <a:lstStyle/>
        <a:p>
          <a:endParaRPr lang="ru-RU"/>
        </a:p>
      </dgm:t>
    </dgm:pt>
    <dgm:pt modelId="{F48B1956-FCF4-4E2C-8488-6A538C5E56A5}" type="pres">
      <dgm:prSet presAssocID="{BBFBFE88-617E-4EA8-9F6E-A009FAF6A1C1}" presName="compNode" presStyleCnt="0"/>
      <dgm:spPr/>
    </dgm:pt>
    <dgm:pt modelId="{0991FA30-0CFF-4EBA-9953-4270C8D81534}" type="pres">
      <dgm:prSet presAssocID="{BBFBFE88-617E-4EA8-9F6E-A009FAF6A1C1}" presName="dummyConnPt" presStyleCnt="0"/>
      <dgm:spPr/>
    </dgm:pt>
    <dgm:pt modelId="{F8E9BAE4-00E2-4B25-BB03-AE4615D0B27D}" type="pres">
      <dgm:prSet presAssocID="{BBFBFE88-617E-4EA8-9F6E-A009FAF6A1C1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C31BA0-E224-4242-A0F8-F6BFF61B62ED}" type="pres">
      <dgm:prSet presAssocID="{910B4A27-201A-4BDF-8099-DE235C62D736}" presName="sibTrans" presStyleLbl="bgSibTrans2D1" presStyleIdx="2" presStyleCnt="7"/>
      <dgm:spPr/>
      <dgm:t>
        <a:bodyPr/>
        <a:lstStyle/>
        <a:p>
          <a:endParaRPr lang="ru-RU"/>
        </a:p>
      </dgm:t>
    </dgm:pt>
    <dgm:pt modelId="{EA84A550-3D25-4E89-A4BB-84B411C589EE}" type="pres">
      <dgm:prSet presAssocID="{476AF289-B2D8-4F61-9790-3C614D87401D}" presName="compNode" presStyleCnt="0"/>
      <dgm:spPr/>
    </dgm:pt>
    <dgm:pt modelId="{B0CBE4B5-A49A-451F-88E1-6C5F7C72963F}" type="pres">
      <dgm:prSet presAssocID="{476AF289-B2D8-4F61-9790-3C614D87401D}" presName="dummyConnPt" presStyleCnt="0"/>
      <dgm:spPr/>
    </dgm:pt>
    <dgm:pt modelId="{FD2E0494-16F4-4B46-8ABD-30BA573164AF}" type="pres">
      <dgm:prSet presAssocID="{476AF289-B2D8-4F61-9790-3C614D87401D}" presName="node" presStyleLbl="node1" presStyleIdx="3" presStyleCnt="8" custScaleX="138320" custScaleY="120074" custLinFactNeighborX="-864" custLinFactNeighborY="-24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7B1954-2F27-4ECE-8860-23ABFC91B729}" type="pres">
      <dgm:prSet presAssocID="{3E8C0E19-D946-493A-9C22-6AA2BE3ED9C1}" presName="sibTrans" presStyleLbl="bgSibTrans2D1" presStyleIdx="3" presStyleCnt="7"/>
      <dgm:spPr/>
      <dgm:t>
        <a:bodyPr/>
        <a:lstStyle/>
        <a:p>
          <a:endParaRPr lang="ru-RU"/>
        </a:p>
      </dgm:t>
    </dgm:pt>
    <dgm:pt modelId="{93F643BC-57E7-44CC-9E27-2BA21C7FA693}" type="pres">
      <dgm:prSet presAssocID="{2E71C694-A0D3-4C26-913A-70BE14047376}" presName="compNode" presStyleCnt="0"/>
      <dgm:spPr/>
    </dgm:pt>
    <dgm:pt modelId="{260DD4DC-9D38-454D-97F9-E8DD67576788}" type="pres">
      <dgm:prSet presAssocID="{2E71C694-A0D3-4C26-913A-70BE14047376}" presName="dummyConnPt" presStyleCnt="0"/>
      <dgm:spPr/>
    </dgm:pt>
    <dgm:pt modelId="{3E4C6129-85BB-435B-905D-0BCD81E6ADAC}" type="pres">
      <dgm:prSet presAssocID="{2E71C694-A0D3-4C26-913A-70BE14047376}" presName="node" presStyleLbl="node1" presStyleIdx="4" presStyleCnt="8" custScaleX="117622" custScaleY="1262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39D7E8-90FB-4D7A-9B19-1174C95E532B}" type="pres">
      <dgm:prSet presAssocID="{5317103B-8EA9-4C15-8583-1EFBB78E87AA}" presName="sibTrans" presStyleLbl="bgSibTrans2D1" presStyleIdx="4" presStyleCnt="7"/>
      <dgm:spPr/>
      <dgm:t>
        <a:bodyPr/>
        <a:lstStyle/>
        <a:p>
          <a:endParaRPr lang="ru-RU"/>
        </a:p>
      </dgm:t>
    </dgm:pt>
    <dgm:pt modelId="{A274F603-D3B4-418C-B926-ABBF597DA4B2}" type="pres">
      <dgm:prSet presAssocID="{AE7A2589-F971-4555-8827-1BB728863E72}" presName="compNode" presStyleCnt="0"/>
      <dgm:spPr/>
    </dgm:pt>
    <dgm:pt modelId="{226E7D66-55B1-4B1F-AC95-1A1A41AECA13}" type="pres">
      <dgm:prSet presAssocID="{AE7A2589-F971-4555-8827-1BB728863E72}" presName="dummyConnPt" presStyleCnt="0"/>
      <dgm:spPr/>
    </dgm:pt>
    <dgm:pt modelId="{78AB08F2-70BF-413E-96CE-7F773384DFCC}" type="pres">
      <dgm:prSet presAssocID="{AE7A2589-F971-4555-8827-1BB728863E72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09C0AF-0DD1-4048-9CCD-9D4567DD95C9}" type="pres">
      <dgm:prSet presAssocID="{8C41F142-3BA1-4039-9329-45560E62B3ED}" presName="sibTrans" presStyleLbl="bgSibTrans2D1" presStyleIdx="5" presStyleCnt="7"/>
      <dgm:spPr/>
      <dgm:t>
        <a:bodyPr/>
        <a:lstStyle/>
        <a:p>
          <a:endParaRPr lang="ru-RU"/>
        </a:p>
      </dgm:t>
    </dgm:pt>
    <dgm:pt modelId="{0C2F7844-E98F-49A8-8C5D-FA402D19534B}" type="pres">
      <dgm:prSet presAssocID="{1104E226-8524-4B34-BDA2-56BAB15B57BB}" presName="compNode" presStyleCnt="0"/>
      <dgm:spPr/>
    </dgm:pt>
    <dgm:pt modelId="{A45E0BAD-62BB-4016-8F0E-5B7A1CFA4B88}" type="pres">
      <dgm:prSet presAssocID="{1104E226-8524-4B34-BDA2-56BAB15B57BB}" presName="dummyConnPt" presStyleCnt="0"/>
      <dgm:spPr/>
    </dgm:pt>
    <dgm:pt modelId="{83BA5830-8C66-4960-ABFB-7C0A504B6942}" type="pres">
      <dgm:prSet presAssocID="{1104E226-8524-4B34-BDA2-56BAB15B57BB}" presName="node" presStyleLbl="node1" presStyleIdx="6" presStyleCnt="8" custScaleX="1184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845B4C-094B-4E06-97E6-11A1459A492D}" type="pres">
      <dgm:prSet presAssocID="{23BFAA06-9FE7-4701-AACE-922E47A9FAF5}" presName="sibTrans" presStyleLbl="bgSibTrans2D1" presStyleIdx="6" presStyleCnt="7"/>
      <dgm:spPr/>
      <dgm:t>
        <a:bodyPr/>
        <a:lstStyle/>
        <a:p>
          <a:endParaRPr lang="ru-RU"/>
        </a:p>
      </dgm:t>
    </dgm:pt>
    <dgm:pt modelId="{C5B884A5-D791-42B2-BE57-7AA34CDA522F}" type="pres">
      <dgm:prSet presAssocID="{DB7F187E-0A99-42EE-9EEF-F7EECBD00BA8}" presName="compNode" presStyleCnt="0"/>
      <dgm:spPr/>
    </dgm:pt>
    <dgm:pt modelId="{F626A8AD-5012-4E93-A4B9-A45EA5947356}" type="pres">
      <dgm:prSet presAssocID="{DB7F187E-0A99-42EE-9EEF-F7EECBD00BA8}" presName="dummyConnPt" presStyleCnt="0"/>
      <dgm:spPr/>
    </dgm:pt>
    <dgm:pt modelId="{BC9FC332-9124-4F67-82CE-4279AE7125C9}" type="pres">
      <dgm:prSet presAssocID="{DB7F187E-0A99-42EE-9EEF-F7EECBD00BA8}" presName="node" presStyleLbl="node1" presStyleIdx="7" presStyleCnt="8" custScaleX="116482" custScaleY="116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750015-5856-4F63-B418-8849E9821B38}" srcId="{E75DBBAF-1F39-40BE-9153-F67A1A8B1544}" destId="{236B2B3F-0B20-459C-AECE-00868343628A}" srcOrd="0" destOrd="0" parTransId="{149AC79D-966E-4401-94AA-D60494EEC66F}" sibTransId="{ABE5BA57-0332-4972-9248-12C001269164}"/>
    <dgm:cxn modelId="{70D81F6D-58F1-435C-8C0B-2472FC7017F7}" srcId="{E75DBBAF-1F39-40BE-9153-F67A1A8B1544}" destId="{DB7F187E-0A99-42EE-9EEF-F7EECBD00BA8}" srcOrd="7" destOrd="0" parTransId="{0E9F632C-EB01-4365-81CF-A3816C349FD0}" sibTransId="{AAC04EBD-7579-4819-8E41-3C174CDE8BFB}"/>
    <dgm:cxn modelId="{28E89F3C-E000-484F-9155-4EA4AB6E6708}" type="presOf" srcId="{9B8FCC32-AC8D-4A92-BCB7-4EAFE7B86C35}" destId="{9FB1D0FA-361B-4D11-B3A8-CB377F750C76}" srcOrd="0" destOrd="0" presId="urn:microsoft.com/office/officeart/2005/8/layout/bProcess4"/>
    <dgm:cxn modelId="{D43020D0-EE0B-4DE4-A224-65097525B418}" srcId="{E75DBBAF-1F39-40BE-9153-F67A1A8B1544}" destId="{2E71C694-A0D3-4C26-913A-70BE14047376}" srcOrd="4" destOrd="0" parTransId="{0D91A21D-82AA-40DD-ABFF-3BE536815042}" sibTransId="{5317103B-8EA9-4C15-8583-1EFBB78E87AA}"/>
    <dgm:cxn modelId="{3AA3A05A-CA82-4D1E-BF44-67130CD833C3}" type="presOf" srcId="{DB7F187E-0A99-42EE-9EEF-F7EECBD00BA8}" destId="{BC9FC332-9124-4F67-82CE-4279AE7125C9}" srcOrd="0" destOrd="0" presId="urn:microsoft.com/office/officeart/2005/8/layout/bProcess4"/>
    <dgm:cxn modelId="{9AFFDA8F-DD27-4322-BD90-7B898E7AECB3}" type="presOf" srcId="{2E71C694-A0D3-4C26-913A-70BE14047376}" destId="{3E4C6129-85BB-435B-905D-0BCD81E6ADAC}" srcOrd="0" destOrd="0" presId="urn:microsoft.com/office/officeart/2005/8/layout/bProcess4"/>
    <dgm:cxn modelId="{5810EA70-D443-4834-8AE9-41241A96BBF5}" type="presOf" srcId="{ABE5BA57-0332-4972-9248-12C001269164}" destId="{CD642F75-AE69-43F6-B538-807F56CBAE84}" srcOrd="0" destOrd="0" presId="urn:microsoft.com/office/officeart/2005/8/layout/bProcess4"/>
    <dgm:cxn modelId="{03725B49-81FF-4103-B416-904207CC989B}" srcId="{E75DBBAF-1F39-40BE-9153-F67A1A8B1544}" destId="{1104E226-8524-4B34-BDA2-56BAB15B57BB}" srcOrd="6" destOrd="0" parTransId="{BF18399E-EB8B-48DF-81AB-F07BCE3EA39C}" sibTransId="{23BFAA06-9FE7-4701-AACE-922E47A9FAF5}"/>
    <dgm:cxn modelId="{7B7F3F2C-FBCD-4CBC-B08F-8FB546CC1CB1}" type="presOf" srcId="{23BFAA06-9FE7-4701-AACE-922E47A9FAF5}" destId="{DF845B4C-094B-4E06-97E6-11A1459A492D}" srcOrd="0" destOrd="0" presId="urn:microsoft.com/office/officeart/2005/8/layout/bProcess4"/>
    <dgm:cxn modelId="{8D65CC8E-4D90-4C8C-9CAC-DE487AD5317A}" type="presOf" srcId="{1104E226-8524-4B34-BDA2-56BAB15B57BB}" destId="{83BA5830-8C66-4960-ABFB-7C0A504B6942}" srcOrd="0" destOrd="0" presId="urn:microsoft.com/office/officeart/2005/8/layout/bProcess4"/>
    <dgm:cxn modelId="{44D11256-3F00-4426-A378-F543787E7BC7}" type="presOf" srcId="{8C41F142-3BA1-4039-9329-45560E62B3ED}" destId="{E109C0AF-0DD1-4048-9CCD-9D4567DD95C9}" srcOrd="0" destOrd="0" presId="urn:microsoft.com/office/officeart/2005/8/layout/bProcess4"/>
    <dgm:cxn modelId="{48A40A1F-0EB3-4DC8-A065-8056F59D270F}" type="presOf" srcId="{236B2B3F-0B20-459C-AECE-00868343628A}" destId="{10BAA7F4-F76B-45AD-B99C-A15485FE448F}" srcOrd="0" destOrd="0" presId="urn:microsoft.com/office/officeart/2005/8/layout/bProcess4"/>
    <dgm:cxn modelId="{1312D0CD-ABB9-468A-BD28-EFB6F97297EF}" srcId="{E75DBBAF-1F39-40BE-9153-F67A1A8B1544}" destId="{9B8FCC32-AC8D-4A92-BCB7-4EAFE7B86C35}" srcOrd="1" destOrd="0" parTransId="{75FAFED1-B16A-4F4D-A714-1E755DF1C5DD}" sibTransId="{E037D1B5-430C-4C94-8C12-54A3E36E66F8}"/>
    <dgm:cxn modelId="{113547B4-9168-4AC6-9B10-2055E500671B}" type="presOf" srcId="{E75DBBAF-1F39-40BE-9153-F67A1A8B1544}" destId="{6132D1F4-260C-48DF-8C70-F9F579252DFA}" srcOrd="0" destOrd="0" presId="urn:microsoft.com/office/officeart/2005/8/layout/bProcess4"/>
    <dgm:cxn modelId="{796204B5-E103-43BA-A9D5-BD0AF1BCDD7D}" type="presOf" srcId="{AE7A2589-F971-4555-8827-1BB728863E72}" destId="{78AB08F2-70BF-413E-96CE-7F773384DFCC}" srcOrd="0" destOrd="0" presId="urn:microsoft.com/office/officeart/2005/8/layout/bProcess4"/>
    <dgm:cxn modelId="{65763936-601A-4F60-A9F1-EECB74B9F173}" srcId="{E75DBBAF-1F39-40BE-9153-F67A1A8B1544}" destId="{476AF289-B2D8-4F61-9790-3C614D87401D}" srcOrd="3" destOrd="0" parTransId="{0D5AA937-677C-41D9-ADA5-C4F056D93855}" sibTransId="{3E8C0E19-D946-493A-9C22-6AA2BE3ED9C1}"/>
    <dgm:cxn modelId="{A90CA06C-9132-4964-81A1-07AD3B87E89B}" type="presOf" srcId="{910B4A27-201A-4BDF-8099-DE235C62D736}" destId="{AEC31BA0-E224-4242-A0F8-F6BFF61B62ED}" srcOrd="0" destOrd="0" presId="urn:microsoft.com/office/officeart/2005/8/layout/bProcess4"/>
    <dgm:cxn modelId="{ED769FB8-1962-43C2-8491-B6094B3FE144}" type="presOf" srcId="{BBFBFE88-617E-4EA8-9F6E-A009FAF6A1C1}" destId="{F8E9BAE4-00E2-4B25-BB03-AE4615D0B27D}" srcOrd="0" destOrd="0" presId="urn:microsoft.com/office/officeart/2005/8/layout/bProcess4"/>
    <dgm:cxn modelId="{67FAD123-FCC9-4C60-A4BE-D0987BC7D993}" type="presOf" srcId="{5317103B-8EA9-4C15-8583-1EFBB78E87AA}" destId="{5439D7E8-90FB-4D7A-9B19-1174C95E532B}" srcOrd="0" destOrd="0" presId="urn:microsoft.com/office/officeart/2005/8/layout/bProcess4"/>
    <dgm:cxn modelId="{FA53B748-1034-4D3D-BF4D-D419A7861BE0}" type="presOf" srcId="{E037D1B5-430C-4C94-8C12-54A3E36E66F8}" destId="{BE354E93-E930-45AF-8BC5-FB1CB59359EB}" srcOrd="0" destOrd="0" presId="urn:microsoft.com/office/officeart/2005/8/layout/bProcess4"/>
    <dgm:cxn modelId="{45EB983A-594D-44FA-86BA-6CEB713353CD}" srcId="{E75DBBAF-1F39-40BE-9153-F67A1A8B1544}" destId="{AE7A2589-F971-4555-8827-1BB728863E72}" srcOrd="5" destOrd="0" parTransId="{E2476691-3A49-4726-A0CA-D2B9C5B73B3B}" sibTransId="{8C41F142-3BA1-4039-9329-45560E62B3ED}"/>
    <dgm:cxn modelId="{D5C4F241-600D-4133-86D3-FED61E94CD62}" type="presOf" srcId="{3E8C0E19-D946-493A-9C22-6AA2BE3ED9C1}" destId="{AC7B1954-2F27-4ECE-8860-23ABFC91B729}" srcOrd="0" destOrd="0" presId="urn:microsoft.com/office/officeart/2005/8/layout/bProcess4"/>
    <dgm:cxn modelId="{E8E13CC4-051B-4FD0-A806-2DEBE8489BA2}" type="presOf" srcId="{476AF289-B2D8-4F61-9790-3C614D87401D}" destId="{FD2E0494-16F4-4B46-8ABD-30BA573164AF}" srcOrd="0" destOrd="0" presId="urn:microsoft.com/office/officeart/2005/8/layout/bProcess4"/>
    <dgm:cxn modelId="{092CA8A6-DC03-4234-96D8-BE78D6A1317A}" srcId="{E75DBBAF-1F39-40BE-9153-F67A1A8B1544}" destId="{BBFBFE88-617E-4EA8-9F6E-A009FAF6A1C1}" srcOrd="2" destOrd="0" parTransId="{5638471A-8A34-4B48-B989-EB1D7C4B499C}" sibTransId="{910B4A27-201A-4BDF-8099-DE235C62D736}"/>
    <dgm:cxn modelId="{29DC36CD-83DC-4201-AA8A-A2795A6BE5DE}" type="presParOf" srcId="{6132D1F4-260C-48DF-8C70-F9F579252DFA}" destId="{6DA1C333-95F6-4A63-828A-3828D1DA61DE}" srcOrd="0" destOrd="0" presId="urn:microsoft.com/office/officeart/2005/8/layout/bProcess4"/>
    <dgm:cxn modelId="{1053D342-E319-4B3E-AFD5-4F201B11DF7C}" type="presParOf" srcId="{6DA1C333-95F6-4A63-828A-3828D1DA61DE}" destId="{55580E72-0CAF-43E8-AFB2-ED2635649CE0}" srcOrd="0" destOrd="0" presId="urn:microsoft.com/office/officeart/2005/8/layout/bProcess4"/>
    <dgm:cxn modelId="{88F380E2-4B16-4343-AE63-0F5A3684494E}" type="presParOf" srcId="{6DA1C333-95F6-4A63-828A-3828D1DA61DE}" destId="{10BAA7F4-F76B-45AD-B99C-A15485FE448F}" srcOrd="1" destOrd="0" presId="urn:microsoft.com/office/officeart/2005/8/layout/bProcess4"/>
    <dgm:cxn modelId="{FC403311-2065-4824-AB2D-656A215A77AE}" type="presParOf" srcId="{6132D1F4-260C-48DF-8C70-F9F579252DFA}" destId="{CD642F75-AE69-43F6-B538-807F56CBAE84}" srcOrd="1" destOrd="0" presId="urn:microsoft.com/office/officeart/2005/8/layout/bProcess4"/>
    <dgm:cxn modelId="{8795D36D-4F17-42A6-8A1A-D60A2DAC1B33}" type="presParOf" srcId="{6132D1F4-260C-48DF-8C70-F9F579252DFA}" destId="{F5EA7A7A-7566-4245-8327-EFB9A9D1EF0B}" srcOrd="2" destOrd="0" presId="urn:microsoft.com/office/officeart/2005/8/layout/bProcess4"/>
    <dgm:cxn modelId="{4EF4157A-F9BB-4BA5-A03E-5A228E665527}" type="presParOf" srcId="{F5EA7A7A-7566-4245-8327-EFB9A9D1EF0B}" destId="{2A6DB141-2AE5-498C-9732-17ECABFD7E6D}" srcOrd="0" destOrd="0" presId="urn:microsoft.com/office/officeart/2005/8/layout/bProcess4"/>
    <dgm:cxn modelId="{5643ABD0-83F5-45CD-8AB9-59FF8941C379}" type="presParOf" srcId="{F5EA7A7A-7566-4245-8327-EFB9A9D1EF0B}" destId="{9FB1D0FA-361B-4D11-B3A8-CB377F750C76}" srcOrd="1" destOrd="0" presId="urn:microsoft.com/office/officeart/2005/8/layout/bProcess4"/>
    <dgm:cxn modelId="{EF5B7B92-01D9-4070-8F77-68B6E8935B84}" type="presParOf" srcId="{6132D1F4-260C-48DF-8C70-F9F579252DFA}" destId="{BE354E93-E930-45AF-8BC5-FB1CB59359EB}" srcOrd="3" destOrd="0" presId="urn:microsoft.com/office/officeart/2005/8/layout/bProcess4"/>
    <dgm:cxn modelId="{2EFC4D07-B6D6-479C-8D6A-AC129DC8E164}" type="presParOf" srcId="{6132D1F4-260C-48DF-8C70-F9F579252DFA}" destId="{F48B1956-FCF4-4E2C-8488-6A538C5E56A5}" srcOrd="4" destOrd="0" presId="urn:microsoft.com/office/officeart/2005/8/layout/bProcess4"/>
    <dgm:cxn modelId="{61E1EE35-3C2B-4EEB-8DA4-2518E90AA847}" type="presParOf" srcId="{F48B1956-FCF4-4E2C-8488-6A538C5E56A5}" destId="{0991FA30-0CFF-4EBA-9953-4270C8D81534}" srcOrd="0" destOrd="0" presId="urn:microsoft.com/office/officeart/2005/8/layout/bProcess4"/>
    <dgm:cxn modelId="{A752AEDA-461A-4CCD-8618-EEA22F86D636}" type="presParOf" srcId="{F48B1956-FCF4-4E2C-8488-6A538C5E56A5}" destId="{F8E9BAE4-00E2-4B25-BB03-AE4615D0B27D}" srcOrd="1" destOrd="0" presId="urn:microsoft.com/office/officeart/2005/8/layout/bProcess4"/>
    <dgm:cxn modelId="{A3256971-A9D2-46C6-8BBE-9A7E89DF4D89}" type="presParOf" srcId="{6132D1F4-260C-48DF-8C70-F9F579252DFA}" destId="{AEC31BA0-E224-4242-A0F8-F6BFF61B62ED}" srcOrd="5" destOrd="0" presId="urn:microsoft.com/office/officeart/2005/8/layout/bProcess4"/>
    <dgm:cxn modelId="{1C411308-13F0-4E85-A3A5-2766AD3AE636}" type="presParOf" srcId="{6132D1F4-260C-48DF-8C70-F9F579252DFA}" destId="{EA84A550-3D25-4E89-A4BB-84B411C589EE}" srcOrd="6" destOrd="0" presId="urn:microsoft.com/office/officeart/2005/8/layout/bProcess4"/>
    <dgm:cxn modelId="{DB0F9456-FA9E-4CF1-BEF4-D4C5DCF152DB}" type="presParOf" srcId="{EA84A550-3D25-4E89-A4BB-84B411C589EE}" destId="{B0CBE4B5-A49A-451F-88E1-6C5F7C72963F}" srcOrd="0" destOrd="0" presId="urn:microsoft.com/office/officeart/2005/8/layout/bProcess4"/>
    <dgm:cxn modelId="{CA3057BC-8808-4BB1-9A11-3E9526E4D85F}" type="presParOf" srcId="{EA84A550-3D25-4E89-A4BB-84B411C589EE}" destId="{FD2E0494-16F4-4B46-8ABD-30BA573164AF}" srcOrd="1" destOrd="0" presId="urn:microsoft.com/office/officeart/2005/8/layout/bProcess4"/>
    <dgm:cxn modelId="{666C24F9-6C9D-4903-BA54-1B595BC74E0D}" type="presParOf" srcId="{6132D1F4-260C-48DF-8C70-F9F579252DFA}" destId="{AC7B1954-2F27-4ECE-8860-23ABFC91B729}" srcOrd="7" destOrd="0" presId="urn:microsoft.com/office/officeart/2005/8/layout/bProcess4"/>
    <dgm:cxn modelId="{E588DF65-D116-4EA6-B295-2C93CA1C1D32}" type="presParOf" srcId="{6132D1F4-260C-48DF-8C70-F9F579252DFA}" destId="{93F643BC-57E7-44CC-9E27-2BA21C7FA693}" srcOrd="8" destOrd="0" presId="urn:microsoft.com/office/officeart/2005/8/layout/bProcess4"/>
    <dgm:cxn modelId="{27CCF7C4-E746-49AC-A509-83E5A5428151}" type="presParOf" srcId="{93F643BC-57E7-44CC-9E27-2BA21C7FA693}" destId="{260DD4DC-9D38-454D-97F9-E8DD67576788}" srcOrd="0" destOrd="0" presId="urn:microsoft.com/office/officeart/2005/8/layout/bProcess4"/>
    <dgm:cxn modelId="{72D0B71E-740A-44ED-9E7F-BD0A0DC249A8}" type="presParOf" srcId="{93F643BC-57E7-44CC-9E27-2BA21C7FA693}" destId="{3E4C6129-85BB-435B-905D-0BCD81E6ADAC}" srcOrd="1" destOrd="0" presId="urn:microsoft.com/office/officeart/2005/8/layout/bProcess4"/>
    <dgm:cxn modelId="{D67D661F-8093-45C9-8875-08C47546F4FD}" type="presParOf" srcId="{6132D1F4-260C-48DF-8C70-F9F579252DFA}" destId="{5439D7E8-90FB-4D7A-9B19-1174C95E532B}" srcOrd="9" destOrd="0" presId="urn:microsoft.com/office/officeart/2005/8/layout/bProcess4"/>
    <dgm:cxn modelId="{87F440EF-C1ED-43AE-B666-CC960B4AC8EB}" type="presParOf" srcId="{6132D1F4-260C-48DF-8C70-F9F579252DFA}" destId="{A274F603-D3B4-418C-B926-ABBF597DA4B2}" srcOrd="10" destOrd="0" presId="urn:microsoft.com/office/officeart/2005/8/layout/bProcess4"/>
    <dgm:cxn modelId="{A50A4A3E-3440-46A6-B87F-3E9C77CCAEF6}" type="presParOf" srcId="{A274F603-D3B4-418C-B926-ABBF597DA4B2}" destId="{226E7D66-55B1-4B1F-AC95-1A1A41AECA13}" srcOrd="0" destOrd="0" presId="urn:microsoft.com/office/officeart/2005/8/layout/bProcess4"/>
    <dgm:cxn modelId="{6492FCE3-5C9A-4E93-9563-880B3AF126B3}" type="presParOf" srcId="{A274F603-D3B4-418C-B926-ABBF597DA4B2}" destId="{78AB08F2-70BF-413E-96CE-7F773384DFCC}" srcOrd="1" destOrd="0" presId="urn:microsoft.com/office/officeart/2005/8/layout/bProcess4"/>
    <dgm:cxn modelId="{696BC6E7-286A-453E-B718-2A240309AAC2}" type="presParOf" srcId="{6132D1F4-260C-48DF-8C70-F9F579252DFA}" destId="{E109C0AF-0DD1-4048-9CCD-9D4567DD95C9}" srcOrd="11" destOrd="0" presId="urn:microsoft.com/office/officeart/2005/8/layout/bProcess4"/>
    <dgm:cxn modelId="{F64BE707-FCD2-4E47-A621-0135639C3713}" type="presParOf" srcId="{6132D1F4-260C-48DF-8C70-F9F579252DFA}" destId="{0C2F7844-E98F-49A8-8C5D-FA402D19534B}" srcOrd="12" destOrd="0" presId="urn:microsoft.com/office/officeart/2005/8/layout/bProcess4"/>
    <dgm:cxn modelId="{78EE77D1-345A-47B6-8372-4184B5BD1FEB}" type="presParOf" srcId="{0C2F7844-E98F-49A8-8C5D-FA402D19534B}" destId="{A45E0BAD-62BB-4016-8F0E-5B7A1CFA4B88}" srcOrd="0" destOrd="0" presId="urn:microsoft.com/office/officeart/2005/8/layout/bProcess4"/>
    <dgm:cxn modelId="{EC3C386F-F3B9-41F3-8F86-340145F02443}" type="presParOf" srcId="{0C2F7844-E98F-49A8-8C5D-FA402D19534B}" destId="{83BA5830-8C66-4960-ABFB-7C0A504B6942}" srcOrd="1" destOrd="0" presId="urn:microsoft.com/office/officeart/2005/8/layout/bProcess4"/>
    <dgm:cxn modelId="{FD8E5D88-B496-47C8-B6CB-C9242FFE3FFF}" type="presParOf" srcId="{6132D1F4-260C-48DF-8C70-F9F579252DFA}" destId="{DF845B4C-094B-4E06-97E6-11A1459A492D}" srcOrd="13" destOrd="0" presId="urn:microsoft.com/office/officeart/2005/8/layout/bProcess4"/>
    <dgm:cxn modelId="{148D0171-971E-44B9-B080-F90E38AF2BDB}" type="presParOf" srcId="{6132D1F4-260C-48DF-8C70-F9F579252DFA}" destId="{C5B884A5-D791-42B2-BE57-7AA34CDA522F}" srcOrd="14" destOrd="0" presId="urn:microsoft.com/office/officeart/2005/8/layout/bProcess4"/>
    <dgm:cxn modelId="{FC5AACF4-18D2-47BD-9FAD-C4486085C5D8}" type="presParOf" srcId="{C5B884A5-D791-42B2-BE57-7AA34CDA522F}" destId="{F626A8AD-5012-4E93-A4B9-A45EA5947356}" srcOrd="0" destOrd="0" presId="urn:microsoft.com/office/officeart/2005/8/layout/bProcess4"/>
    <dgm:cxn modelId="{3D238A14-6E12-4EC2-9D9B-79D816934201}" type="presParOf" srcId="{C5B884A5-D791-42B2-BE57-7AA34CDA522F}" destId="{BC9FC332-9124-4F67-82CE-4279AE7125C9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642F75-AE69-43F6-B538-807F56CBAE84}">
      <dsp:nvSpPr>
        <dsp:cNvPr id="0" name=""/>
        <dsp:cNvSpPr/>
      </dsp:nvSpPr>
      <dsp:spPr>
        <a:xfrm rot="5400000">
          <a:off x="-330298" y="2042513"/>
          <a:ext cx="2006248" cy="23525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BAA7F4-F76B-45AD-B99C-A15485FE448F}">
      <dsp:nvSpPr>
        <dsp:cNvPr id="0" name=""/>
        <dsp:cNvSpPr/>
      </dsp:nvSpPr>
      <dsp:spPr>
        <a:xfrm>
          <a:off x="145877" y="715068"/>
          <a:ext cx="2613994" cy="167707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Придумать способ преодоления гор.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194997" y="764188"/>
        <a:ext cx="2515754" cy="1578830"/>
      </dsp:txXfrm>
    </dsp:sp>
    <dsp:sp modelId="{BE354E93-E930-45AF-8BC5-FB1CB59359EB}">
      <dsp:nvSpPr>
        <dsp:cNvPr id="0" name=""/>
        <dsp:cNvSpPr/>
      </dsp:nvSpPr>
      <dsp:spPr>
        <a:xfrm rot="5400000">
          <a:off x="-303274" y="4030033"/>
          <a:ext cx="1952198" cy="23525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B1D0FA-361B-4D11-B3A8-CB377F750C76}">
      <dsp:nvSpPr>
        <dsp:cNvPr id="0" name=""/>
        <dsp:cNvSpPr/>
      </dsp:nvSpPr>
      <dsp:spPr>
        <a:xfrm>
          <a:off x="866" y="2784238"/>
          <a:ext cx="2904016" cy="156839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solidFill>
                <a:schemeClr val="tx1"/>
              </a:solidFill>
            </a:rPr>
            <a:t>Изучить способы передвижения в живом мире. </a:t>
          </a:r>
          <a:r>
            <a:rPr lang="ru-RU" sz="2800" b="1" u="sng" kern="1200" dirty="0" smtClean="0">
              <a:solidFill>
                <a:schemeClr val="tx1"/>
              </a:solidFill>
            </a:rPr>
            <a:t>Биология</a:t>
          </a:r>
          <a:endParaRPr lang="ru-RU" sz="2800" b="1" u="sng" kern="1200" dirty="0">
            <a:solidFill>
              <a:schemeClr val="tx1"/>
            </a:solidFill>
          </a:endParaRPr>
        </a:p>
      </dsp:txBody>
      <dsp:txXfrm>
        <a:off x="46803" y="2830175"/>
        <a:ext cx="2812142" cy="1476522"/>
      </dsp:txXfrm>
    </dsp:sp>
    <dsp:sp modelId="{AEC31BA0-E224-4242-A0F8-F6BFF61B62ED}">
      <dsp:nvSpPr>
        <dsp:cNvPr id="0" name=""/>
        <dsp:cNvSpPr/>
      </dsp:nvSpPr>
      <dsp:spPr>
        <a:xfrm rot="21436157">
          <a:off x="674648" y="4912743"/>
          <a:ext cx="4094642" cy="23525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E9BAE4-00E2-4B25-BB03-AE4615D0B27D}">
      <dsp:nvSpPr>
        <dsp:cNvPr id="0" name=""/>
        <dsp:cNvSpPr/>
      </dsp:nvSpPr>
      <dsp:spPr>
        <a:xfrm>
          <a:off x="145877" y="4744733"/>
          <a:ext cx="2613994" cy="156839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Изучить принципы полёта.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 </a:t>
          </a:r>
          <a:r>
            <a:rPr lang="ru-RU" sz="2800" b="1" u="sng" kern="1200" dirty="0" smtClean="0">
              <a:solidFill>
                <a:schemeClr val="tx1"/>
              </a:solidFill>
            </a:rPr>
            <a:t>Физика</a:t>
          </a:r>
          <a:endParaRPr lang="ru-RU" sz="2800" b="1" u="sng" kern="1200" dirty="0">
            <a:solidFill>
              <a:schemeClr val="tx1"/>
            </a:solidFill>
          </a:endParaRPr>
        </a:p>
      </dsp:txBody>
      <dsp:txXfrm>
        <a:off x="191814" y="4790670"/>
        <a:ext cx="2522120" cy="1476522"/>
      </dsp:txXfrm>
    </dsp:sp>
    <dsp:sp modelId="{AC7B1954-2F27-4ECE-8860-23ABFC91B729}">
      <dsp:nvSpPr>
        <dsp:cNvPr id="0" name=""/>
        <dsp:cNvSpPr/>
      </dsp:nvSpPr>
      <dsp:spPr>
        <a:xfrm rot="16225387">
          <a:off x="3646215" y="3674584"/>
          <a:ext cx="2281301" cy="23525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2E0494-16F4-4B46-8ABD-30BA573164AF}">
      <dsp:nvSpPr>
        <dsp:cNvPr id="0" name=""/>
        <dsp:cNvSpPr/>
      </dsp:nvSpPr>
      <dsp:spPr>
        <a:xfrm>
          <a:off x="3744916" y="4392236"/>
          <a:ext cx="3615676" cy="18832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Сделать расчёт расстояния с помощью карты. </a:t>
          </a:r>
          <a:r>
            <a:rPr lang="ru-RU" sz="2800" b="1" u="sng" kern="1200" dirty="0" smtClean="0">
              <a:solidFill>
                <a:schemeClr val="tx1"/>
              </a:solidFill>
            </a:rPr>
            <a:t>Математика</a:t>
          </a:r>
          <a:endParaRPr lang="ru-RU" sz="2800" b="1" u="sng" kern="1200" dirty="0">
            <a:solidFill>
              <a:schemeClr val="tx1"/>
            </a:solidFill>
          </a:endParaRPr>
        </a:p>
      </dsp:txBody>
      <dsp:txXfrm>
        <a:off x="3800074" y="4447394"/>
        <a:ext cx="3505360" cy="1772920"/>
      </dsp:txXfrm>
    </dsp:sp>
    <dsp:sp modelId="{5439D7E8-90FB-4D7A-9B19-1174C95E532B}">
      <dsp:nvSpPr>
        <dsp:cNvPr id="0" name=""/>
        <dsp:cNvSpPr/>
      </dsp:nvSpPr>
      <dsp:spPr>
        <a:xfrm rot="16200000">
          <a:off x="3716625" y="1444822"/>
          <a:ext cx="2157328" cy="23525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4C6129-85BB-435B-905D-0BCD81E6ADAC}">
      <dsp:nvSpPr>
        <dsp:cNvPr id="0" name=""/>
        <dsp:cNvSpPr/>
      </dsp:nvSpPr>
      <dsp:spPr>
        <a:xfrm>
          <a:off x="4038023" y="2056957"/>
          <a:ext cx="3074632" cy="1980837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Изучить влияние абиотических факторов на перемещение в пространстве.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u="sng" kern="1200" dirty="0" smtClean="0">
              <a:solidFill>
                <a:schemeClr val="tx1"/>
              </a:solidFill>
            </a:rPr>
            <a:t>География</a:t>
          </a:r>
          <a:endParaRPr lang="ru-RU" sz="2400" b="1" u="sng" kern="1200" dirty="0">
            <a:solidFill>
              <a:schemeClr val="tx1"/>
            </a:solidFill>
          </a:endParaRPr>
        </a:p>
      </dsp:txBody>
      <dsp:txXfrm>
        <a:off x="4096040" y="2114974"/>
        <a:ext cx="2958598" cy="1864803"/>
      </dsp:txXfrm>
    </dsp:sp>
    <dsp:sp modelId="{E109C0AF-0DD1-4048-9CCD-9D4567DD95C9}">
      <dsp:nvSpPr>
        <dsp:cNvPr id="0" name=""/>
        <dsp:cNvSpPr/>
      </dsp:nvSpPr>
      <dsp:spPr>
        <a:xfrm>
          <a:off x="4799438" y="362009"/>
          <a:ext cx="4209102" cy="23525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AB08F2-70BF-413E-96CE-7F773384DFCC}">
      <dsp:nvSpPr>
        <dsp:cNvPr id="0" name=""/>
        <dsp:cNvSpPr/>
      </dsp:nvSpPr>
      <dsp:spPr>
        <a:xfrm>
          <a:off x="4268342" y="96461"/>
          <a:ext cx="2613994" cy="156839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chemeClr val="tx1"/>
              </a:solidFill>
            </a:rPr>
            <a:t>Найти волшебный сундук с материалами для моделирования.</a:t>
          </a:r>
          <a:endParaRPr lang="ru-RU" sz="2300" kern="1200" dirty="0">
            <a:solidFill>
              <a:schemeClr val="tx1"/>
            </a:solidFill>
          </a:endParaRPr>
        </a:p>
      </dsp:txBody>
      <dsp:txXfrm>
        <a:off x="4314279" y="142398"/>
        <a:ext cx="2522120" cy="1476522"/>
      </dsp:txXfrm>
    </dsp:sp>
    <dsp:sp modelId="{DF845B4C-094B-4E06-97E6-11A1459A492D}">
      <dsp:nvSpPr>
        <dsp:cNvPr id="0" name=""/>
        <dsp:cNvSpPr/>
      </dsp:nvSpPr>
      <dsp:spPr>
        <a:xfrm rot="5400000">
          <a:off x="7974247" y="1405363"/>
          <a:ext cx="2078410" cy="23525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BA5830-8C66-4960-ABFB-7C0A504B6942}">
      <dsp:nvSpPr>
        <dsp:cNvPr id="0" name=""/>
        <dsp:cNvSpPr/>
      </dsp:nvSpPr>
      <dsp:spPr>
        <a:xfrm>
          <a:off x="8245796" y="96461"/>
          <a:ext cx="3095413" cy="156839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solidFill>
                <a:schemeClr val="tx1"/>
              </a:solidFill>
            </a:rPr>
            <a:t>Моделирование способа.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u="sng" kern="1200" dirty="0" smtClean="0">
              <a:solidFill>
                <a:schemeClr val="tx1"/>
              </a:solidFill>
            </a:rPr>
            <a:t>Технология</a:t>
          </a:r>
          <a:endParaRPr lang="ru-RU" sz="2800" b="1" u="sng" kern="1200" dirty="0">
            <a:solidFill>
              <a:schemeClr val="tx1"/>
            </a:solidFill>
          </a:endParaRPr>
        </a:p>
      </dsp:txBody>
      <dsp:txXfrm>
        <a:off x="8291733" y="142398"/>
        <a:ext cx="3003539" cy="1476522"/>
      </dsp:txXfrm>
    </dsp:sp>
    <dsp:sp modelId="{BC9FC332-9124-4F67-82CE-4279AE7125C9}">
      <dsp:nvSpPr>
        <dsp:cNvPr id="0" name=""/>
        <dsp:cNvSpPr/>
      </dsp:nvSpPr>
      <dsp:spPr>
        <a:xfrm>
          <a:off x="8271086" y="2056957"/>
          <a:ext cx="3044832" cy="18221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u="sng" kern="1200" dirty="0" smtClean="0">
              <a:solidFill>
                <a:schemeClr val="tx1"/>
              </a:solidFill>
            </a:rPr>
            <a:t>Объединение информации</a:t>
          </a:r>
          <a:endParaRPr lang="ru-RU" sz="3200" b="1" u="sng" kern="1200" dirty="0">
            <a:solidFill>
              <a:schemeClr val="tx1"/>
            </a:solidFill>
          </a:endParaRPr>
        </a:p>
      </dsp:txBody>
      <dsp:txXfrm>
        <a:off x="8324455" y="2110326"/>
        <a:ext cx="2938094" cy="17154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5D21-C4BE-4FB5-959E-E5FE0BEE5F96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15E30-EC50-456F-86B7-0CF44241E6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321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5D21-C4BE-4FB5-959E-E5FE0BEE5F96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15E30-EC50-456F-86B7-0CF44241E6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415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5D21-C4BE-4FB5-959E-E5FE0BEE5F96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15E30-EC50-456F-86B7-0CF44241E6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5796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8228C-B838-4527-9068-EEEDCC46443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7EB9765-F292-404E-93F7-766A7418A171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1716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74AAF-F35E-4421-80F1-94025A7DA91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5E9011A-2F23-468D-8C85-BB9358C17D60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0826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86B67-555C-4817-87A9-A53D49A4570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4FEE983-C412-4B43-8B37-46D5B24E814C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5982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A3A01-C103-4CD3-BE19-7666DF74BA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490F24B-ED53-4F2C-BE28-E0A9D96B92C9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370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117B8-98D3-4F9C-8C25-681E249802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1A27407-38F3-4B47-BE54-F470246615C0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5827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CFCD7-4CB1-4A20-B505-51BD34F95B1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449D81-57FF-4321-A2DB-D1BA26F41BD8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7619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21A5D-BCD6-49B9-B82B-07A4474A79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E541417-1E7D-40C8-B2D4-41EAF290898F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8823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4D464-28DE-441D-A359-782C488B31F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119A2C0-4F72-45BD-92EB-24CB7710DF70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933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5D21-C4BE-4FB5-959E-E5FE0BEE5F96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15E30-EC50-456F-86B7-0CF44241E6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2093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FE35E-8696-41C6-937A-A543ADCB9B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0CD5090-BBF3-4263-B117-B7EA81FA28FB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6045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880FA-C863-4B2A-8B93-D4EE2A4A5FF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3533A1E-9503-4180-B613-161E047AC703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8042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A8997-CB00-44FA-B42A-5855F6FC6F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6F0FC9-63EF-4BD7-A7C3-AB7E66BC42F4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379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5D21-C4BE-4FB5-959E-E5FE0BEE5F96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15E30-EC50-456F-86B7-0CF44241E6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641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5D21-C4BE-4FB5-959E-E5FE0BEE5F96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15E30-EC50-456F-86B7-0CF44241E6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358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5D21-C4BE-4FB5-959E-E5FE0BEE5F96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15E30-EC50-456F-86B7-0CF44241E6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459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5D21-C4BE-4FB5-959E-E5FE0BEE5F96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15E30-EC50-456F-86B7-0CF44241E6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872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5D21-C4BE-4FB5-959E-E5FE0BEE5F96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15E30-EC50-456F-86B7-0CF44241E6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266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5D21-C4BE-4FB5-959E-E5FE0BEE5F96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15E30-EC50-456F-86B7-0CF44241E6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434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95D21-C4BE-4FB5-959E-E5FE0BEE5F96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15E30-EC50-456F-86B7-0CF44241E6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23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95D21-C4BE-4FB5-959E-E5FE0BEE5F96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A15E30-EC50-456F-86B7-0CF44241E6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857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21C7BD1-DC76-4C0C-96BF-6DBAD319FE2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BC9A5A-6543-4198-8255-A1155B3AD4AD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060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11320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Использование игровых технологии для повышения уровня мотивации  </a:t>
            </a: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 </a:t>
            </a:r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изучении химии</a:t>
            </a:r>
            <a:endParaRPr lang="ru-RU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59260" y="4166558"/>
            <a:ext cx="5400136" cy="2018582"/>
          </a:xfrm>
        </p:spPr>
        <p:txBody>
          <a:bodyPr/>
          <a:lstStyle/>
          <a:p>
            <a:r>
              <a:rPr lang="ru-RU" dirty="0" smtClean="0"/>
              <a:t>Учитель химии и биологии </a:t>
            </a:r>
          </a:p>
          <a:p>
            <a:r>
              <a:rPr lang="ru-RU" dirty="0" smtClean="0"/>
              <a:t>МБОУ «Острожская СОШ»</a:t>
            </a:r>
          </a:p>
          <a:p>
            <a:r>
              <a:rPr lang="ru-RU" dirty="0" err="1" smtClean="0"/>
              <a:t>Колчанова</a:t>
            </a:r>
            <a:r>
              <a:rPr lang="ru-RU" dirty="0" smtClean="0"/>
              <a:t> Светлана Николаевна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800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3" descr="L:\SD Card\зима весна 2016\102D3100\интеллектуальный квест 2016\DSC_0142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04" r="11898"/>
          <a:stretch/>
        </p:blipFill>
        <p:spPr bwMode="auto">
          <a:xfrm>
            <a:off x="116541" y="80681"/>
            <a:ext cx="6169110" cy="668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L:\SD Card\зима весна 2016\102D3100\интеллектуальный квест 2016\DSC_006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552" y="1570007"/>
            <a:ext cx="6368448" cy="4244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65506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«Интеллектуальный </a:t>
            </a:r>
            <a:r>
              <a:rPr lang="ru-RU" b="1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квест</a:t>
            </a: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- 2017» </a:t>
            </a:r>
            <a:b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3600" b="1" dirty="0" smtClean="0">
                <a:latin typeface="Arial Black" panose="020B0A04020102020204" pitchFamily="34" charset="0"/>
              </a:rPr>
              <a:t>«Дело о пропавшей коллекции»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762" y="1561854"/>
            <a:ext cx="7684476" cy="5122984"/>
          </a:xfrm>
        </p:spPr>
      </p:pic>
    </p:spTree>
    <p:extLst>
      <p:ext uri="{BB962C8B-B14F-4D97-AF65-F5344CB8AC3E}">
        <p14:creationId xmlns:p14="http://schemas.microsoft.com/office/powerpoint/2010/main" val="354654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artnow.ru/img/300000/300715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bright="30000" contrast="40000"/>
          </a:blip>
          <a:srcRect/>
          <a:stretch>
            <a:fillRect/>
          </a:stretch>
        </p:blipFill>
        <p:spPr bwMode="auto">
          <a:xfrm>
            <a:off x="190458" y="214290"/>
            <a:ext cx="11868233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5773" y="260648"/>
            <a:ext cx="4192437" cy="1143000"/>
          </a:xfrm>
        </p:spPr>
        <p:txBody>
          <a:bodyPr>
            <a:noAutofit/>
          </a:bodyPr>
          <a:lstStyle/>
          <a:p>
            <a:pPr algn="ctr" fontAlgn="t"/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/>
          </a:p>
        </p:txBody>
      </p:sp>
      <p:pic>
        <p:nvPicPr>
          <p:cNvPr id="6" name="Picture 2" descr="C:\Users\A4F7~1\AppData\Local\Temp\Rar$DIa0.347\DSC_002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80084" y="509802"/>
            <a:ext cx="6433014" cy="569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1290366"/>
              </p:ext>
            </p:extLst>
          </p:nvPr>
        </p:nvGraphicFramePr>
        <p:xfrm>
          <a:off x="5995358" y="93189"/>
          <a:ext cx="6063333" cy="6600184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720239"/>
                <a:gridCol w="1921956"/>
                <a:gridCol w="1760523"/>
                <a:gridCol w="1660615"/>
              </a:tblGrid>
              <a:tr h="15231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Monotype Corsiva" pitchFamily="66" charset="0"/>
                        </a:rPr>
                        <a:t>№</a:t>
                      </a:r>
                      <a:endParaRPr lang="ru-RU" sz="28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Monotype Corsiva" pitchFamily="66" charset="0"/>
                        </a:rPr>
                        <a:t>Свидетели </a:t>
                      </a:r>
                      <a:endParaRPr lang="ru-RU" sz="28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Monotype Corsiva" pitchFamily="66" charset="0"/>
                        </a:rPr>
                        <a:t>Род деятельности</a:t>
                      </a:r>
                      <a:endParaRPr lang="ru-RU" sz="28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Monotype Corsiva" pitchFamily="66" charset="0"/>
                        </a:rPr>
                        <a:t>Адрес </a:t>
                      </a:r>
                      <a:endParaRPr lang="ru-RU" sz="28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15413">
                <a:tc>
                  <a:txBody>
                    <a:bodyPr/>
                    <a:lstStyle/>
                    <a:p>
                      <a:pPr marL="457200" lvl="0" indent="-4572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800" b="1" dirty="0">
                          <a:effectLst/>
                          <a:latin typeface="Monotype Corsiva" pitchFamily="66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Monotype Corsiva" pitchFamily="66" charset="0"/>
                        </a:rPr>
                        <a:t>Миссис </a:t>
                      </a:r>
                      <a:r>
                        <a:rPr lang="ru-RU" sz="2800" b="1" dirty="0" err="1">
                          <a:effectLst/>
                          <a:latin typeface="Monotype Corsiva" pitchFamily="66" charset="0"/>
                        </a:rPr>
                        <a:t>Филби</a:t>
                      </a:r>
                      <a:endParaRPr lang="ru-RU" sz="28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Monotype Corsiva" pitchFamily="66" charset="0"/>
                        </a:rPr>
                        <a:t>Хозяйка дома</a:t>
                      </a:r>
                      <a:endParaRPr lang="ru-RU" sz="28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Monotype Corsiva" pitchFamily="66" charset="0"/>
                        </a:rPr>
                        <a:t>Уайтхолл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Monotype Corsiva" pitchFamily="66" charset="0"/>
                        </a:rPr>
                        <a:t>14</a:t>
                      </a:r>
                      <a:endParaRPr lang="ru-RU" sz="2800" b="1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1541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800" b="1" dirty="0" smtClean="0">
                          <a:effectLst/>
                          <a:latin typeface="Monotype Corsiva" pitchFamily="66" charset="0"/>
                        </a:rPr>
                        <a:t>2. </a:t>
                      </a:r>
                      <a:r>
                        <a:rPr lang="ru-RU" sz="2800" b="1" dirty="0">
                          <a:effectLst/>
                          <a:latin typeface="Monotype Corsiva" pitchFamily="66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Monotype Corsiva" pitchFamily="66" charset="0"/>
                        </a:rPr>
                        <a:t>Миссис Смит</a:t>
                      </a:r>
                      <a:endParaRPr lang="ru-RU" sz="28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Monotype Corsiva" pitchFamily="66" charset="0"/>
                        </a:rPr>
                        <a:t>Экономка </a:t>
                      </a:r>
                      <a:endParaRPr lang="ru-RU" sz="28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effectLst/>
                          <a:latin typeface="Monotype Corsiva" pitchFamily="66" charset="0"/>
                        </a:rPr>
                        <a:t>Уайтхолл</a:t>
                      </a:r>
                      <a:endParaRPr lang="ru-RU" sz="2800" b="1" dirty="0">
                        <a:effectLst/>
                        <a:latin typeface="Monotype Corsiva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Monotype Corsiva" pitchFamily="66" charset="0"/>
                        </a:rPr>
                        <a:t>13</a:t>
                      </a:r>
                      <a:endParaRPr lang="ru-RU" sz="28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1541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800" b="1" dirty="0" smtClean="0">
                          <a:effectLst/>
                          <a:latin typeface="Monotype Corsiva" pitchFamily="66" charset="0"/>
                        </a:rPr>
                        <a:t>3. </a:t>
                      </a:r>
                      <a:r>
                        <a:rPr lang="ru-RU" sz="2800" b="1" dirty="0">
                          <a:effectLst/>
                          <a:latin typeface="Monotype Corsiva" pitchFamily="66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Monotype Corsiva" pitchFamily="66" charset="0"/>
                        </a:rPr>
                        <a:t>Миссис </a:t>
                      </a:r>
                      <a:r>
                        <a:rPr lang="ru-RU" sz="2800" b="1" dirty="0" err="1">
                          <a:effectLst/>
                          <a:latin typeface="Monotype Corsiva" pitchFamily="66" charset="0"/>
                        </a:rPr>
                        <a:t>Девис</a:t>
                      </a:r>
                      <a:endParaRPr lang="ru-RU" sz="28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Monotype Corsiva" pitchFamily="66" charset="0"/>
                        </a:rPr>
                        <a:t>Шофёр </a:t>
                      </a:r>
                      <a:endParaRPr lang="ru-RU" sz="28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effectLst/>
                          <a:latin typeface="Monotype Corsiva" pitchFamily="66" charset="0"/>
                        </a:rPr>
                        <a:t>Уайтхолл</a:t>
                      </a:r>
                      <a:endParaRPr lang="ru-RU" sz="2800" b="1" dirty="0">
                        <a:effectLst/>
                        <a:latin typeface="Monotype Corsiva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Monotype Corsiva" pitchFamily="66" charset="0"/>
                        </a:rPr>
                        <a:t>11</a:t>
                      </a:r>
                      <a:endParaRPr lang="ru-RU" sz="28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1541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800" b="1" dirty="0" smtClean="0">
                          <a:effectLst/>
                          <a:latin typeface="Monotype Corsiva" pitchFamily="66" charset="0"/>
                        </a:rPr>
                        <a:t>4.</a:t>
                      </a:r>
                      <a:r>
                        <a:rPr lang="ru-RU" sz="2800" b="1" dirty="0">
                          <a:effectLst/>
                          <a:latin typeface="Monotype Corsiva" pitchFamily="66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Monotype Corsiva" pitchFamily="66" charset="0"/>
                        </a:rPr>
                        <a:t>Миссис </a:t>
                      </a:r>
                      <a:r>
                        <a:rPr lang="ru-RU" sz="2800" b="1" dirty="0" err="1">
                          <a:effectLst/>
                          <a:latin typeface="Monotype Corsiva" pitchFamily="66" charset="0"/>
                        </a:rPr>
                        <a:t>Вилсон</a:t>
                      </a:r>
                      <a:endParaRPr lang="ru-RU" sz="28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Monotype Corsiva" pitchFamily="66" charset="0"/>
                        </a:rPr>
                        <a:t>Садовник </a:t>
                      </a:r>
                      <a:endParaRPr lang="ru-RU" sz="28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effectLst/>
                          <a:latin typeface="Monotype Corsiva" pitchFamily="66" charset="0"/>
                        </a:rPr>
                        <a:t>Уайтхолл</a:t>
                      </a:r>
                      <a:endParaRPr lang="ru-RU" sz="2800" b="1" dirty="0">
                        <a:effectLst/>
                        <a:latin typeface="Monotype Corsiva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Monotype Corsiva" pitchFamily="66" charset="0"/>
                        </a:rPr>
                        <a:t>15</a:t>
                      </a:r>
                      <a:endParaRPr lang="ru-RU" sz="28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1541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800" b="1" dirty="0" smtClean="0">
                          <a:effectLst/>
                          <a:latin typeface="Monotype Corsiva" pitchFamily="66" charset="0"/>
                        </a:rPr>
                        <a:t>5.</a:t>
                      </a:r>
                      <a:r>
                        <a:rPr lang="ru-RU" sz="2800" b="1" dirty="0">
                          <a:effectLst/>
                          <a:latin typeface="Monotype Corsiva" pitchFamily="66" charset="0"/>
                        </a:rPr>
                        <a:t> 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Monotype Corsiva" pitchFamily="66" charset="0"/>
                        </a:rPr>
                        <a:t>Миссис Льюис</a:t>
                      </a:r>
                      <a:endParaRPr lang="ru-RU" sz="28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Monotype Corsiva" pitchFamily="66" charset="0"/>
                        </a:rPr>
                        <a:t>Горничная </a:t>
                      </a:r>
                      <a:endParaRPr lang="ru-RU" sz="28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effectLst/>
                          <a:latin typeface="Monotype Corsiva" pitchFamily="66" charset="0"/>
                        </a:rPr>
                        <a:t>Уайтхолл</a:t>
                      </a:r>
                      <a:r>
                        <a:rPr lang="ru-RU" sz="2800" b="1" dirty="0">
                          <a:effectLst/>
                          <a:latin typeface="Monotype Corsiva" pitchFamily="66" charset="0"/>
                        </a:rPr>
                        <a:t> 12</a:t>
                      </a:r>
                      <a:endParaRPr lang="ru-RU" sz="2800" b="1" dirty="0"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50000"/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135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069" y="0"/>
            <a:ext cx="10920046" cy="191258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«Интеллектуальный </a:t>
            </a:r>
            <a:r>
              <a:rPr lang="ru-RU" b="1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квест</a:t>
            </a: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- 2018»</a:t>
            </a:r>
            <a:b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3600" b="1" dirty="0" smtClean="0">
                <a:latin typeface="Arial Black" panose="020B0A04020102020204" pitchFamily="34" charset="0"/>
              </a:rPr>
              <a:t>«Волшебники изумрудного города»</a:t>
            </a:r>
            <a:br>
              <a:rPr lang="ru-RU" sz="3600" b="1" dirty="0" smtClean="0">
                <a:latin typeface="Arial Black" panose="020B0A04020102020204" pitchFamily="34" charset="0"/>
              </a:rPr>
            </a:br>
            <a:endParaRPr lang="ru-RU" sz="3600" b="1" dirty="0">
              <a:latin typeface="Arial Black" panose="020B0A04020102020204" pitchFamily="34" charset="0"/>
            </a:endParaRPr>
          </a:p>
        </p:txBody>
      </p:sp>
      <p:pic>
        <p:nvPicPr>
          <p:cNvPr id="6147" name="Picture 3" descr="Рисунок1день науки"/>
          <p:cNvPicPr>
            <a:picLocks noChangeAspect="1" noChangeArrowheads="1"/>
          </p:cNvPicPr>
          <p:nvPr/>
        </p:nvPicPr>
        <p:blipFill rotWithShape="1">
          <a:blip r:embed="rId2" cstate="print">
            <a:lum bright="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20" r="2228"/>
          <a:stretch/>
        </p:blipFill>
        <p:spPr bwMode="auto">
          <a:xfrm>
            <a:off x="1028700" y="1183858"/>
            <a:ext cx="9645162" cy="5674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323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79422" y="1157322"/>
            <a:ext cx="6840812" cy="4560541"/>
          </a:xfrm>
        </p:spPr>
      </p:pic>
      <p:pic>
        <p:nvPicPr>
          <p:cNvPr id="6" name="Picture 2" descr="F:\фото\День науки 2018\DSC_067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 rot="16200000">
            <a:off x="-645160" y="1148080"/>
            <a:ext cx="6888480" cy="4592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256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509347586"/>
              </p:ext>
            </p:extLst>
          </p:nvPr>
        </p:nvGraphicFramePr>
        <p:xfrm>
          <a:off x="298939" y="228600"/>
          <a:ext cx="11342076" cy="6409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3333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5" r="14124"/>
          <a:stretch/>
        </p:blipFill>
        <p:spPr>
          <a:xfrm>
            <a:off x="6154615" y="0"/>
            <a:ext cx="5961185" cy="5506538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10" r="9444"/>
          <a:stretch/>
        </p:blipFill>
        <p:spPr>
          <a:xfrm>
            <a:off x="0" y="0"/>
            <a:ext cx="6058396" cy="5249008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62"/>
          <a:stretch/>
        </p:blipFill>
        <p:spPr>
          <a:xfrm rot="16200000">
            <a:off x="3438621" y="2506632"/>
            <a:ext cx="4605520" cy="4097215"/>
          </a:xfrm>
        </p:spPr>
      </p:pic>
    </p:spTree>
    <p:extLst>
      <p:ext uri="{BB962C8B-B14F-4D97-AF65-F5344CB8AC3E}">
        <p14:creationId xmlns:p14="http://schemas.microsoft.com/office/powerpoint/2010/main" val="82075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 noGrp="1"/>
          </p:cNvSpPr>
          <p:nvPr>
            <p:ph idx="1"/>
          </p:nvPr>
        </p:nvSpPr>
        <p:spPr>
          <a:xfrm>
            <a:off x="838200" y="1009291"/>
            <a:ext cx="10515600" cy="5167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b="1" dirty="0" smtClean="0"/>
              <a:t>Приобретать знания –храбрость,</a:t>
            </a:r>
          </a:p>
          <a:p>
            <a:pPr marL="0" indent="0">
              <a:buNone/>
            </a:pPr>
            <a:r>
              <a:rPr lang="ru-RU" sz="3600" b="1" dirty="0" smtClean="0"/>
              <a:t>Приумножать их – мудрость, </a:t>
            </a:r>
          </a:p>
          <a:p>
            <a:pPr marL="0" indent="0">
              <a:buNone/>
            </a:pPr>
            <a:r>
              <a:rPr lang="ru-RU" sz="3600" b="1" dirty="0" smtClean="0"/>
              <a:t>А умело применять – это великое искусство.</a:t>
            </a:r>
          </a:p>
          <a:p>
            <a:pPr marL="0" indent="0" algn="r">
              <a:buNone/>
            </a:pPr>
            <a:endParaRPr lang="ru-RU" sz="3600" b="1" i="1" dirty="0" smtClean="0"/>
          </a:p>
          <a:p>
            <a:pPr marL="0" indent="0" algn="r">
              <a:buNone/>
            </a:pPr>
            <a:r>
              <a:rPr lang="ru-RU" sz="3600" b="1" i="1" dirty="0" smtClean="0"/>
              <a:t>Восточная мудрость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32599218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800" b="1" dirty="0"/>
          </a:p>
        </p:txBody>
      </p:sp>
      <p:pic>
        <p:nvPicPr>
          <p:cNvPr id="1026" name="Picture 2" descr="http://900igr.net/up/datas/220258/0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7337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84121" y="2400844"/>
            <a:ext cx="4762500" cy="1905000"/>
          </a:xfrm>
          <a:prstGeom prst="rect">
            <a:avLst/>
          </a:prstGeom>
        </p:spPr>
      </p:pic>
      <p:pic>
        <p:nvPicPr>
          <p:cNvPr id="5" name="Picture 4" descr="Ð³ÐµÐ¾Ð³ÑÐ°ÑÐ¸Ñ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40"/>
            <a:ext cx="4762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6289" y="91440"/>
            <a:ext cx="4762500" cy="1905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6289" y="4853940"/>
            <a:ext cx="4762500" cy="1905000"/>
          </a:xfrm>
          <a:prstGeom prst="rect">
            <a:avLst/>
          </a:prstGeom>
        </p:spPr>
      </p:pic>
      <p:pic>
        <p:nvPicPr>
          <p:cNvPr id="2050" name="Picture 2" descr="Ð³ÐµÐ¾Ð¼ÐµÑÑÐ¸Ñ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53940"/>
            <a:ext cx="4762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Двойная стрелка влево/вправо 9"/>
          <p:cNvSpPr/>
          <p:nvPr/>
        </p:nvSpPr>
        <p:spPr>
          <a:xfrm>
            <a:off x="4762501" y="5282770"/>
            <a:ext cx="2553788" cy="484632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Двойная стрелка влево/вправо 13"/>
          <p:cNvSpPr/>
          <p:nvPr/>
        </p:nvSpPr>
        <p:spPr>
          <a:xfrm>
            <a:off x="4762501" y="801624"/>
            <a:ext cx="2553788" cy="484632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Двойная стрелка влево/вправо 14"/>
          <p:cNvSpPr/>
          <p:nvPr/>
        </p:nvSpPr>
        <p:spPr>
          <a:xfrm rot="5400000">
            <a:off x="8662961" y="3182874"/>
            <a:ext cx="2553788" cy="484632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войная стрелка влево/вправо 15"/>
          <p:cNvSpPr/>
          <p:nvPr/>
        </p:nvSpPr>
        <p:spPr>
          <a:xfrm rot="5400000">
            <a:off x="956309" y="3060682"/>
            <a:ext cx="2553788" cy="484632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войная стрелка влево/вправо 16"/>
          <p:cNvSpPr/>
          <p:nvPr/>
        </p:nvSpPr>
        <p:spPr>
          <a:xfrm rot="7533402">
            <a:off x="6411216" y="1771009"/>
            <a:ext cx="971426" cy="336585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войная стрелка влево/вправо 17"/>
          <p:cNvSpPr/>
          <p:nvPr/>
        </p:nvSpPr>
        <p:spPr>
          <a:xfrm rot="7533402">
            <a:off x="4682218" y="4533790"/>
            <a:ext cx="971426" cy="336585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войная стрелка влево/вправо 18"/>
          <p:cNvSpPr/>
          <p:nvPr/>
        </p:nvSpPr>
        <p:spPr>
          <a:xfrm rot="14294763">
            <a:off x="4716786" y="1783122"/>
            <a:ext cx="971426" cy="336585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войная стрелка влево/вправо 19"/>
          <p:cNvSpPr/>
          <p:nvPr/>
        </p:nvSpPr>
        <p:spPr>
          <a:xfrm rot="14294763">
            <a:off x="6431856" y="4566382"/>
            <a:ext cx="971426" cy="336585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91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84121" y="2400844"/>
            <a:ext cx="4762500" cy="1905000"/>
          </a:xfrm>
          <a:prstGeom prst="rect">
            <a:avLst/>
          </a:prstGeom>
        </p:spPr>
      </p:pic>
      <p:pic>
        <p:nvPicPr>
          <p:cNvPr id="5" name="Picture 4" descr="Ð³ÐµÐ¾Ð³ÑÐ°ÑÐ¸Ñ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40"/>
            <a:ext cx="4762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6289" y="91440"/>
            <a:ext cx="4762500" cy="1905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6289" y="4853940"/>
            <a:ext cx="4762500" cy="1905000"/>
          </a:xfrm>
          <a:prstGeom prst="rect">
            <a:avLst/>
          </a:prstGeom>
        </p:spPr>
      </p:pic>
      <p:pic>
        <p:nvPicPr>
          <p:cNvPr id="2050" name="Picture 2" descr="Ð³ÐµÐ¾Ð¼ÐµÑÑÐ¸Ñ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53940"/>
            <a:ext cx="4762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Двойная стрелка влево/вправо 9"/>
          <p:cNvSpPr/>
          <p:nvPr/>
        </p:nvSpPr>
        <p:spPr>
          <a:xfrm>
            <a:off x="4762501" y="5282770"/>
            <a:ext cx="2553788" cy="484632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Двойная стрелка влево/вправо 13"/>
          <p:cNvSpPr/>
          <p:nvPr/>
        </p:nvSpPr>
        <p:spPr>
          <a:xfrm>
            <a:off x="4762501" y="801624"/>
            <a:ext cx="2553788" cy="484632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Двойная стрелка влево/вправо 14"/>
          <p:cNvSpPr/>
          <p:nvPr/>
        </p:nvSpPr>
        <p:spPr>
          <a:xfrm rot="5400000">
            <a:off x="8975196" y="3189183"/>
            <a:ext cx="1929318" cy="484632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войная стрелка влево/вправо 15"/>
          <p:cNvSpPr/>
          <p:nvPr/>
        </p:nvSpPr>
        <p:spPr>
          <a:xfrm rot="5400000">
            <a:off x="1268544" y="3189183"/>
            <a:ext cx="1929318" cy="484632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войная стрелка влево/вправо 16"/>
          <p:cNvSpPr/>
          <p:nvPr/>
        </p:nvSpPr>
        <p:spPr>
          <a:xfrm rot="7533402">
            <a:off x="6411216" y="1771009"/>
            <a:ext cx="971426" cy="336585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войная стрелка влево/вправо 17"/>
          <p:cNvSpPr/>
          <p:nvPr/>
        </p:nvSpPr>
        <p:spPr>
          <a:xfrm rot="7533402">
            <a:off x="4628694" y="4649188"/>
            <a:ext cx="971426" cy="336585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войная стрелка влево/вправо 18"/>
          <p:cNvSpPr/>
          <p:nvPr/>
        </p:nvSpPr>
        <p:spPr>
          <a:xfrm rot="14294763">
            <a:off x="4716786" y="1783122"/>
            <a:ext cx="971426" cy="336585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войная стрелка влево/вправо 19"/>
          <p:cNvSpPr/>
          <p:nvPr/>
        </p:nvSpPr>
        <p:spPr>
          <a:xfrm rot="14294763">
            <a:off x="6411215" y="4685647"/>
            <a:ext cx="971426" cy="336585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Блок-схема: процесс 1"/>
          <p:cNvSpPr/>
          <p:nvPr/>
        </p:nvSpPr>
        <p:spPr>
          <a:xfrm>
            <a:off x="131885" y="1489459"/>
            <a:ext cx="4519246" cy="781029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География</a:t>
            </a:r>
            <a:endParaRPr lang="ru-RU" sz="4400" b="1" dirty="0"/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114663" y="4507830"/>
            <a:ext cx="4519246" cy="781029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Геометрия</a:t>
            </a:r>
            <a:endParaRPr lang="ru-RU" sz="4400" b="1" dirty="0"/>
          </a:p>
        </p:txBody>
      </p:sp>
      <p:sp>
        <p:nvSpPr>
          <p:cNvPr id="22" name="Блок-схема: процесс 21"/>
          <p:cNvSpPr/>
          <p:nvPr/>
        </p:nvSpPr>
        <p:spPr>
          <a:xfrm>
            <a:off x="7437916" y="1543887"/>
            <a:ext cx="4519246" cy="781029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История</a:t>
            </a:r>
            <a:endParaRPr lang="ru-RU" sz="4400" b="1" dirty="0"/>
          </a:p>
        </p:txBody>
      </p:sp>
      <p:sp>
        <p:nvSpPr>
          <p:cNvPr id="23" name="Блок-схема: процесс 22"/>
          <p:cNvSpPr/>
          <p:nvPr/>
        </p:nvSpPr>
        <p:spPr>
          <a:xfrm>
            <a:off x="7437916" y="4475822"/>
            <a:ext cx="4519246" cy="781029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Физкультура</a:t>
            </a:r>
            <a:endParaRPr lang="ru-RU" sz="4400" b="1" dirty="0"/>
          </a:p>
        </p:txBody>
      </p:sp>
      <p:sp>
        <p:nvSpPr>
          <p:cNvPr id="24" name="Блок-схема: процесс 23"/>
          <p:cNvSpPr/>
          <p:nvPr/>
        </p:nvSpPr>
        <p:spPr>
          <a:xfrm>
            <a:off x="3705748" y="3777363"/>
            <a:ext cx="4519246" cy="60317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Русский язык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92734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Arial Black" panose="020B0A04020102020204" pitchFamily="34" charset="0"/>
              </a:rPr>
              <a:t>Образовательное путешествие</a:t>
            </a:r>
            <a:br>
              <a:rPr lang="ru-RU" sz="2800" b="1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800" b="1" dirty="0">
                <a:solidFill>
                  <a:srgbClr val="0070C0"/>
                </a:solidFill>
                <a:latin typeface="Arial Black" panose="020B0A04020102020204" pitchFamily="34" charset="0"/>
              </a:rPr>
              <a:t>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«Наука и живопись»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</a:br>
            <a:endParaRPr lang="ru-RU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0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738314" y="1213338"/>
            <a:ext cx="8715375" cy="55017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053" name="Picture 2" descr="http://subbotino.okis.ru/img/subbotino/pan_g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314" y="4214814"/>
            <a:ext cx="4141787" cy="251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4" descr="http://school340.ru/images/493-afee08e48de73359dde9cd4065d2e1b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0675" y="1146969"/>
            <a:ext cx="4214813" cy="297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Выгнутая влево стрелка 11"/>
          <p:cNvSpPr/>
          <p:nvPr/>
        </p:nvSpPr>
        <p:spPr>
          <a:xfrm rot="10800000" flipH="1">
            <a:off x="3665538" y="3454798"/>
            <a:ext cx="571500" cy="1428750"/>
          </a:xfrm>
          <a:prstGeom prst="curved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Выгнутая влево стрелка 12"/>
          <p:cNvSpPr/>
          <p:nvPr/>
        </p:nvSpPr>
        <p:spPr>
          <a:xfrm flipH="1">
            <a:off x="8027376" y="3640014"/>
            <a:ext cx="426061" cy="1289173"/>
          </a:xfrm>
          <a:prstGeom prst="curved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5846" y="857251"/>
            <a:ext cx="3491279" cy="58578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342900" indent="-342900" algn="ctr">
              <a:defRPr/>
            </a:pPr>
            <a:r>
              <a:rPr lang="ru-RU" sz="2400" b="1" u="sng" dirty="0">
                <a:solidFill>
                  <a:prstClr val="black"/>
                </a:solidFill>
                <a:latin typeface="Comic Sans MS" pitchFamily="66" charset="0"/>
              </a:rPr>
              <a:t>Школа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>
                <a:solidFill>
                  <a:prstClr val="black"/>
                </a:solidFill>
                <a:latin typeface="Comic Sans MS" pitchFamily="66" charset="0"/>
              </a:rPr>
              <a:t>Сбор -9.00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>
                <a:solidFill>
                  <a:prstClr val="black"/>
                </a:solidFill>
                <a:latin typeface="Comic Sans MS" pitchFamily="66" charset="0"/>
              </a:rPr>
              <a:t>Инструктаж -9.00-9.20.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>
                <a:solidFill>
                  <a:prstClr val="black"/>
                </a:solidFill>
                <a:latin typeface="Comic Sans MS" pitchFamily="66" charset="0"/>
              </a:rPr>
              <a:t>Отправление автобуса -9.30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>
                <a:solidFill>
                  <a:prstClr val="black"/>
                </a:solidFill>
                <a:latin typeface="Comic Sans MS" pitchFamily="66" charset="0"/>
              </a:rPr>
              <a:t>Прибытие в школу -12.00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>
                <a:solidFill>
                  <a:prstClr val="black"/>
                </a:solidFill>
                <a:latin typeface="Comic Sans MS" pitchFamily="66" charset="0"/>
              </a:rPr>
              <a:t>Работа над статьёй – до 13.00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>
                <a:solidFill>
                  <a:prstClr val="black"/>
                </a:solidFill>
                <a:latin typeface="Comic Sans MS" pitchFamily="66" charset="0"/>
              </a:rPr>
              <a:t>Презентация статьи -13.00-13.30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dirty="0">
                <a:solidFill>
                  <a:prstClr val="black"/>
                </a:solidFill>
                <a:latin typeface="Comic Sans MS" pitchFamily="66" charset="0"/>
              </a:rPr>
              <a:t>Рефлексия 13.30-14.00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524875" y="857251"/>
            <a:ext cx="3343276" cy="5857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u="sng" dirty="0">
                <a:solidFill>
                  <a:prstClr val="black"/>
                </a:solidFill>
                <a:latin typeface="Comic Sans MS" pitchFamily="66" charset="0"/>
              </a:rPr>
              <a:t>Музей</a:t>
            </a:r>
          </a:p>
          <a:p>
            <a:pPr algn="ctr">
              <a:defRPr/>
            </a:pPr>
            <a:endParaRPr lang="ru-RU" sz="2800" b="1" u="sng" dirty="0">
              <a:solidFill>
                <a:prstClr val="black"/>
              </a:solidFill>
              <a:latin typeface="Comic Sans MS" pitchFamily="66" charset="0"/>
            </a:endParaRPr>
          </a:p>
          <a:p>
            <a:pPr marL="342900" indent="-342900">
              <a:lnSpc>
                <a:spcPct val="150000"/>
              </a:lnSpc>
              <a:buFontTx/>
              <a:buAutoNum type="arabicPeriod"/>
              <a:defRPr/>
            </a:pPr>
            <a:r>
              <a:rPr lang="ru-RU" sz="2800" dirty="0">
                <a:solidFill>
                  <a:prstClr val="black"/>
                </a:solidFill>
                <a:latin typeface="Comic Sans MS" pitchFamily="66" charset="0"/>
              </a:rPr>
              <a:t>Экскурсия - 10.00-10.30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  <a:defRPr/>
            </a:pPr>
            <a:r>
              <a:rPr lang="ru-RU" sz="2800" dirty="0">
                <a:solidFill>
                  <a:prstClr val="black"/>
                </a:solidFill>
                <a:latin typeface="Comic Sans MS" pitchFamily="66" charset="0"/>
              </a:rPr>
              <a:t>Работа по техническим заданиям -10.30-11.30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  <a:defRPr/>
            </a:pPr>
            <a:r>
              <a:rPr lang="ru-RU" sz="2800" dirty="0">
                <a:solidFill>
                  <a:prstClr val="black"/>
                </a:solidFill>
                <a:latin typeface="Comic Sans MS" pitchFamily="66" charset="0"/>
              </a:rPr>
              <a:t>Отбытие – 11.30</a:t>
            </a:r>
          </a:p>
        </p:txBody>
      </p:sp>
    </p:spTree>
    <p:extLst>
      <p:ext uri="{BB962C8B-B14F-4D97-AF65-F5344CB8AC3E}">
        <p14:creationId xmlns:p14="http://schemas.microsoft.com/office/powerpoint/2010/main" val="125240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284672" y="138023"/>
            <a:ext cx="5546785" cy="5988141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000" dirty="0"/>
              <a:t>Фамилия, имя__________________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/>
              <a:t>Цель работы</a:t>
            </a:r>
            <a:r>
              <a:rPr lang="ru-RU" sz="2000" dirty="0"/>
              <a:t>: обобщить </a:t>
            </a:r>
            <a:r>
              <a:rPr lang="ru-RU" sz="2000" dirty="0" smtClean="0"/>
              <a:t>знания </a:t>
            </a:r>
            <a:r>
              <a:rPr lang="ru-RU" sz="2000" dirty="0"/>
              <a:t>по теме металлы.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b="1" dirty="0"/>
              <a:t>ТЗ по химии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/>
              <a:t>1.	Внимательно рассмотрите картины.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/>
              <a:t>2.	Найдите картины с изображением металлов.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/>
              <a:t>3.	Заполните таблицу. (За правильное заполнение ячеек 1 и 2 строки - 1 балл, 3 строки по 2 балла. Мах – 12 баллов).</a:t>
            </a:r>
          </a:p>
          <a:p>
            <a:pPr marL="0" indent="0">
              <a:buNone/>
            </a:pPr>
            <a:r>
              <a:rPr lang="ru-RU" sz="2000" dirty="0" smtClean="0"/>
              <a:t>4</a:t>
            </a:r>
            <a:r>
              <a:rPr lang="ru-RU" sz="2000" dirty="0"/>
              <a:t>.	Приведите аргументы в пользу выбранного вами тезиса «Знания из области химии необходимы / не нужны художнику в написании картин» (За каждый верно сформулированный аргумент -1 балла).</a:t>
            </a:r>
          </a:p>
          <a:p>
            <a:pPr marL="0" indent="0">
              <a:buNone/>
            </a:pPr>
            <a:r>
              <a:rPr lang="ru-RU" sz="2000" b="1" dirty="0" smtClean="0"/>
              <a:t>Критерии отметки:</a:t>
            </a:r>
            <a:endParaRPr lang="ru-RU" sz="2000" b="1" dirty="0"/>
          </a:p>
          <a:p>
            <a:pPr marL="0" indent="0">
              <a:buNone/>
            </a:pPr>
            <a:r>
              <a:rPr lang="ru-RU" sz="2000" dirty="0"/>
              <a:t>Более </a:t>
            </a:r>
            <a:r>
              <a:rPr lang="ru-RU" sz="2000" dirty="0" smtClean="0"/>
              <a:t>12 </a:t>
            </a:r>
            <a:r>
              <a:rPr lang="ru-RU" sz="2000" dirty="0"/>
              <a:t>баллов –«5</a:t>
            </a:r>
            <a:r>
              <a:rPr lang="ru-RU" sz="2000" dirty="0" smtClean="0"/>
              <a:t>», 11-9 </a:t>
            </a:r>
            <a:r>
              <a:rPr lang="ru-RU" sz="2000" dirty="0"/>
              <a:t>баллов – «4</a:t>
            </a:r>
            <a:r>
              <a:rPr lang="ru-RU" sz="2000" dirty="0" smtClean="0"/>
              <a:t>», 8-5 </a:t>
            </a:r>
            <a:r>
              <a:rPr lang="ru-RU" sz="2000" dirty="0"/>
              <a:t>баллов – «3</a:t>
            </a:r>
            <a:r>
              <a:rPr lang="ru-RU" sz="2000" dirty="0" smtClean="0"/>
              <a:t>», 4-0 </a:t>
            </a:r>
            <a:r>
              <a:rPr lang="ru-RU" sz="2000" dirty="0"/>
              <a:t>баллов –«2</a:t>
            </a:r>
            <a:r>
              <a:rPr lang="ru-RU" sz="2000" dirty="0" smtClean="0"/>
              <a:t>»,                  </a:t>
            </a:r>
          </a:p>
          <a:p>
            <a:pPr marL="0" indent="0">
              <a:buNone/>
            </a:pPr>
            <a:r>
              <a:rPr lang="ru-RU" sz="2000" dirty="0" smtClean="0"/>
              <a:t>Общее </a:t>
            </a:r>
            <a:r>
              <a:rPr lang="ru-RU" sz="2000" dirty="0"/>
              <a:t>кол-во баллов</a:t>
            </a:r>
            <a:r>
              <a:rPr lang="ru-RU" sz="2000" dirty="0" smtClean="0"/>
              <a:t>_______________,           Оценка </a:t>
            </a:r>
            <a:r>
              <a:rPr lang="ru-RU" sz="2000" dirty="0"/>
              <a:t>ученика</a:t>
            </a:r>
            <a:r>
              <a:rPr lang="ru-RU" sz="2000" dirty="0" smtClean="0"/>
              <a:t>________________</a:t>
            </a:r>
            <a:endParaRPr lang="ru-RU" sz="2000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079833"/>
              </p:ext>
            </p:extLst>
          </p:nvPr>
        </p:nvGraphicFramePr>
        <p:xfrm>
          <a:off x="5667554" y="163902"/>
          <a:ext cx="6078969" cy="638397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26212"/>
                <a:gridCol w="2389517"/>
                <a:gridCol w="1837426"/>
                <a:gridCol w="465827"/>
                <a:gridCol w="396815"/>
                <a:gridCol w="463172"/>
              </a:tblGrid>
              <a:tr h="6160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№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вопросы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Металлы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5073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+mj-lt"/>
                        <a:buAutoNum type="arabicPeriod"/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Какие предметы из металлов или сплавов вы увидели на картинах?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ведро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50736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+mj-lt"/>
                        <a:buNone/>
                      </a:pPr>
                      <a:r>
                        <a:rPr lang="ru-RU" sz="2000" dirty="0" smtClean="0">
                          <a:effectLst/>
                        </a:rPr>
                        <a:t>2</a:t>
                      </a: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 Напишите название данного металла </a:t>
                      </a:r>
                      <a:r>
                        <a:rPr lang="ru-RU" sz="2000" dirty="0" smtClean="0">
                          <a:effectLst/>
                        </a:rPr>
                        <a:t>или сплава и химический символ  </a:t>
                      </a:r>
                      <a:r>
                        <a:rPr lang="ru-RU" sz="2000" dirty="0">
                          <a:effectLst/>
                        </a:rPr>
                        <a:t>(</a:t>
                      </a:r>
                      <a:r>
                        <a:rPr lang="ru-RU" sz="2000" dirty="0" smtClean="0">
                          <a:effectLst/>
                        </a:rPr>
                        <a:t>металла(</a:t>
                      </a:r>
                      <a:r>
                        <a:rPr lang="ru-RU" sz="2000" dirty="0" err="1" smtClean="0">
                          <a:effectLst/>
                        </a:rPr>
                        <a:t>ов</a:t>
                      </a:r>
                      <a:r>
                        <a:rPr lang="ru-RU" sz="2000" dirty="0" smtClean="0">
                          <a:effectLst/>
                        </a:rPr>
                        <a:t>) </a:t>
                      </a:r>
                      <a:r>
                        <a:rPr lang="ru-RU" sz="2000" dirty="0">
                          <a:effectLst/>
                        </a:rPr>
                        <a:t>в </a:t>
                      </a:r>
                      <a:r>
                        <a:rPr lang="ru-RU" sz="2000" dirty="0" smtClean="0">
                          <a:effectLst/>
                        </a:rPr>
                        <a:t>сплаве)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Сталь – железо.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Fe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88419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+mj-lt"/>
                        <a:buNone/>
                      </a:pPr>
                      <a:r>
                        <a:rPr lang="ru-RU" sz="2000" dirty="0" smtClean="0">
                          <a:effectLst/>
                        </a:rPr>
                        <a:t>3</a:t>
                      </a: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Применение металла </a:t>
                      </a:r>
                      <a:r>
                        <a:rPr lang="ru-RU" sz="2000" dirty="0" smtClean="0">
                          <a:effectLst/>
                        </a:rPr>
                        <a:t>       ярко </a:t>
                      </a:r>
                      <a:r>
                        <a:rPr lang="ru-RU" sz="2000" dirty="0">
                          <a:effectLst/>
                        </a:rPr>
                        <a:t>выраженные физические или химические свойства 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Забор воды – прочность, пластичность, </a:t>
                      </a:r>
                      <a:r>
                        <a:rPr lang="ru-RU" sz="2000" dirty="0" smtClean="0">
                          <a:effectLst/>
                        </a:rPr>
                        <a:t>нерастворимость, ржавление.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0" name="Стрелка вправо 19"/>
          <p:cNvSpPr/>
          <p:nvPr/>
        </p:nvSpPr>
        <p:spPr>
          <a:xfrm>
            <a:off x="7254815" y="4744916"/>
            <a:ext cx="336430" cy="605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08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96172" y="1903894"/>
            <a:ext cx="27486262" cy="964628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DSC_026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" t="14824" r="15375" b="9337"/>
          <a:stretch>
            <a:fillRect/>
          </a:stretch>
        </p:blipFill>
        <p:spPr bwMode="auto">
          <a:xfrm>
            <a:off x="661147" y="81444"/>
            <a:ext cx="10837283" cy="677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157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219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«Интеллектуальный </a:t>
            </a:r>
            <a:r>
              <a:rPr lang="ru-RU" b="1" dirty="0" err="1">
                <a:solidFill>
                  <a:srgbClr val="C00000"/>
                </a:solidFill>
                <a:latin typeface="Arial Black" panose="020B0A04020102020204" pitchFamily="34" charset="0"/>
              </a:rPr>
              <a:t>квест</a:t>
            </a:r>
            <a:r>
              <a:rPr lang="ru-RU" b="1" dirty="0">
                <a:solidFill>
                  <a:srgbClr val="C00000"/>
                </a:solidFill>
                <a:latin typeface="Arial Black" panose="020B0A04020102020204" pitchFamily="34" charset="0"/>
              </a:rPr>
              <a:t> - 2017» </a:t>
            </a:r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3600" b="1" dirty="0" smtClean="0">
                <a:latin typeface="Arial Black" panose="020B0A04020102020204" pitchFamily="34" charset="0"/>
              </a:rPr>
              <a:t>«В гостях у сказки»</a:t>
            </a:r>
            <a:endParaRPr lang="ru-RU" dirty="0"/>
          </a:p>
        </p:txBody>
      </p:sp>
      <p:pic>
        <p:nvPicPr>
          <p:cNvPr id="2050" name="Picture 2" descr="C:\Documents and Settings\Колчанова СН\Мои документы\Мои рисунки\Изображение\Изображение 09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40000"/>
          </a:blip>
          <a:srcRect l="10299" t="1993" r="1732" b="2450"/>
          <a:stretch>
            <a:fillRect/>
          </a:stretch>
        </p:blipFill>
        <p:spPr bwMode="auto">
          <a:xfrm rot="16200000">
            <a:off x="3359540" y="-23740"/>
            <a:ext cx="5320520" cy="79552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1067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L:\SD Card\зима весна 2016\102D3100\интеллектуальный квест 2016\DSC_00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4" y="0"/>
            <a:ext cx="6072870" cy="404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L:\SD Card\зима весна 2016\102D3100\интеллектуальный квест 2016\DSC_011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487" y="2136228"/>
            <a:ext cx="6735793" cy="448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5268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L:\SD Card\зима весна 2016\102D3100\интеллектуальный квест 2016\DSC_01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00" y="2616200"/>
            <a:ext cx="6362700" cy="424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L:\SD Card\зима весна 2016\102D3100\интеллектуальный квест 2016\DSC_013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6535271" cy="435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77858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273</Words>
  <Application>Microsoft Office PowerPoint</Application>
  <PresentationFormat>Произвольный</PresentationFormat>
  <Paragraphs>103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1_Тема Office</vt:lpstr>
      <vt:lpstr>Использование игровых технологии для повышения уровня мотивации   в изучении химии</vt:lpstr>
      <vt:lpstr>Презентация PowerPoint</vt:lpstr>
      <vt:lpstr>Презентация PowerPoint</vt:lpstr>
      <vt:lpstr>Образовательное путешествие  «Наука и живопись» </vt:lpstr>
      <vt:lpstr>Презентация PowerPoint</vt:lpstr>
      <vt:lpstr>Презентация PowerPoint</vt:lpstr>
      <vt:lpstr>«Интеллектуальный квест - 2017»  «В гостях у сказки»</vt:lpstr>
      <vt:lpstr>Презентация PowerPoint</vt:lpstr>
      <vt:lpstr>Презентация PowerPoint</vt:lpstr>
      <vt:lpstr>Презентация PowerPoint</vt:lpstr>
      <vt:lpstr>«Интеллектуальный квест - 2017»  «Дело о пропавшей коллекции»</vt:lpstr>
      <vt:lpstr> </vt:lpstr>
      <vt:lpstr>«Интеллектуальный квест - 2018» «Волшебники изумрудного города»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Знания</dc:title>
  <dc:creator>Пользователь Windows</dc:creator>
  <cp:lastModifiedBy>Пользователь Windows</cp:lastModifiedBy>
  <cp:revision>30</cp:revision>
  <dcterms:created xsi:type="dcterms:W3CDTF">2018-04-17T10:39:10Z</dcterms:created>
  <dcterms:modified xsi:type="dcterms:W3CDTF">2018-08-24T08:46:50Z</dcterms:modified>
</cp:coreProperties>
</file>