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1" r:id="rId6"/>
    <p:sldId id="265" r:id="rId7"/>
    <p:sldId id="271" r:id="rId8"/>
    <p:sldId id="272" r:id="rId9"/>
    <p:sldId id="262" r:id="rId10"/>
    <p:sldId id="268" r:id="rId11"/>
    <p:sldId id="260" r:id="rId12"/>
    <p:sldId id="267" r:id="rId13"/>
    <p:sldId id="273" r:id="rId14"/>
    <p:sldId id="274" r:id="rId15"/>
    <p:sldId id="275" r:id="rId16"/>
    <p:sldId id="270" r:id="rId17"/>
    <p:sldId id="276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1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1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1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2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7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2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5708-A89C-4B1C-A1A8-6464D927866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F481-E755-458A-98EB-613782912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7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2640920"/>
            <a:ext cx="10477500" cy="2387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Мастер-класс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«Развитие мыслительных процессов и речи у детей с ОВЗ через стимуляцию межполушарных связей»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Филимонова Ольга Станиславовна</a:t>
            </a:r>
            <a:r>
              <a:rPr lang="ru-RU" sz="2800" smtClean="0"/>
              <a:t>, учитель-логопед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МБДОУ «Детский сад «Росинка»</a:t>
            </a:r>
            <a:br>
              <a:rPr lang="ru-RU" sz="2800" dirty="0" smtClean="0"/>
            </a:br>
            <a:r>
              <a:rPr lang="ru-RU" sz="2800" dirty="0" smtClean="0"/>
              <a:t>п. Ильинский, Пермский край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8"/>
            <a:ext cx="5544456" cy="1057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116458" y="132962"/>
            <a:ext cx="1884645" cy="893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4457" y="0"/>
            <a:ext cx="6647543" cy="1015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9898743" y="-12268"/>
            <a:ext cx="7257" cy="1027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5" b="29396"/>
          <a:stretch/>
        </p:blipFill>
        <p:spPr>
          <a:xfrm>
            <a:off x="8567058" y="50800"/>
            <a:ext cx="1226456" cy="7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971" y="352800"/>
            <a:ext cx="11175038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КАРТОЧКИ С КИНЕЗИОЛОГИЧЕСКИМИ УПРАЖНЕНИЯМИ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Работа\Конкурс Выготского\IMG_20200117_235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129495"/>
            <a:ext cx="3845231" cy="46979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9" descr="D:\Работа\Кинезиология\Нейропсихологическая игра\hDpkrmbwjj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73" y="2098677"/>
            <a:ext cx="2941878" cy="40461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7" descr="D:\Работа\Кинезиология\Нейропсихологическая игра\hyHWQDcx4M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22" y="1231095"/>
            <a:ext cx="2280852" cy="3136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D:\Работа\Кинезиология\Нейропсихологическая игра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94" y="1231098"/>
            <a:ext cx="2280852" cy="31369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84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24000" y="144481"/>
            <a:ext cx="8683924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НЕЙРОКЛАССИКИ ДЛЯ РУК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Работа\Кинезиология\IMG_20200802_155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82" y="770486"/>
            <a:ext cx="2921333" cy="51934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D:\Работа\Конкурс Выготского\Классики для пальчи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4494" y="1894574"/>
            <a:ext cx="5208822" cy="29299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8612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Работа\Конкурс Выготского\IMG_20200323_124719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58" r="12725" b="928"/>
          <a:stretch/>
        </p:blipFill>
        <p:spPr bwMode="auto">
          <a:xfrm>
            <a:off x="1426659" y="1496772"/>
            <a:ext cx="6875513" cy="40238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88191" y="208049"/>
            <a:ext cx="6230274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НЕЙРОКЛАССИКИ ДЛЯ НОГ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Ольга\Pictures\Скриншот 09-09-2021 2241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38" y="1496771"/>
            <a:ext cx="1330848" cy="402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80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8612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3256" y="208049"/>
            <a:ext cx="11115621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УПРАЖНЕИЯ ПО РЕЧЕВОМУ РАЗВИТИЮ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Автоматизация </a:t>
            </a:r>
            <a:r>
              <a:rPr lang="ru-RU" sz="3600" b="1" dirty="0" smtClean="0">
                <a:solidFill>
                  <a:srgbClr val="0070C0"/>
                </a:solidFill>
              </a:rPr>
              <a:t>звуков в слогах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Ольга\Pictures\Скриншот 09-09-2021 211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1477186"/>
            <a:ext cx="5397944" cy="3716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Ольга\Pictures\Скриншот 09-09-2021 2114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50" y="1477185"/>
            <a:ext cx="5270427" cy="3716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4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8612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3256" y="208049"/>
            <a:ext cx="11115621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УПРАЖНЕИЯ ПО РЕЧЕВОМУ РАЗВИТИЮ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Автоматизация звуков в словах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Ольга\Pictures\Скриншот 09-09-2021 2117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" y="1498960"/>
            <a:ext cx="4918973" cy="285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Ольга\Pictures\Скриншот 09-09-2021 2116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19" y="1898225"/>
            <a:ext cx="5323658" cy="382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60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8612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3256" y="208049"/>
            <a:ext cx="11115621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УПРАЖНЕИЯ ПО РЕЧЕВОМУ РАЗВИТИЮ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Автоматизация звуков в </a:t>
            </a:r>
            <a:r>
              <a:rPr lang="ru-RU" sz="3600" b="1" dirty="0" smtClean="0">
                <a:solidFill>
                  <a:srgbClr val="0070C0"/>
                </a:solidFill>
              </a:rPr>
              <a:t>словах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Ольга\Pictures\Скриншот 09-09-2021 211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83" y="1944914"/>
            <a:ext cx="5561539" cy="406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Ольга\Pictures\Скриншот 09-09-2021 211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1412766"/>
            <a:ext cx="5513850" cy="375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0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713771" y="6207458"/>
            <a:ext cx="1365215" cy="6341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36720"/>
              </p:ext>
            </p:extLst>
          </p:nvPr>
        </p:nvGraphicFramePr>
        <p:xfrm>
          <a:off x="6919237" y="678304"/>
          <a:ext cx="3256527" cy="6094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509"/>
                <a:gridCol w="1085509"/>
                <a:gridCol w="1085509"/>
              </a:tblGrid>
              <a:tr h="1080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120" y="5914598"/>
            <a:ext cx="732143" cy="732143"/>
          </a:xfrm>
          <a:prstGeom prst="rect">
            <a:avLst/>
          </a:prstGeom>
        </p:spPr>
      </p:pic>
      <p:pic>
        <p:nvPicPr>
          <p:cNvPr id="1026" name="Picture 2" descr="https://yt3.ggpht.com/a/AATXAJyYejkiZj7AVnrtd745j3iPe6XHS4SUu4tpCJc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432">
            <a:off x="8095427" y="1818441"/>
            <a:ext cx="936927" cy="9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458252359890919424/BBjiztfz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83" y="811129"/>
            <a:ext cx="824935" cy="8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bs.twimg.com/profile_images/458252359890919424/BBjiztfz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7984" y="834092"/>
            <a:ext cx="824264" cy="8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keydostavka.ru/wcsstore/OKMarketCAS/cat_entries/37311/37311_full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16" y="4861361"/>
            <a:ext cx="965597" cy="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www.okeydostavka.ru/wcsstore/OKMarketCAS/cat_entries/37311/37311_full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11" y="4861360"/>
            <a:ext cx="965597" cy="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7.pngwing.com/pngs/32/371/png-transparent-apple-apple-tree-fruits-fruit-food-eat-plants-nature-red-orchar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18" y="3862997"/>
            <a:ext cx="732143" cy="7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805" y="2845297"/>
            <a:ext cx="957193" cy="879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3700" y="2830772"/>
            <a:ext cx="957193" cy="87932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26604"/>
              </p:ext>
            </p:extLst>
          </p:nvPr>
        </p:nvGraphicFramePr>
        <p:xfrm>
          <a:off x="2022005" y="693797"/>
          <a:ext cx="3256527" cy="6094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509"/>
                <a:gridCol w="1085509"/>
                <a:gridCol w="1085509"/>
              </a:tblGrid>
              <a:tr h="1080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88" y="5930091"/>
            <a:ext cx="732143" cy="732143"/>
          </a:xfrm>
          <a:prstGeom prst="rect">
            <a:avLst/>
          </a:prstGeom>
        </p:spPr>
      </p:pic>
      <p:pic>
        <p:nvPicPr>
          <p:cNvPr id="32" name="Picture 2" descr="https://yt3.ggpht.com/a/AATXAJyYejkiZj7AVnrtd745j3iPe6XHS4SUu4tpCJc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432">
            <a:off x="3198195" y="1833934"/>
            <a:ext cx="936927" cy="9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pbs.twimg.com/profile_images/458252359890919424/BBjiztfz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51" y="826622"/>
            <a:ext cx="824935" cy="8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pbs.twimg.com/profile_images/458252359890919424/BBjiztfz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0752" y="849585"/>
            <a:ext cx="824264" cy="8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www.okeydostavka.ru/wcsstore/OKMarketCAS/cat_entries/37311/37311_full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876854"/>
            <a:ext cx="965597" cy="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www.okeydostavka.ru/wcsstore/OKMarketCAS/cat_entries/37311/37311_full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79" y="4876853"/>
            <a:ext cx="965597" cy="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w7.pngwing.com/pngs/32/371/png-transparent-apple-apple-tree-fruits-fruit-food-eat-plants-nature-red-orchar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86" y="3878490"/>
            <a:ext cx="732143" cy="7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573" y="2860790"/>
            <a:ext cx="957193" cy="8793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468" y="2846265"/>
            <a:ext cx="957193" cy="879320"/>
          </a:xfrm>
          <a:prstGeom prst="rect">
            <a:avLst/>
          </a:prstGeom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523884" y="46503"/>
            <a:ext cx="11115621" cy="500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Развитие лексико-грамматических навыков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8612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94621" y="208048"/>
            <a:ext cx="5576796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ОБУЧЕНИЕ ГРАМОТЕ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15" y="953242"/>
            <a:ext cx="2286000" cy="50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льга\Pictures\Скриншот 09-09-2021 2238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7487" y="953243"/>
            <a:ext cx="2459615" cy="239349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6621236" y="953244"/>
            <a:ext cx="4784271" cy="5015252"/>
          </a:xfrm>
          <a:prstGeom prst="rect">
            <a:avLst/>
          </a:prstGeom>
          <a:noFill/>
          <a:ln w="76200"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Ольга\Pictures\Скриншот 09-09-2021 2238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547486" y="3574999"/>
            <a:ext cx="2459615" cy="239349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Ольга\Pictures\Скриншот 09-09-2021 2246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31" y="3524609"/>
            <a:ext cx="2085697" cy="20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Ольга\Pictures\Скриншот 09-09-2021 2246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695" y="1208675"/>
            <a:ext cx="2092676" cy="21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Pictures\Скриншот 09-09-2021 2248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28" y="3602172"/>
            <a:ext cx="2145794" cy="20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Ольга\Pictures\Скриншот 09-09-2021 2248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9901" y="1208675"/>
            <a:ext cx="2145794" cy="20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65714" y="179977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7863" y="1611085"/>
            <a:ext cx="10072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СТИМУЛИРУЙТЕ МЕЖПОЛУШАРНЫЕ СВЯЗИ </a:t>
            </a:r>
          </a:p>
          <a:p>
            <a:pPr algn="ctr">
              <a:lnSpc>
                <a:spcPct val="150000"/>
              </a:lnSpc>
            </a:pPr>
            <a:r>
              <a:rPr lang="ru-RU" sz="4000" b="1" smtClean="0">
                <a:solidFill>
                  <a:srgbClr val="0070C0"/>
                </a:solidFill>
                <a:latin typeface="+mj-lt"/>
              </a:rPr>
              <a:t>И 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РАЗВИВАЙТЕСЬ!!! </a:t>
            </a:r>
            <a:endParaRPr lang="ru-RU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3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634512" y="1784047"/>
            <a:ext cx="10922976" cy="1583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4000" dirty="0" smtClean="0"/>
              <a:t>- это расстройство, которое касается выполнения действий, требующих сложной интеграции на уровне головного мозга между схемами движения и основными функциями.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024880" y="526190"/>
            <a:ext cx="3614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ДИСПРАКСИЯ 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53" y="203880"/>
            <a:ext cx="7040222" cy="6167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02894" y="466677"/>
            <a:ext cx="10550450" cy="1000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ОСНОВНЫЕ НАПРАВЛЕНИЯ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802894" y="2206171"/>
            <a:ext cx="10515600" cy="2844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4400" b="1" dirty="0" err="1" smtClean="0"/>
              <a:t>Кинезиотерапия</a:t>
            </a:r>
            <a:endParaRPr lang="ru-RU" sz="44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b="1" dirty="0" smtClean="0"/>
              <a:t>Нейропсихологическая гимнастика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F29AE0E-8BE0-4140-801C-28220F2E0326}"/>
              </a:ext>
            </a:extLst>
          </p:cNvPr>
          <p:cNvSpPr txBox="1">
            <a:spLocks/>
          </p:cNvSpPr>
          <p:nvPr/>
        </p:nvSpPr>
        <p:spPr>
          <a:xfrm>
            <a:off x="1359961" y="222172"/>
            <a:ext cx="9326936" cy="946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ОБВОДИЛКИ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C:\Users\Ольга\Desktop\Pkf9l_XCvz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3" y="844997"/>
            <a:ext cx="3899943" cy="27075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C:\Users\Ольга\Desktop\VQEmQi4bxU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19" y="3279020"/>
            <a:ext cx="3951361" cy="27461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5" descr="D:\Работа\Кинезиология\Готовые пособия\600000285042b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6876" r="3089" b="5892"/>
          <a:stretch/>
        </p:blipFill>
        <p:spPr bwMode="auto">
          <a:xfrm>
            <a:off x="6220078" y="870104"/>
            <a:ext cx="4448304" cy="27075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9" name="Picture 3" descr="D:\Работа\Кинезиология\Готовые пособия\8 лист фигуры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7769" r="5180" b="7452"/>
          <a:stretch/>
        </p:blipFill>
        <p:spPr bwMode="auto">
          <a:xfrm>
            <a:off x="7433602" y="3279019"/>
            <a:ext cx="4218203" cy="27461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1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b="5820"/>
          <a:stretch/>
        </p:blipFill>
        <p:spPr>
          <a:xfrm>
            <a:off x="1134850" y="0"/>
            <a:ext cx="10433036" cy="60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="" xmlns:a16="http://schemas.microsoft.com/office/drawing/2014/main" id="{EF29AE0E-8BE0-4140-801C-28220F2E0326}"/>
              </a:ext>
            </a:extLst>
          </p:cNvPr>
          <p:cNvSpPr txBox="1">
            <a:spLocks/>
          </p:cNvSpPr>
          <p:nvPr/>
        </p:nvSpPr>
        <p:spPr>
          <a:xfrm>
            <a:off x="3254075" y="205843"/>
            <a:ext cx="5840939" cy="78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РЕЗУЛЬТАТЫ ДЕТЕЙ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Ольга\Downloads\20210909_214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7" y="929678"/>
            <a:ext cx="3482542" cy="495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43" y="763171"/>
            <a:ext cx="3788643" cy="52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="" xmlns:a16="http://schemas.microsoft.com/office/drawing/2014/main" id="{EF29AE0E-8BE0-4140-801C-28220F2E0326}"/>
              </a:ext>
            </a:extLst>
          </p:cNvPr>
          <p:cNvSpPr txBox="1">
            <a:spLocks/>
          </p:cNvSpPr>
          <p:nvPr/>
        </p:nvSpPr>
        <p:spPr>
          <a:xfrm>
            <a:off x="3254075" y="205843"/>
            <a:ext cx="5840939" cy="78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РЕЗУЛЬТАТЫ ДЕТЕЙ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Ольга\Downloads\20210909_214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54" y="987878"/>
            <a:ext cx="3202442" cy="465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Ольга\Downloads\20210909_220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83" y="987877"/>
            <a:ext cx="3139576" cy="465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0867" y="1532168"/>
            <a:ext cx="4954927" cy="386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71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4814"/>
            <a:ext cx="4064000" cy="759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30286" r="36756" b="37104"/>
          <a:stretch/>
        </p:blipFill>
        <p:spPr>
          <a:xfrm>
            <a:off x="10635887" y="6205122"/>
            <a:ext cx="1365215" cy="634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50286" y="6144814"/>
            <a:ext cx="1741714" cy="683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0">
            <a:extLst>
              <a:ext uri="{FF2B5EF4-FFF2-40B4-BE49-F238E27FC236}">
                <a16:creationId xmlns="" xmlns:a16="http://schemas.microsoft.com/office/drawing/2014/main" id="{D1EB9EA1-85E0-46DD-82F2-85088BC465DC}"/>
              </a:ext>
            </a:extLst>
          </p:cNvPr>
          <p:cNvSpPr txBox="1">
            <a:spLocks/>
          </p:cNvSpPr>
          <p:nvPr/>
        </p:nvSpPr>
        <p:spPr>
          <a:xfrm>
            <a:off x="1675837" y="352598"/>
            <a:ext cx="9326936" cy="946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ОБВОДИЛКИ  </a:t>
            </a:r>
          </a:p>
        </p:txBody>
      </p:sp>
      <p:pic>
        <p:nvPicPr>
          <p:cNvPr id="7" name="Picture 2" descr="C:\Users\Ольга\Desktop\5kfZHgF1G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67" y="1126062"/>
            <a:ext cx="2965484" cy="2107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E5F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Ольга\Desktop\JVUqGR-vQ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6" y="1126062"/>
            <a:ext cx="3209646" cy="466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E5F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C:\Users\Ольга\Desktop\sOoPwd5Mz8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67" y="3684018"/>
            <a:ext cx="3038704" cy="210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E5F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5" descr="C:\Users\Ольга\Desktop\rHwx4TPQkD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95" y="1126062"/>
            <a:ext cx="3158620" cy="466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E5F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35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87</Words>
  <Application>Microsoft Office PowerPoint</Application>
  <PresentationFormat>Широкоэкранный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Мастер-класс «Развитие мыслительных процессов и речи у детей с ОВЗ через стимуляцию межполушарных связей»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«Развитие мыслительных процессов и речи у детей с ОВЗ через стимуляцию межполушарных связей»</dc:title>
  <dc:creator>Ольга</dc:creator>
  <cp:lastModifiedBy>Ольга</cp:lastModifiedBy>
  <cp:revision>22</cp:revision>
  <dcterms:created xsi:type="dcterms:W3CDTF">2021-09-09T05:03:36Z</dcterms:created>
  <dcterms:modified xsi:type="dcterms:W3CDTF">2021-09-10T03:32:14Z</dcterms:modified>
</cp:coreProperties>
</file>