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72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3" r:id="rId17"/>
    <p:sldId id="269" r:id="rId18"/>
    <p:sldId id="27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2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578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904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0492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134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66185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6720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7444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295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923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03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584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13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17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4081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338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87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BFAB8-B069-43AE-8108-8B7BAE649377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32F9441-C179-45A1-B765-3DC6880FD8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9233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9269" y="156755"/>
            <a:ext cx="8660674" cy="263869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использования Библиотеки ЭПОС для проверки усвоения пройденного материала учащимися с ОВЗ.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6616" y="3602038"/>
            <a:ext cx="9357361" cy="31383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Пермский край, Пермский район,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Гамовская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школа»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Лушникова Татьяна Федоровна, учитель классов для обучающихся с умственной отсталостью (нарушением интеллекта)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336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6754"/>
            <a:ext cx="11273246" cy="670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8899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3509" y="91440"/>
            <a:ext cx="10842171" cy="693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0369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074" y="0"/>
            <a:ext cx="11364686" cy="714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23144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9005" y="0"/>
            <a:ext cx="11625943" cy="701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05234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257" y="91440"/>
            <a:ext cx="11665132" cy="6962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0230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257" y="0"/>
            <a:ext cx="11821886" cy="671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44349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теста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052" y="1554480"/>
            <a:ext cx="11112086" cy="48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5121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006" y="365126"/>
            <a:ext cx="9509760" cy="9672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представления результата теста</a:t>
            </a:r>
            <a:r>
              <a:rPr lang="ru-RU" sz="3600" dirty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(учащиеся)</a:t>
            </a:r>
            <a:endParaRPr lang="ru-RU" sz="3600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823" y="1332412"/>
            <a:ext cx="9170126" cy="531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7275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Библиотеки.ЭПОС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45" y="1384663"/>
            <a:ext cx="8752115" cy="501613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Открывает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учащихся и учителей новые возможности эффективной подготовки  и проведения уроков, самостоятельного обучения и выполнения домашних заданий;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Предоставляет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доступ к учебникам, коллекциям художественных произведений, сценариям уроков,  проверочным тестам.		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Позволяет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учителям обмениваться опытом путем публикации своих методических наработок, а учащимся – совместно оценивать и выделять лучший образовательный контент.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Электронные журналы и дневники – это прямая связь между учителями и родителями, а также уверенность в полноте и корректности учебной информации.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940786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547" y="1214846"/>
            <a:ext cx="9779750" cy="55255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95944"/>
            <a:ext cx="9144000" cy="101890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Журнал. ЭПОС.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56363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7243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011" y="1"/>
            <a:ext cx="10935789" cy="121484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Календарно-тематическое планирование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817" y="1045029"/>
            <a:ext cx="11612879" cy="581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9838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82880"/>
            <a:ext cx="11991703" cy="653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0505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074" y="210412"/>
            <a:ext cx="10515600" cy="80849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Формы контроля</a:t>
            </a:r>
            <a:endParaRPr lang="ru-RU" sz="3600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2"/>
          <a:srcRect l="63015" t="-286" r="-214" b="54960"/>
          <a:stretch/>
        </p:blipFill>
        <p:spPr bwMode="auto">
          <a:xfrm>
            <a:off x="0" y="1018902"/>
            <a:ext cx="6348689" cy="33324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/>
          <a:srcRect l="63976" b="51254"/>
          <a:stretch/>
        </p:blipFill>
        <p:spPr bwMode="auto">
          <a:xfrm>
            <a:off x="5512525" y="2978331"/>
            <a:ext cx="6343015" cy="4140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4"/>
          <a:srcRect l="69268" b="50114"/>
          <a:stretch/>
        </p:blipFill>
        <p:spPr bwMode="auto">
          <a:xfrm>
            <a:off x="0" y="3825377"/>
            <a:ext cx="4840378" cy="32938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28552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7566"/>
            <a:ext cx="10515600" cy="90133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Домашнее задание</a:t>
            </a:r>
            <a:endParaRPr lang="ru-RU" sz="3600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 rotWithShape="1">
          <a:blip r:embed="rId2"/>
          <a:srcRect l="22127" t="22804" r="22074" b="19327"/>
          <a:stretch/>
        </p:blipFill>
        <p:spPr bwMode="auto">
          <a:xfrm>
            <a:off x="0" y="1018904"/>
            <a:ext cx="12046187" cy="58390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721192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9771017" cy="100647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Домашнее задание в расширенном режиме.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949" y="1136470"/>
            <a:ext cx="10948851" cy="563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4703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2881"/>
            <a:ext cx="10515600" cy="64007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Конструктор тестов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760" y="966651"/>
            <a:ext cx="10672354" cy="577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46592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645920" y="-1084217"/>
            <a:ext cx="13324114" cy="7759337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28701" t="34778" r="47087" b="19328"/>
          <a:stretch/>
        </p:blipFill>
        <p:spPr bwMode="auto">
          <a:xfrm>
            <a:off x="5886313" y="1395139"/>
            <a:ext cx="4851356" cy="45745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36250480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</TotalTime>
  <Words>102</Words>
  <Application>Microsoft Office PowerPoint</Application>
  <PresentationFormat>Произвольный</PresentationFormat>
  <Paragraphs>17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Возможности использования Библиотеки ЭПОС для проверки усвоения пройденного материала учащимися с ОВЗ.</vt:lpstr>
      <vt:lpstr>Журнал. ЭПОС.</vt:lpstr>
      <vt:lpstr>Календарно-тематическое планирование</vt:lpstr>
      <vt:lpstr>Слайд 4</vt:lpstr>
      <vt:lpstr>Формы контроля</vt:lpstr>
      <vt:lpstr>Домашнее задание</vt:lpstr>
      <vt:lpstr>Домашнее задание в расширенном режиме.</vt:lpstr>
      <vt:lpstr>Конструктор тестов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Результат теста</vt:lpstr>
      <vt:lpstr>Форма представления результата теста  (учащиеся)</vt:lpstr>
      <vt:lpstr>Возможности Библиотеки.ЭПОС.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Win</cp:lastModifiedBy>
  <cp:revision>9</cp:revision>
  <dcterms:created xsi:type="dcterms:W3CDTF">2020-11-12T09:32:06Z</dcterms:created>
  <dcterms:modified xsi:type="dcterms:W3CDTF">2020-11-17T04:46:30Z</dcterms:modified>
</cp:coreProperties>
</file>