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8"/>
  </p:notesMasterIdLst>
  <p:sldIdLst>
    <p:sldId id="256" r:id="rId2"/>
    <p:sldId id="287" r:id="rId3"/>
    <p:sldId id="257" r:id="rId4"/>
    <p:sldId id="291" r:id="rId5"/>
    <p:sldId id="300" r:id="rId6"/>
    <p:sldId id="301" r:id="rId7"/>
    <p:sldId id="302" r:id="rId8"/>
    <p:sldId id="292" r:id="rId9"/>
    <p:sldId id="295" r:id="rId10"/>
    <p:sldId id="293" r:id="rId11"/>
    <p:sldId id="297" r:id="rId12"/>
    <p:sldId id="299" r:id="rId13"/>
    <p:sldId id="298" r:id="rId14"/>
    <p:sldId id="267" r:id="rId15"/>
    <p:sldId id="303" r:id="rId16"/>
    <p:sldId id="279" r:id="rId17"/>
  </p:sldIdLst>
  <p:sldSz cx="9144000" cy="5143500" type="screen16x9"/>
  <p:notesSz cx="6858000" cy="9144000"/>
  <p:embeddedFontLst>
    <p:embeddedFont>
      <p:font typeface="Segoe Print" pitchFamily="2" charset="0"/>
      <p:regular r:id="rId19"/>
      <p:bold r:id="rId20"/>
    </p:embeddedFont>
    <p:embeddedFont>
      <p:font typeface="Calibri" pitchFamily="34" charset="0"/>
      <p:regular r:id="rId21"/>
      <p:bold r:id="rId22"/>
      <p:italic r:id="rId23"/>
      <p:boldItalic r:id="rId24"/>
    </p:embeddedFont>
    <p:embeddedFont>
      <p:font typeface="Walter Turncoat" charset="0"/>
      <p:regular r:id="rId25"/>
    </p:embeddedFont>
    <p:embeddedFont>
      <p:font typeface="Sniglet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DDE08BF-0AE4-413E-9D7F-C0CB468060B9}">
  <a:tblStyle styleId="{DDDE08BF-0AE4-413E-9D7F-C0CB468060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-282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Google Shape;45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685800" y="1991813"/>
            <a:ext cx="777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✘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507925"/>
            <a:ext cx="3994500" cy="3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body" idx="2"/>
          </p:nvPr>
        </p:nvSpPr>
        <p:spPr>
          <a:xfrm>
            <a:off x="4692275" y="1507925"/>
            <a:ext cx="3994500" cy="3417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spcBef>
                <a:spcPts val="600"/>
              </a:spcBef>
              <a:spcAft>
                <a:spcPts val="0"/>
              </a:spcAft>
              <a:buSzPts val="1600"/>
              <a:buChar char="✘"/>
              <a:defRPr sz="1600"/>
            </a:lvl1pPr>
            <a:lvl2pPr marL="914400" lvl="1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-6025" y="967975"/>
            <a:ext cx="9156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Walter Turncoat"/>
              <a:buNone/>
              <a:defRPr sz="2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563400"/>
            <a:ext cx="8229600" cy="25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✘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●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●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○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niglet"/>
              <a:buChar char="■"/>
              <a:defRPr sz="2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ctr">
              <a:buNone/>
              <a:defRPr sz="1000">
                <a:solidFill>
                  <a:schemeClr val="lt1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4" r:id="rId4"/>
    <p:sldLayoutId id="2147483655" r:id="rId5"/>
    <p:sldLayoutId id="2147483656" r:id="rId6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ctrTitle"/>
          </p:nvPr>
        </p:nvSpPr>
        <p:spPr>
          <a:xfrm>
            <a:off x="685800" y="75514"/>
            <a:ext cx="7772400" cy="1175001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Секция №1: «Использование возможностей «Библиотеки «ЭПОС» при реализации образовательных программ на разных уровнях общего образования»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412B1FA2-09AE-4DB8-B8E0-543CE9688124}"/>
              </a:ext>
            </a:extLst>
          </p:cNvPr>
          <p:cNvSpPr txBox="1">
            <a:spLocks/>
          </p:cNvSpPr>
          <p:nvPr/>
        </p:nvSpPr>
        <p:spPr>
          <a:xfrm>
            <a:off x="201388" y="1445152"/>
            <a:ext cx="8676437" cy="1910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Walter Turncoat"/>
              <a:buNone/>
              <a:defRPr sz="6000" b="0" i="0" u="none" strike="noStrike" cap="none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defRPr>
            </a:lvl9pPr>
          </a:lstStyle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Calibri" panose="020F0502020204030204" pitchFamily="34" charset="0"/>
              </a:rPr>
              <a:t>Возможности библиотеки «ЭПОС»: создание и использование тестов для проверки усвоения пройденного материала по английскому языку</a:t>
            </a:r>
            <a:endParaRPr lang="ru-RU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grpSp>
        <p:nvGrpSpPr>
          <p:cNvPr id="48" name="Google Shape;48;p11"/>
          <p:cNvGrpSpPr/>
          <p:nvPr/>
        </p:nvGrpSpPr>
        <p:grpSpPr>
          <a:xfrm rot="18126986" flipH="1">
            <a:off x="7711840" y="2481658"/>
            <a:ext cx="1195298" cy="668250"/>
            <a:chOff x="238125" y="1918825"/>
            <a:chExt cx="1042450" cy="660400"/>
          </a:xfrm>
        </p:grpSpPr>
        <p:sp>
          <p:nvSpPr>
            <p:cNvPr id="49" name="Google Shape;49;p11"/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50;p11"/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" name="Подзаголовок 2">
            <a:extLst>
              <a:ext uri="{FF2B5EF4-FFF2-40B4-BE49-F238E27FC236}">
                <a16:creationId xmlns="" xmlns:a16="http://schemas.microsoft.com/office/drawing/2014/main" id="{2A053945-9FCE-474A-97F0-D1DADB2F37CC}"/>
              </a:ext>
            </a:extLst>
          </p:cNvPr>
          <p:cNvSpPr txBox="1">
            <a:spLocks/>
          </p:cNvSpPr>
          <p:nvPr/>
        </p:nvSpPr>
        <p:spPr>
          <a:xfrm>
            <a:off x="4716780" y="3454773"/>
            <a:ext cx="4338218" cy="163685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Мальцева Ирина Николаевна</a:t>
            </a:r>
            <a:r>
              <a:rPr lang="ru-RU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endParaRPr lang="ru-RU" dirty="0">
              <a:solidFill>
                <a:schemeClr val="bg1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английского языка</a:t>
            </a:r>
            <a:endParaRPr lang="ru-RU" sz="1200" dirty="0">
              <a:solidFill>
                <a:schemeClr val="bg1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МАОУ «Гимназия с углубленным</a:t>
            </a:r>
            <a:endParaRPr lang="ru-RU" sz="1200" dirty="0">
              <a:solidFill>
                <a:schemeClr val="bg1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200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изучением иностранных языков» </a:t>
            </a:r>
            <a:endParaRPr lang="ru-RU" sz="1200" dirty="0">
              <a:solidFill>
                <a:schemeClr val="bg1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200" b="1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</a:rPr>
              <a:t>г. Чайковский</a:t>
            </a:r>
            <a:endParaRPr lang="ru-RU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  <p:sp>
        <p:nvSpPr>
          <p:cNvPr id="54" name="Google Shape;54;p11"/>
          <p:cNvSpPr/>
          <p:nvPr/>
        </p:nvSpPr>
        <p:spPr>
          <a:xfrm>
            <a:off x="368991" y="1887475"/>
            <a:ext cx="2656149" cy="101345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1"/>
          <p:cNvSpPr/>
          <p:nvPr/>
        </p:nvSpPr>
        <p:spPr>
          <a:xfrm>
            <a:off x="4021878" y="1863615"/>
            <a:ext cx="1624886" cy="536683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Google Shape;54;p11">
            <a:extLst>
              <a:ext uri="{FF2B5EF4-FFF2-40B4-BE49-F238E27FC236}">
                <a16:creationId xmlns="" xmlns:a16="http://schemas.microsoft.com/office/drawing/2014/main" id="{3F119451-E26B-4D0A-A3FA-10ADA0A52A22}"/>
              </a:ext>
            </a:extLst>
          </p:cNvPr>
          <p:cNvSpPr/>
          <p:nvPr/>
        </p:nvSpPr>
        <p:spPr>
          <a:xfrm>
            <a:off x="5855391" y="3746755"/>
            <a:ext cx="3120969" cy="116585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1098ECE2-7AE9-46FD-8AB1-20394E2CD15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462D92E-32B0-44D9-8072-5F1D2EC90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373" y="245973"/>
            <a:ext cx="4984247" cy="4651553"/>
          </a:xfrm>
          <a:prstGeom prst="rect">
            <a:avLst/>
          </a:prstGeom>
        </p:spPr>
      </p:pic>
      <p:sp>
        <p:nvSpPr>
          <p:cNvPr id="3" name="Google Shape;154;p21">
            <a:extLst>
              <a:ext uri="{FF2B5EF4-FFF2-40B4-BE49-F238E27FC236}">
                <a16:creationId xmlns="" xmlns:a16="http://schemas.microsoft.com/office/drawing/2014/main" id="{07E4795B-0412-4813-BF3F-F13B45C05F27}"/>
              </a:ext>
            </a:extLst>
          </p:cNvPr>
          <p:cNvSpPr/>
          <p:nvPr/>
        </p:nvSpPr>
        <p:spPr>
          <a:xfrm rot="156235">
            <a:off x="1798517" y="-40811"/>
            <a:ext cx="6189205" cy="5225119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99;p38">
            <a:extLst>
              <a:ext uri="{FF2B5EF4-FFF2-40B4-BE49-F238E27FC236}">
                <a16:creationId xmlns="" xmlns:a16="http://schemas.microsoft.com/office/drawing/2014/main" id="{9A3E4888-50C5-4E07-B36F-9653C363F70E}"/>
              </a:ext>
            </a:extLst>
          </p:cNvPr>
          <p:cNvSpPr/>
          <p:nvPr/>
        </p:nvSpPr>
        <p:spPr>
          <a:xfrm>
            <a:off x="631693" y="504923"/>
            <a:ext cx="397258" cy="292507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2;p12">
            <a:extLst>
              <a:ext uri="{FF2B5EF4-FFF2-40B4-BE49-F238E27FC236}">
                <a16:creationId xmlns="" xmlns:a16="http://schemas.microsoft.com/office/drawing/2014/main" id="{EDA364AD-E8A8-40F6-88F6-B33866BA7B7F}"/>
              </a:ext>
            </a:extLst>
          </p:cNvPr>
          <p:cNvSpPr/>
          <p:nvPr/>
        </p:nvSpPr>
        <p:spPr>
          <a:xfrm>
            <a:off x="304659" y="174502"/>
            <a:ext cx="1051327" cy="953350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010467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803EDA33-7348-4363-806E-66EDA05CD41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E1D30CB-038F-489D-9FCB-57BF9C6D9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665" y="194564"/>
            <a:ext cx="4766547" cy="4754372"/>
          </a:xfrm>
          <a:prstGeom prst="rect">
            <a:avLst/>
          </a:prstGeom>
        </p:spPr>
      </p:pic>
      <p:sp>
        <p:nvSpPr>
          <p:cNvPr id="3" name="Google Shape;154;p21">
            <a:extLst>
              <a:ext uri="{FF2B5EF4-FFF2-40B4-BE49-F238E27FC236}">
                <a16:creationId xmlns="" xmlns:a16="http://schemas.microsoft.com/office/drawing/2014/main" id="{979D09B9-9C9D-4425-89BC-FA47A10668B1}"/>
              </a:ext>
            </a:extLst>
          </p:cNvPr>
          <p:cNvSpPr/>
          <p:nvPr/>
        </p:nvSpPr>
        <p:spPr>
          <a:xfrm rot="156235">
            <a:off x="2341125" y="18145"/>
            <a:ext cx="5627626" cy="5107209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99;p38">
            <a:extLst>
              <a:ext uri="{FF2B5EF4-FFF2-40B4-BE49-F238E27FC236}">
                <a16:creationId xmlns="" xmlns:a16="http://schemas.microsoft.com/office/drawing/2014/main" id="{8D27F5E4-A98C-4B05-9965-75B012386E73}"/>
              </a:ext>
            </a:extLst>
          </p:cNvPr>
          <p:cNvSpPr/>
          <p:nvPr/>
        </p:nvSpPr>
        <p:spPr>
          <a:xfrm>
            <a:off x="631693" y="504923"/>
            <a:ext cx="397258" cy="292507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2;p12">
            <a:extLst>
              <a:ext uri="{FF2B5EF4-FFF2-40B4-BE49-F238E27FC236}">
                <a16:creationId xmlns="" xmlns:a16="http://schemas.microsoft.com/office/drawing/2014/main" id="{544991D6-BAF0-419E-A461-F90BEB5D8A81}"/>
              </a:ext>
            </a:extLst>
          </p:cNvPr>
          <p:cNvSpPr/>
          <p:nvPr/>
        </p:nvSpPr>
        <p:spPr>
          <a:xfrm>
            <a:off x="304659" y="174502"/>
            <a:ext cx="1051327" cy="953350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97918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936E6189-B9B1-46C2-8251-10D6DE97C50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7FFBFBC-9138-44FA-864A-2B7539DCA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625" y="127044"/>
            <a:ext cx="5709448" cy="4705931"/>
          </a:xfrm>
          <a:prstGeom prst="rect">
            <a:avLst/>
          </a:prstGeom>
        </p:spPr>
      </p:pic>
      <p:sp>
        <p:nvSpPr>
          <p:cNvPr id="3" name="Google Shape;154;p21">
            <a:extLst>
              <a:ext uri="{FF2B5EF4-FFF2-40B4-BE49-F238E27FC236}">
                <a16:creationId xmlns="" xmlns:a16="http://schemas.microsoft.com/office/drawing/2014/main" id="{D5FCA6C4-3ABE-4B3E-9033-78951D01801B}"/>
              </a:ext>
            </a:extLst>
          </p:cNvPr>
          <p:cNvSpPr/>
          <p:nvPr/>
        </p:nvSpPr>
        <p:spPr>
          <a:xfrm rot="156235">
            <a:off x="1647630" y="-108026"/>
            <a:ext cx="6397437" cy="5359551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99;p38">
            <a:extLst>
              <a:ext uri="{FF2B5EF4-FFF2-40B4-BE49-F238E27FC236}">
                <a16:creationId xmlns="" xmlns:a16="http://schemas.microsoft.com/office/drawing/2014/main" id="{C76BD61D-38FE-49A7-BCDD-F68205256CE1}"/>
              </a:ext>
            </a:extLst>
          </p:cNvPr>
          <p:cNvSpPr/>
          <p:nvPr/>
        </p:nvSpPr>
        <p:spPr>
          <a:xfrm>
            <a:off x="631693" y="504923"/>
            <a:ext cx="397258" cy="292507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2;p12">
            <a:extLst>
              <a:ext uri="{FF2B5EF4-FFF2-40B4-BE49-F238E27FC236}">
                <a16:creationId xmlns="" xmlns:a16="http://schemas.microsoft.com/office/drawing/2014/main" id="{17930E5B-89C1-453E-A45B-E66CD7F0040C}"/>
              </a:ext>
            </a:extLst>
          </p:cNvPr>
          <p:cNvSpPr/>
          <p:nvPr/>
        </p:nvSpPr>
        <p:spPr>
          <a:xfrm>
            <a:off x="304659" y="174502"/>
            <a:ext cx="1051327" cy="953350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79093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B4D9D0AB-EAF0-472A-9670-75DC33B5BEE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3EB539-D1FE-4EE9-B066-8807F8C41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93314"/>
            <a:ext cx="5111891" cy="4639661"/>
          </a:xfrm>
          <a:prstGeom prst="rect">
            <a:avLst/>
          </a:prstGeom>
        </p:spPr>
      </p:pic>
      <p:sp>
        <p:nvSpPr>
          <p:cNvPr id="3" name="Google Shape;154;p21">
            <a:extLst>
              <a:ext uri="{FF2B5EF4-FFF2-40B4-BE49-F238E27FC236}">
                <a16:creationId xmlns="" xmlns:a16="http://schemas.microsoft.com/office/drawing/2014/main" id="{56883B5A-8DE5-46B4-9E80-C8DB642FA54C}"/>
              </a:ext>
            </a:extLst>
          </p:cNvPr>
          <p:cNvSpPr/>
          <p:nvPr/>
        </p:nvSpPr>
        <p:spPr>
          <a:xfrm rot="156235">
            <a:off x="1811656" y="-43308"/>
            <a:ext cx="5929670" cy="5316331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399;p38">
            <a:extLst>
              <a:ext uri="{FF2B5EF4-FFF2-40B4-BE49-F238E27FC236}">
                <a16:creationId xmlns="" xmlns:a16="http://schemas.microsoft.com/office/drawing/2014/main" id="{96A368E6-46CF-4EEA-8592-60DFA3129644}"/>
              </a:ext>
            </a:extLst>
          </p:cNvPr>
          <p:cNvSpPr/>
          <p:nvPr/>
        </p:nvSpPr>
        <p:spPr>
          <a:xfrm>
            <a:off x="631693" y="504923"/>
            <a:ext cx="397258" cy="292507"/>
          </a:xfrm>
          <a:custGeom>
            <a:avLst/>
            <a:gdLst/>
            <a:ahLst/>
            <a:cxnLst/>
            <a:rect l="l" t="t" r="r" b="b"/>
            <a:pathLst>
              <a:path w="18177" h="13384" extrusionOk="0">
                <a:moveTo>
                  <a:pt x="10877" y="4039"/>
                </a:moveTo>
                <a:lnTo>
                  <a:pt x="10755" y="4064"/>
                </a:lnTo>
                <a:lnTo>
                  <a:pt x="10707" y="4088"/>
                </a:lnTo>
                <a:lnTo>
                  <a:pt x="10634" y="4112"/>
                </a:lnTo>
                <a:lnTo>
                  <a:pt x="10609" y="4185"/>
                </a:lnTo>
                <a:lnTo>
                  <a:pt x="10561" y="4258"/>
                </a:lnTo>
                <a:lnTo>
                  <a:pt x="10536" y="4331"/>
                </a:lnTo>
                <a:lnTo>
                  <a:pt x="10536" y="4429"/>
                </a:lnTo>
                <a:lnTo>
                  <a:pt x="10561" y="4575"/>
                </a:lnTo>
                <a:lnTo>
                  <a:pt x="10585" y="4623"/>
                </a:lnTo>
                <a:lnTo>
                  <a:pt x="10634" y="4696"/>
                </a:lnTo>
                <a:lnTo>
                  <a:pt x="10707" y="4745"/>
                </a:lnTo>
                <a:lnTo>
                  <a:pt x="10780" y="4769"/>
                </a:lnTo>
                <a:lnTo>
                  <a:pt x="10828" y="4794"/>
                </a:lnTo>
                <a:lnTo>
                  <a:pt x="10999" y="4794"/>
                </a:lnTo>
                <a:lnTo>
                  <a:pt x="11047" y="4769"/>
                </a:lnTo>
                <a:lnTo>
                  <a:pt x="11169" y="4696"/>
                </a:lnTo>
                <a:lnTo>
                  <a:pt x="11266" y="4575"/>
                </a:lnTo>
                <a:lnTo>
                  <a:pt x="11291" y="4502"/>
                </a:lnTo>
                <a:lnTo>
                  <a:pt x="11291" y="4429"/>
                </a:lnTo>
                <a:lnTo>
                  <a:pt x="11291" y="4356"/>
                </a:lnTo>
                <a:lnTo>
                  <a:pt x="11266" y="4283"/>
                </a:lnTo>
                <a:lnTo>
                  <a:pt x="11169" y="4161"/>
                </a:lnTo>
                <a:lnTo>
                  <a:pt x="11120" y="4088"/>
                </a:lnTo>
                <a:lnTo>
                  <a:pt x="11047" y="4064"/>
                </a:lnTo>
                <a:lnTo>
                  <a:pt x="10950" y="4039"/>
                </a:lnTo>
                <a:close/>
                <a:moveTo>
                  <a:pt x="12361" y="3942"/>
                </a:moveTo>
                <a:lnTo>
                  <a:pt x="12288" y="3966"/>
                </a:lnTo>
                <a:lnTo>
                  <a:pt x="12215" y="4015"/>
                </a:lnTo>
                <a:lnTo>
                  <a:pt x="12142" y="4064"/>
                </a:lnTo>
                <a:lnTo>
                  <a:pt x="12093" y="4137"/>
                </a:lnTo>
                <a:lnTo>
                  <a:pt x="12045" y="4210"/>
                </a:lnTo>
                <a:lnTo>
                  <a:pt x="12020" y="4307"/>
                </a:lnTo>
                <a:lnTo>
                  <a:pt x="11996" y="4380"/>
                </a:lnTo>
                <a:lnTo>
                  <a:pt x="12020" y="4477"/>
                </a:lnTo>
                <a:lnTo>
                  <a:pt x="12045" y="4550"/>
                </a:lnTo>
                <a:lnTo>
                  <a:pt x="12093" y="4623"/>
                </a:lnTo>
                <a:lnTo>
                  <a:pt x="12142" y="4696"/>
                </a:lnTo>
                <a:lnTo>
                  <a:pt x="12215" y="4745"/>
                </a:lnTo>
                <a:lnTo>
                  <a:pt x="12288" y="4794"/>
                </a:lnTo>
                <a:lnTo>
                  <a:pt x="12361" y="4818"/>
                </a:lnTo>
                <a:lnTo>
                  <a:pt x="12531" y="4818"/>
                </a:lnTo>
                <a:lnTo>
                  <a:pt x="12629" y="4794"/>
                </a:lnTo>
                <a:lnTo>
                  <a:pt x="12702" y="4745"/>
                </a:lnTo>
                <a:lnTo>
                  <a:pt x="12750" y="4696"/>
                </a:lnTo>
                <a:lnTo>
                  <a:pt x="12823" y="4623"/>
                </a:lnTo>
                <a:lnTo>
                  <a:pt x="12848" y="4550"/>
                </a:lnTo>
                <a:lnTo>
                  <a:pt x="12872" y="4477"/>
                </a:lnTo>
                <a:lnTo>
                  <a:pt x="12896" y="4380"/>
                </a:lnTo>
                <a:lnTo>
                  <a:pt x="12872" y="4307"/>
                </a:lnTo>
                <a:lnTo>
                  <a:pt x="12848" y="4210"/>
                </a:lnTo>
                <a:lnTo>
                  <a:pt x="12823" y="4137"/>
                </a:lnTo>
                <a:lnTo>
                  <a:pt x="12750" y="4064"/>
                </a:lnTo>
                <a:lnTo>
                  <a:pt x="12702" y="4015"/>
                </a:lnTo>
                <a:lnTo>
                  <a:pt x="12629" y="3966"/>
                </a:lnTo>
                <a:lnTo>
                  <a:pt x="12531" y="3942"/>
                </a:lnTo>
                <a:close/>
                <a:moveTo>
                  <a:pt x="11534" y="5013"/>
                </a:moveTo>
                <a:lnTo>
                  <a:pt x="11412" y="5061"/>
                </a:lnTo>
                <a:lnTo>
                  <a:pt x="11315" y="5110"/>
                </a:lnTo>
                <a:lnTo>
                  <a:pt x="11242" y="5232"/>
                </a:lnTo>
                <a:lnTo>
                  <a:pt x="11218" y="5353"/>
                </a:lnTo>
                <a:lnTo>
                  <a:pt x="11242" y="5475"/>
                </a:lnTo>
                <a:lnTo>
                  <a:pt x="11315" y="5572"/>
                </a:lnTo>
                <a:lnTo>
                  <a:pt x="11412" y="5645"/>
                </a:lnTo>
                <a:lnTo>
                  <a:pt x="11534" y="5670"/>
                </a:lnTo>
                <a:lnTo>
                  <a:pt x="11655" y="5645"/>
                </a:lnTo>
                <a:lnTo>
                  <a:pt x="11753" y="5572"/>
                </a:lnTo>
                <a:lnTo>
                  <a:pt x="11826" y="5475"/>
                </a:lnTo>
                <a:lnTo>
                  <a:pt x="11850" y="5353"/>
                </a:lnTo>
                <a:lnTo>
                  <a:pt x="11826" y="5232"/>
                </a:lnTo>
                <a:lnTo>
                  <a:pt x="11753" y="5110"/>
                </a:lnTo>
                <a:lnTo>
                  <a:pt x="11655" y="5061"/>
                </a:lnTo>
                <a:lnTo>
                  <a:pt x="11534" y="5013"/>
                </a:lnTo>
                <a:close/>
                <a:moveTo>
                  <a:pt x="12312" y="5889"/>
                </a:moveTo>
                <a:lnTo>
                  <a:pt x="12239" y="5913"/>
                </a:lnTo>
                <a:lnTo>
                  <a:pt x="12166" y="5937"/>
                </a:lnTo>
                <a:lnTo>
                  <a:pt x="12093" y="5986"/>
                </a:lnTo>
                <a:lnTo>
                  <a:pt x="12045" y="6059"/>
                </a:lnTo>
                <a:lnTo>
                  <a:pt x="12020" y="6132"/>
                </a:lnTo>
                <a:lnTo>
                  <a:pt x="11996" y="6205"/>
                </a:lnTo>
                <a:lnTo>
                  <a:pt x="11996" y="6278"/>
                </a:lnTo>
                <a:lnTo>
                  <a:pt x="11996" y="6351"/>
                </a:lnTo>
                <a:lnTo>
                  <a:pt x="12020" y="6424"/>
                </a:lnTo>
                <a:lnTo>
                  <a:pt x="12045" y="6497"/>
                </a:lnTo>
                <a:lnTo>
                  <a:pt x="12093" y="6570"/>
                </a:lnTo>
                <a:lnTo>
                  <a:pt x="12166" y="6619"/>
                </a:lnTo>
                <a:lnTo>
                  <a:pt x="12239" y="6643"/>
                </a:lnTo>
                <a:lnTo>
                  <a:pt x="12312" y="6667"/>
                </a:lnTo>
                <a:lnTo>
                  <a:pt x="12458" y="6667"/>
                </a:lnTo>
                <a:lnTo>
                  <a:pt x="12531" y="6643"/>
                </a:lnTo>
                <a:lnTo>
                  <a:pt x="12604" y="6619"/>
                </a:lnTo>
                <a:lnTo>
                  <a:pt x="12677" y="6570"/>
                </a:lnTo>
                <a:lnTo>
                  <a:pt x="12726" y="6497"/>
                </a:lnTo>
                <a:lnTo>
                  <a:pt x="12750" y="6424"/>
                </a:lnTo>
                <a:lnTo>
                  <a:pt x="12775" y="6351"/>
                </a:lnTo>
                <a:lnTo>
                  <a:pt x="12799" y="6278"/>
                </a:lnTo>
                <a:lnTo>
                  <a:pt x="12775" y="6205"/>
                </a:lnTo>
                <a:lnTo>
                  <a:pt x="12750" y="6132"/>
                </a:lnTo>
                <a:lnTo>
                  <a:pt x="12726" y="6059"/>
                </a:lnTo>
                <a:lnTo>
                  <a:pt x="12677" y="5986"/>
                </a:lnTo>
                <a:lnTo>
                  <a:pt x="12604" y="5937"/>
                </a:lnTo>
                <a:lnTo>
                  <a:pt x="12531" y="5913"/>
                </a:lnTo>
                <a:lnTo>
                  <a:pt x="12458" y="5889"/>
                </a:lnTo>
                <a:close/>
                <a:moveTo>
                  <a:pt x="10950" y="5889"/>
                </a:moveTo>
                <a:lnTo>
                  <a:pt x="10853" y="5913"/>
                </a:lnTo>
                <a:lnTo>
                  <a:pt x="10780" y="5937"/>
                </a:lnTo>
                <a:lnTo>
                  <a:pt x="10707" y="5986"/>
                </a:lnTo>
                <a:lnTo>
                  <a:pt x="10634" y="6035"/>
                </a:lnTo>
                <a:lnTo>
                  <a:pt x="10585" y="6108"/>
                </a:lnTo>
                <a:lnTo>
                  <a:pt x="10536" y="6181"/>
                </a:lnTo>
                <a:lnTo>
                  <a:pt x="10512" y="6254"/>
                </a:lnTo>
                <a:lnTo>
                  <a:pt x="10488" y="6351"/>
                </a:lnTo>
                <a:lnTo>
                  <a:pt x="10512" y="6424"/>
                </a:lnTo>
                <a:lnTo>
                  <a:pt x="10536" y="6521"/>
                </a:lnTo>
                <a:lnTo>
                  <a:pt x="10585" y="6594"/>
                </a:lnTo>
                <a:lnTo>
                  <a:pt x="10634" y="6643"/>
                </a:lnTo>
                <a:lnTo>
                  <a:pt x="10707" y="6716"/>
                </a:lnTo>
                <a:lnTo>
                  <a:pt x="10780" y="6740"/>
                </a:lnTo>
                <a:lnTo>
                  <a:pt x="10853" y="6765"/>
                </a:lnTo>
                <a:lnTo>
                  <a:pt x="10950" y="6789"/>
                </a:lnTo>
                <a:lnTo>
                  <a:pt x="11023" y="6765"/>
                </a:lnTo>
                <a:lnTo>
                  <a:pt x="11120" y="6740"/>
                </a:lnTo>
                <a:lnTo>
                  <a:pt x="11193" y="6716"/>
                </a:lnTo>
                <a:lnTo>
                  <a:pt x="11242" y="6643"/>
                </a:lnTo>
                <a:lnTo>
                  <a:pt x="11315" y="6594"/>
                </a:lnTo>
                <a:lnTo>
                  <a:pt x="11339" y="6521"/>
                </a:lnTo>
                <a:lnTo>
                  <a:pt x="11364" y="6424"/>
                </a:lnTo>
                <a:lnTo>
                  <a:pt x="11388" y="6351"/>
                </a:lnTo>
                <a:lnTo>
                  <a:pt x="11364" y="6254"/>
                </a:lnTo>
                <a:lnTo>
                  <a:pt x="11339" y="6181"/>
                </a:lnTo>
                <a:lnTo>
                  <a:pt x="11315" y="6108"/>
                </a:lnTo>
                <a:lnTo>
                  <a:pt x="11242" y="6035"/>
                </a:lnTo>
                <a:lnTo>
                  <a:pt x="11193" y="5986"/>
                </a:lnTo>
                <a:lnTo>
                  <a:pt x="11120" y="5937"/>
                </a:lnTo>
                <a:lnTo>
                  <a:pt x="11023" y="5913"/>
                </a:lnTo>
                <a:lnTo>
                  <a:pt x="10950" y="5889"/>
                </a:lnTo>
                <a:close/>
                <a:moveTo>
                  <a:pt x="2799" y="6351"/>
                </a:moveTo>
                <a:lnTo>
                  <a:pt x="2628" y="6546"/>
                </a:lnTo>
                <a:lnTo>
                  <a:pt x="2507" y="6692"/>
                </a:lnTo>
                <a:lnTo>
                  <a:pt x="2166" y="7057"/>
                </a:lnTo>
                <a:lnTo>
                  <a:pt x="2117" y="6740"/>
                </a:lnTo>
                <a:lnTo>
                  <a:pt x="2093" y="6570"/>
                </a:lnTo>
                <a:lnTo>
                  <a:pt x="2044" y="6424"/>
                </a:lnTo>
                <a:lnTo>
                  <a:pt x="2799" y="6351"/>
                </a:lnTo>
                <a:close/>
                <a:moveTo>
                  <a:pt x="11558" y="6813"/>
                </a:moveTo>
                <a:lnTo>
                  <a:pt x="11461" y="6838"/>
                </a:lnTo>
                <a:lnTo>
                  <a:pt x="11388" y="6862"/>
                </a:lnTo>
                <a:lnTo>
                  <a:pt x="11315" y="6911"/>
                </a:lnTo>
                <a:lnTo>
                  <a:pt x="11242" y="6959"/>
                </a:lnTo>
                <a:lnTo>
                  <a:pt x="11169" y="7032"/>
                </a:lnTo>
                <a:lnTo>
                  <a:pt x="11145" y="7105"/>
                </a:lnTo>
                <a:lnTo>
                  <a:pt x="11120" y="7203"/>
                </a:lnTo>
                <a:lnTo>
                  <a:pt x="11096" y="7276"/>
                </a:lnTo>
                <a:lnTo>
                  <a:pt x="11120" y="7373"/>
                </a:lnTo>
                <a:lnTo>
                  <a:pt x="11145" y="7470"/>
                </a:lnTo>
                <a:lnTo>
                  <a:pt x="11169" y="7543"/>
                </a:lnTo>
                <a:lnTo>
                  <a:pt x="11242" y="7616"/>
                </a:lnTo>
                <a:lnTo>
                  <a:pt x="11315" y="7665"/>
                </a:lnTo>
                <a:lnTo>
                  <a:pt x="11388" y="7714"/>
                </a:lnTo>
                <a:lnTo>
                  <a:pt x="11461" y="7738"/>
                </a:lnTo>
                <a:lnTo>
                  <a:pt x="11655" y="7738"/>
                </a:lnTo>
                <a:lnTo>
                  <a:pt x="11728" y="7714"/>
                </a:lnTo>
                <a:lnTo>
                  <a:pt x="11801" y="7665"/>
                </a:lnTo>
                <a:lnTo>
                  <a:pt x="11874" y="7616"/>
                </a:lnTo>
                <a:lnTo>
                  <a:pt x="11947" y="7543"/>
                </a:lnTo>
                <a:lnTo>
                  <a:pt x="11972" y="7470"/>
                </a:lnTo>
                <a:lnTo>
                  <a:pt x="11996" y="7373"/>
                </a:lnTo>
                <a:lnTo>
                  <a:pt x="12020" y="7276"/>
                </a:lnTo>
                <a:lnTo>
                  <a:pt x="11996" y="7203"/>
                </a:lnTo>
                <a:lnTo>
                  <a:pt x="11972" y="7105"/>
                </a:lnTo>
                <a:lnTo>
                  <a:pt x="11947" y="7032"/>
                </a:lnTo>
                <a:lnTo>
                  <a:pt x="11874" y="6959"/>
                </a:lnTo>
                <a:lnTo>
                  <a:pt x="11801" y="6911"/>
                </a:lnTo>
                <a:lnTo>
                  <a:pt x="11728" y="6862"/>
                </a:lnTo>
                <a:lnTo>
                  <a:pt x="11655" y="6838"/>
                </a:lnTo>
                <a:lnTo>
                  <a:pt x="11558" y="6813"/>
                </a:lnTo>
                <a:close/>
                <a:moveTo>
                  <a:pt x="3918" y="6327"/>
                </a:moveTo>
                <a:lnTo>
                  <a:pt x="3845" y="6375"/>
                </a:lnTo>
                <a:lnTo>
                  <a:pt x="3553" y="6667"/>
                </a:lnTo>
                <a:lnTo>
                  <a:pt x="3285" y="6959"/>
                </a:lnTo>
                <a:lnTo>
                  <a:pt x="2726" y="7592"/>
                </a:lnTo>
                <a:lnTo>
                  <a:pt x="2434" y="7908"/>
                </a:lnTo>
                <a:lnTo>
                  <a:pt x="2263" y="8103"/>
                </a:lnTo>
                <a:lnTo>
                  <a:pt x="2117" y="8298"/>
                </a:lnTo>
                <a:lnTo>
                  <a:pt x="2166" y="7543"/>
                </a:lnTo>
                <a:lnTo>
                  <a:pt x="2239" y="7519"/>
                </a:lnTo>
                <a:lnTo>
                  <a:pt x="2312" y="7470"/>
                </a:lnTo>
                <a:lnTo>
                  <a:pt x="2482" y="7349"/>
                </a:lnTo>
                <a:lnTo>
                  <a:pt x="2726" y="7081"/>
                </a:lnTo>
                <a:lnTo>
                  <a:pt x="3066" y="6716"/>
                </a:lnTo>
                <a:lnTo>
                  <a:pt x="3212" y="6594"/>
                </a:lnTo>
                <a:lnTo>
                  <a:pt x="3310" y="6448"/>
                </a:lnTo>
                <a:lnTo>
                  <a:pt x="3358" y="6400"/>
                </a:lnTo>
                <a:lnTo>
                  <a:pt x="3358" y="6327"/>
                </a:lnTo>
                <a:close/>
                <a:moveTo>
                  <a:pt x="12312" y="7860"/>
                </a:moveTo>
                <a:lnTo>
                  <a:pt x="12239" y="7884"/>
                </a:lnTo>
                <a:lnTo>
                  <a:pt x="12166" y="7908"/>
                </a:lnTo>
                <a:lnTo>
                  <a:pt x="12093" y="7957"/>
                </a:lnTo>
                <a:lnTo>
                  <a:pt x="12045" y="8006"/>
                </a:lnTo>
                <a:lnTo>
                  <a:pt x="11996" y="8079"/>
                </a:lnTo>
                <a:lnTo>
                  <a:pt x="11972" y="8152"/>
                </a:lnTo>
                <a:lnTo>
                  <a:pt x="11947" y="8273"/>
                </a:lnTo>
                <a:lnTo>
                  <a:pt x="11972" y="8395"/>
                </a:lnTo>
                <a:lnTo>
                  <a:pt x="12045" y="8517"/>
                </a:lnTo>
                <a:lnTo>
                  <a:pt x="12142" y="8590"/>
                </a:lnTo>
                <a:lnTo>
                  <a:pt x="12215" y="8638"/>
                </a:lnTo>
                <a:lnTo>
                  <a:pt x="12458" y="8638"/>
                </a:lnTo>
                <a:lnTo>
                  <a:pt x="12556" y="8590"/>
                </a:lnTo>
                <a:lnTo>
                  <a:pt x="12629" y="8541"/>
                </a:lnTo>
                <a:lnTo>
                  <a:pt x="12653" y="8517"/>
                </a:lnTo>
                <a:lnTo>
                  <a:pt x="12726" y="8444"/>
                </a:lnTo>
                <a:lnTo>
                  <a:pt x="12750" y="8346"/>
                </a:lnTo>
                <a:lnTo>
                  <a:pt x="12775" y="8225"/>
                </a:lnTo>
                <a:lnTo>
                  <a:pt x="12726" y="8103"/>
                </a:lnTo>
                <a:lnTo>
                  <a:pt x="12653" y="7981"/>
                </a:lnTo>
                <a:lnTo>
                  <a:pt x="12556" y="7908"/>
                </a:lnTo>
                <a:lnTo>
                  <a:pt x="12483" y="7860"/>
                </a:lnTo>
                <a:close/>
                <a:moveTo>
                  <a:pt x="10974" y="7981"/>
                </a:moveTo>
                <a:lnTo>
                  <a:pt x="10877" y="8006"/>
                </a:lnTo>
                <a:lnTo>
                  <a:pt x="10804" y="8030"/>
                </a:lnTo>
                <a:lnTo>
                  <a:pt x="10682" y="8127"/>
                </a:lnTo>
                <a:lnTo>
                  <a:pt x="10609" y="8225"/>
                </a:lnTo>
                <a:lnTo>
                  <a:pt x="10561" y="8346"/>
                </a:lnTo>
                <a:lnTo>
                  <a:pt x="10585" y="8492"/>
                </a:lnTo>
                <a:lnTo>
                  <a:pt x="10609" y="8590"/>
                </a:lnTo>
                <a:lnTo>
                  <a:pt x="10682" y="8663"/>
                </a:lnTo>
                <a:lnTo>
                  <a:pt x="10755" y="8711"/>
                </a:lnTo>
                <a:lnTo>
                  <a:pt x="10853" y="8736"/>
                </a:lnTo>
                <a:lnTo>
                  <a:pt x="10853" y="8760"/>
                </a:lnTo>
                <a:lnTo>
                  <a:pt x="10999" y="8760"/>
                </a:lnTo>
                <a:lnTo>
                  <a:pt x="11145" y="8736"/>
                </a:lnTo>
                <a:lnTo>
                  <a:pt x="11218" y="8711"/>
                </a:lnTo>
                <a:lnTo>
                  <a:pt x="11266" y="8638"/>
                </a:lnTo>
                <a:lnTo>
                  <a:pt x="11339" y="8565"/>
                </a:lnTo>
                <a:lnTo>
                  <a:pt x="11364" y="8468"/>
                </a:lnTo>
                <a:lnTo>
                  <a:pt x="11388" y="8371"/>
                </a:lnTo>
                <a:lnTo>
                  <a:pt x="11364" y="8273"/>
                </a:lnTo>
                <a:lnTo>
                  <a:pt x="11339" y="8176"/>
                </a:lnTo>
                <a:lnTo>
                  <a:pt x="11291" y="8127"/>
                </a:lnTo>
                <a:lnTo>
                  <a:pt x="11218" y="8054"/>
                </a:lnTo>
                <a:lnTo>
                  <a:pt x="11145" y="8006"/>
                </a:lnTo>
                <a:lnTo>
                  <a:pt x="11047" y="7981"/>
                </a:lnTo>
                <a:close/>
                <a:moveTo>
                  <a:pt x="11704" y="8882"/>
                </a:moveTo>
                <a:lnTo>
                  <a:pt x="11631" y="8906"/>
                </a:lnTo>
                <a:lnTo>
                  <a:pt x="11558" y="8930"/>
                </a:lnTo>
                <a:lnTo>
                  <a:pt x="11485" y="8955"/>
                </a:lnTo>
                <a:lnTo>
                  <a:pt x="11437" y="9003"/>
                </a:lnTo>
                <a:lnTo>
                  <a:pt x="11364" y="9101"/>
                </a:lnTo>
                <a:lnTo>
                  <a:pt x="11339" y="9198"/>
                </a:lnTo>
                <a:lnTo>
                  <a:pt x="11315" y="9295"/>
                </a:lnTo>
                <a:lnTo>
                  <a:pt x="11315" y="9393"/>
                </a:lnTo>
                <a:lnTo>
                  <a:pt x="11364" y="9490"/>
                </a:lnTo>
                <a:lnTo>
                  <a:pt x="11437" y="9587"/>
                </a:lnTo>
                <a:lnTo>
                  <a:pt x="11510" y="9636"/>
                </a:lnTo>
                <a:lnTo>
                  <a:pt x="11607" y="9685"/>
                </a:lnTo>
                <a:lnTo>
                  <a:pt x="11850" y="9685"/>
                </a:lnTo>
                <a:lnTo>
                  <a:pt x="11899" y="9636"/>
                </a:lnTo>
                <a:lnTo>
                  <a:pt x="11996" y="9587"/>
                </a:lnTo>
                <a:lnTo>
                  <a:pt x="12045" y="9514"/>
                </a:lnTo>
                <a:lnTo>
                  <a:pt x="12093" y="9393"/>
                </a:lnTo>
                <a:lnTo>
                  <a:pt x="12093" y="9295"/>
                </a:lnTo>
                <a:lnTo>
                  <a:pt x="12093" y="9222"/>
                </a:lnTo>
                <a:lnTo>
                  <a:pt x="12069" y="9125"/>
                </a:lnTo>
                <a:lnTo>
                  <a:pt x="11996" y="9003"/>
                </a:lnTo>
                <a:lnTo>
                  <a:pt x="11923" y="8955"/>
                </a:lnTo>
                <a:lnTo>
                  <a:pt x="11850" y="8930"/>
                </a:lnTo>
                <a:lnTo>
                  <a:pt x="11777" y="8906"/>
                </a:lnTo>
                <a:lnTo>
                  <a:pt x="11704" y="8882"/>
                </a:lnTo>
                <a:close/>
                <a:moveTo>
                  <a:pt x="4112" y="6327"/>
                </a:moveTo>
                <a:lnTo>
                  <a:pt x="4745" y="6375"/>
                </a:lnTo>
                <a:lnTo>
                  <a:pt x="4721" y="6619"/>
                </a:lnTo>
                <a:lnTo>
                  <a:pt x="4721" y="6886"/>
                </a:lnTo>
                <a:lnTo>
                  <a:pt x="4648" y="6886"/>
                </a:lnTo>
                <a:lnTo>
                  <a:pt x="4477" y="6959"/>
                </a:lnTo>
                <a:lnTo>
                  <a:pt x="4380" y="7081"/>
                </a:lnTo>
                <a:lnTo>
                  <a:pt x="4161" y="7349"/>
                </a:lnTo>
                <a:lnTo>
                  <a:pt x="3431" y="8249"/>
                </a:lnTo>
                <a:lnTo>
                  <a:pt x="3091" y="8590"/>
                </a:lnTo>
                <a:lnTo>
                  <a:pt x="2750" y="8955"/>
                </a:lnTo>
                <a:lnTo>
                  <a:pt x="2409" y="9344"/>
                </a:lnTo>
                <a:lnTo>
                  <a:pt x="2239" y="9539"/>
                </a:lnTo>
                <a:lnTo>
                  <a:pt x="2117" y="9733"/>
                </a:lnTo>
                <a:lnTo>
                  <a:pt x="2117" y="8736"/>
                </a:lnTo>
                <a:lnTo>
                  <a:pt x="2239" y="8687"/>
                </a:lnTo>
                <a:lnTo>
                  <a:pt x="2385" y="8614"/>
                </a:lnTo>
                <a:lnTo>
                  <a:pt x="2507" y="8517"/>
                </a:lnTo>
                <a:lnTo>
                  <a:pt x="2628" y="8371"/>
                </a:lnTo>
                <a:lnTo>
                  <a:pt x="2823" y="8127"/>
                </a:lnTo>
                <a:lnTo>
                  <a:pt x="3018" y="7884"/>
                </a:lnTo>
                <a:lnTo>
                  <a:pt x="3577" y="7276"/>
                </a:lnTo>
                <a:lnTo>
                  <a:pt x="3869" y="6959"/>
                </a:lnTo>
                <a:lnTo>
                  <a:pt x="4161" y="6667"/>
                </a:lnTo>
                <a:lnTo>
                  <a:pt x="4210" y="6619"/>
                </a:lnTo>
                <a:lnTo>
                  <a:pt x="4234" y="6570"/>
                </a:lnTo>
                <a:lnTo>
                  <a:pt x="4234" y="6521"/>
                </a:lnTo>
                <a:lnTo>
                  <a:pt x="4210" y="6448"/>
                </a:lnTo>
                <a:lnTo>
                  <a:pt x="4185" y="6375"/>
                </a:lnTo>
                <a:lnTo>
                  <a:pt x="4112" y="6327"/>
                </a:lnTo>
                <a:close/>
                <a:moveTo>
                  <a:pt x="12239" y="9709"/>
                </a:moveTo>
                <a:lnTo>
                  <a:pt x="12166" y="9733"/>
                </a:lnTo>
                <a:lnTo>
                  <a:pt x="12093" y="9782"/>
                </a:lnTo>
                <a:lnTo>
                  <a:pt x="12020" y="9831"/>
                </a:lnTo>
                <a:lnTo>
                  <a:pt x="11972" y="9879"/>
                </a:lnTo>
                <a:lnTo>
                  <a:pt x="11947" y="9952"/>
                </a:lnTo>
                <a:lnTo>
                  <a:pt x="11923" y="10025"/>
                </a:lnTo>
                <a:lnTo>
                  <a:pt x="11923" y="10098"/>
                </a:lnTo>
                <a:lnTo>
                  <a:pt x="11923" y="10196"/>
                </a:lnTo>
                <a:lnTo>
                  <a:pt x="11947" y="10269"/>
                </a:lnTo>
                <a:lnTo>
                  <a:pt x="11972" y="10342"/>
                </a:lnTo>
                <a:lnTo>
                  <a:pt x="12020" y="10390"/>
                </a:lnTo>
                <a:lnTo>
                  <a:pt x="12093" y="10439"/>
                </a:lnTo>
                <a:lnTo>
                  <a:pt x="12166" y="10488"/>
                </a:lnTo>
                <a:lnTo>
                  <a:pt x="12239" y="10512"/>
                </a:lnTo>
                <a:lnTo>
                  <a:pt x="12385" y="10512"/>
                </a:lnTo>
                <a:lnTo>
                  <a:pt x="12483" y="10488"/>
                </a:lnTo>
                <a:lnTo>
                  <a:pt x="12531" y="10439"/>
                </a:lnTo>
                <a:lnTo>
                  <a:pt x="12604" y="10390"/>
                </a:lnTo>
                <a:lnTo>
                  <a:pt x="12653" y="10342"/>
                </a:lnTo>
                <a:lnTo>
                  <a:pt x="12677" y="10269"/>
                </a:lnTo>
                <a:lnTo>
                  <a:pt x="12702" y="10196"/>
                </a:lnTo>
                <a:lnTo>
                  <a:pt x="12726" y="10098"/>
                </a:lnTo>
                <a:lnTo>
                  <a:pt x="12702" y="10025"/>
                </a:lnTo>
                <a:lnTo>
                  <a:pt x="12677" y="9952"/>
                </a:lnTo>
                <a:lnTo>
                  <a:pt x="12653" y="9879"/>
                </a:lnTo>
                <a:lnTo>
                  <a:pt x="12604" y="9831"/>
                </a:lnTo>
                <a:lnTo>
                  <a:pt x="12531" y="9782"/>
                </a:lnTo>
                <a:lnTo>
                  <a:pt x="12483" y="9733"/>
                </a:lnTo>
                <a:lnTo>
                  <a:pt x="12385" y="9709"/>
                </a:lnTo>
                <a:close/>
                <a:moveTo>
                  <a:pt x="10950" y="9831"/>
                </a:moveTo>
                <a:lnTo>
                  <a:pt x="10853" y="9855"/>
                </a:lnTo>
                <a:lnTo>
                  <a:pt x="10755" y="9879"/>
                </a:lnTo>
                <a:lnTo>
                  <a:pt x="10658" y="9952"/>
                </a:lnTo>
                <a:lnTo>
                  <a:pt x="10609" y="10025"/>
                </a:lnTo>
                <a:lnTo>
                  <a:pt x="10561" y="10123"/>
                </a:lnTo>
                <a:lnTo>
                  <a:pt x="10561" y="10220"/>
                </a:lnTo>
                <a:lnTo>
                  <a:pt x="10561" y="10342"/>
                </a:lnTo>
                <a:lnTo>
                  <a:pt x="10585" y="10415"/>
                </a:lnTo>
                <a:lnTo>
                  <a:pt x="10634" y="10463"/>
                </a:lnTo>
                <a:lnTo>
                  <a:pt x="10755" y="10560"/>
                </a:lnTo>
                <a:lnTo>
                  <a:pt x="10828" y="10609"/>
                </a:lnTo>
                <a:lnTo>
                  <a:pt x="10950" y="10633"/>
                </a:lnTo>
                <a:lnTo>
                  <a:pt x="11047" y="10609"/>
                </a:lnTo>
                <a:lnTo>
                  <a:pt x="11145" y="10560"/>
                </a:lnTo>
                <a:lnTo>
                  <a:pt x="11266" y="10463"/>
                </a:lnTo>
                <a:lnTo>
                  <a:pt x="11291" y="10415"/>
                </a:lnTo>
                <a:lnTo>
                  <a:pt x="11315" y="10342"/>
                </a:lnTo>
                <a:lnTo>
                  <a:pt x="11339" y="10220"/>
                </a:lnTo>
                <a:lnTo>
                  <a:pt x="11315" y="10123"/>
                </a:lnTo>
                <a:lnTo>
                  <a:pt x="11291" y="10025"/>
                </a:lnTo>
                <a:lnTo>
                  <a:pt x="11218" y="9952"/>
                </a:lnTo>
                <a:lnTo>
                  <a:pt x="11145" y="9879"/>
                </a:lnTo>
                <a:lnTo>
                  <a:pt x="11047" y="9855"/>
                </a:lnTo>
                <a:lnTo>
                  <a:pt x="10950" y="9831"/>
                </a:lnTo>
                <a:close/>
                <a:moveTo>
                  <a:pt x="4696" y="7373"/>
                </a:moveTo>
                <a:lnTo>
                  <a:pt x="4672" y="8079"/>
                </a:lnTo>
                <a:lnTo>
                  <a:pt x="4575" y="8127"/>
                </a:lnTo>
                <a:lnTo>
                  <a:pt x="4477" y="8176"/>
                </a:lnTo>
                <a:lnTo>
                  <a:pt x="4404" y="8273"/>
                </a:lnTo>
                <a:lnTo>
                  <a:pt x="4331" y="8346"/>
                </a:lnTo>
                <a:lnTo>
                  <a:pt x="4088" y="8760"/>
                </a:lnTo>
                <a:lnTo>
                  <a:pt x="3723" y="9320"/>
                </a:lnTo>
                <a:lnTo>
                  <a:pt x="3529" y="9587"/>
                </a:lnTo>
                <a:lnTo>
                  <a:pt x="3310" y="9855"/>
                </a:lnTo>
                <a:lnTo>
                  <a:pt x="3139" y="9977"/>
                </a:lnTo>
                <a:lnTo>
                  <a:pt x="2969" y="10098"/>
                </a:lnTo>
                <a:lnTo>
                  <a:pt x="2604" y="10390"/>
                </a:lnTo>
                <a:lnTo>
                  <a:pt x="2434" y="10560"/>
                </a:lnTo>
                <a:lnTo>
                  <a:pt x="2263" y="10706"/>
                </a:lnTo>
                <a:lnTo>
                  <a:pt x="2142" y="10901"/>
                </a:lnTo>
                <a:lnTo>
                  <a:pt x="2069" y="11071"/>
                </a:lnTo>
                <a:lnTo>
                  <a:pt x="2117" y="10536"/>
                </a:lnTo>
                <a:lnTo>
                  <a:pt x="2117" y="10001"/>
                </a:lnTo>
                <a:lnTo>
                  <a:pt x="2336" y="9904"/>
                </a:lnTo>
                <a:lnTo>
                  <a:pt x="2555" y="9782"/>
                </a:lnTo>
                <a:lnTo>
                  <a:pt x="2750" y="9612"/>
                </a:lnTo>
                <a:lnTo>
                  <a:pt x="2945" y="9441"/>
                </a:lnTo>
                <a:lnTo>
                  <a:pt x="3310" y="9052"/>
                </a:lnTo>
                <a:lnTo>
                  <a:pt x="3626" y="8687"/>
                </a:lnTo>
                <a:lnTo>
                  <a:pt x="4015" y="8249"/>
                </a:lnTo>
                <a:lnTo>
                  <a:pt x="4380" y="7787"/>
                </a:lnTo>
                <a:lnTo>
                  <a:pt x="4550" y="7592"/>
                </a:lnTo>
                <a:lnTo>
                  <a:pt x="4696" y="7373"/>
                </a:lnTo>
                <a:close/>
                <a:moveTo>
                  <a:pt x="17033" y="6254"/>
                </a:moveTo>
                <a:lnTo>
                  <a:pt x="17009" y="6473"/>
                </a:lnTo>
                <a:lnTo>
                  <a:pt x="17009" y="6692"/>
                </a:lnTo>
                <a:lnTo>
                  <a:pt x="17033" y="7154"/>
                </a:lnTo>
                <a:lnTo>
                  <a:pt x="17009" y="7884"/>
                </a:lnTo>
                <a:lnTo>
                  <a:pt x="16984" y="8614"/>
                </a:lnTo>
                <a:lnTo>
                  <a:pt x="16936" y="9247"/>
                </a:lnTo>
                <a:lnTo>
                  <a:pt x="16911" y="9879"/>
                </a:lnTo>
                <a:lnTo>
                  <a:pt x="16911" y="10488"/>
                </a:lnTo>
                <a:lnTo>
                  <a:pt x="16936" y="11120"/>
                </a:lnTo>
                <a:lnTo>
                  <a:pt x="16376" y="11193"/>
                </a:lnTo>
                <a:lnTo>
                  <a:pt x="16425" y="10488"/>
                </a:lnTo>
                <a:lnTo>
                  <a:pt x="16449" y="9758"/>
                </a:lnTo>
                <a:lnTo>
                  <a:pt x="16473" y="8298"/>
                </a:lnTo>
                <a:lnTo>
                  <a:pt x="16473" y="7592"/>
                </a:lnTo>
                <a:lnTo>
                  <a:pt x="16449" y="6886"/>
                </a:lnTo>
                <a:lnTo>
                  <a:pt x="16449" y="6594"/>
                </a:lnTo>
                <a:lnTo>
                  <a:pt x="16425" y="6448"/>
                </a:lnTo>
                <a:lnTo>
                  <a:pt x="16400" y="6302"/>
                </a:lnTo>
                <a:lnTo>
                  <a:pt x="16717" y="6278"/>
                </a:lnTo>
                <a:lnTo>
                  <a:pt x="17033" y="6254"/>
                </a:lnTo>
                <a:close/>
                <a:moveTo>
                  <a:pt x="10147" y="3334"/>
                </a:moveTo>
                <a:lnTo>
                  <a:pt x="10415" y="3407"/>
                </a:lnTo>
                <a:lnTo>
                  <a:pt x="10682" y="3431"/>
                </a:lnTo>
                <a:lnTo>
                  <a:pt x="10950" y="3407"/>
                </a:lnTo>
                <a:lnTo>
                  <a:pt x="11242" y="3407"/>
                </a:lnTo>
                <a:lnTo>
                  <a:pt x="11218" y="3455"/>
                </a:lnTo>
                <a:lnTo>
                  <a:pt x="11218" y="3528"/>
                </a:lnTo>
                <a:lnTo>
                  <a:pt x="11242" y="3626"/>
                </a:lnTo>
                <a:lnTo>
                  <a:pt x="11266" y="3699"/>
                </a:lnTo>
                <a:lnTo>
                  <a:pt x="11315" y="3772"/>
                </a:lnTo>
                <a:lnTo>
                  <a:pt x="11388" y="3820"/>
                </a:lnTo>
                <a:lnTo>
                  <a:pt x="11485" y="3869"/>
                </a:lnTo>
                <a:lnTo>
                  <a:pt x="11607" y="3869"/>
                </a:lnTo>
                <a:lnTo>
                  <a:pt x="11704" y="3820"/>
                </a:lnTo>
                <a:lnTo>
                  <a:pt x="11801" y="3772"/>
                </a:lnTo>
                <a:lnTo>
                  <a:pt x="11850" y="3723"/>
                </a:lnTo>
                <a:lnTo>
                  <a:pt x="11874" y="3650"/>
                </a:lnTo>
                <a:lnTo>
                  <a:pt x="11899" y="3528"/>
                </a:lnTo>
                <a:lnTo>
                  <a:pt x="11874" y="3431"/>
                </a:lnTo>
                <a:lnTo>
                  <a:pt x="11874" y="3382"/>
                </a:lnTo>
                <a:lnTo>
                  <a:pt x="12823" y="3382"/>
                </a:lnTo>
                <a:lnTo>
                  <a:pt x="12823" y="3626"/>
                </a:lnTo>
                <a:lnTo>
                  <a:pt x="12848" y="3820"/>
                </a:lnTo>
                <a:lnTo>
                  <a:pt x="12896" y="4380"/>
                </a:lnTo>
                <a:lnTo>
                  <a:pt x="12969" y="4940"/>
                </a:lnTo>
                <a:lnTo>
                  <a:pt x="12994" y="5499"/>
                </a:lnTo>
                <a:lnTo>
                  <a:pt x="12994" y="6059"/>
                </a:lnTo>
                <a:lnTo>
                  <a:pt x="12945" y="7397"/>
                </a:lnTo>
                <a:lnTo>
                  <a:pt x="12896" y="8711"/>
                </a:lnTo>
                <a:lnTo>
                  <a:pt x="12896" y="9320"/>
                </a:lnTo>
                <a:lnTo>
                  <a:pt x="12896" y="9928"/>
                </a:lnTo>
                <a:lnTo>
                  <a:pt x="12896" y="11120"/>
                </a:lnTo>
                <a:lnTo>
                  <a:pt x="12458" y="11096"/>
                </a:lnTo>
                <a:lnTo>
                  <a:pt x="12020" y="11096"/>
                </a:lnTo>
                <a:lnTo>
                  <a:pt x="12020" y="11023"/>
                </a:lnTo>
                <a:lnTo>
                  <a:pt x="12020" y="10925"/>
                </a:lnTo>
                <a:lnTo>
                  <a:pt x="11996" y="10852"/>
                </a:lnTo>
                <a:lnTo>
                  <a:pt x="11947" y="10779"/>
                </a:lnTo>
                <a:lnTo>
                  <a:pt x="11899" y="10731"/>
                </a:lnTo>
                <a:lnTo>
                  <a:pt x="11850" y="10682"/>
                </a:lnTo>
                <a:lnTo>
                  <a:pt x="11777" y="10633"/>
                </a:lnTo>
                <a:lnTo>
                  <a:pt x="11704" y="10609"/>
                </a:lnTo>
                <a:lnTo>
                  <a:pt x="11534" y="10609"/>
                </a:lnTo>
                <a:lnTo>
                  <a:pt x="11461" y="10633"/>
                </a:lnTo>
                <a:lnTo>
                  <a:pt x="11388" y="10682"/>
                </a:lnTo>
                <a:lnTo>
                  <a:pt x="11339" y="10731"/>
                </a:lnTo>
                <a:lnTo>
                  <a:pt x="11291" y="10779"/>
                </a:lnTo>
                <a:lnTo>
                  <a:pt x="11242" y="10852"/>
                </a:lnTo>
                <a:lnTo>
                  <a:pt x="11218" y="10925"/>
                </a:lnTo>
                <a:lnTo>
                  <a:pt x="11218" y="11023"/>
                </a:lnTo>
                <a:lnTo>
                  <a:pt x="11242" y="11120"/>
                </a:lnTo>
                <a:lnTo>
                  <a:pt x="10853" y="11144"/>
                </a:lnTo>
                <a:lnTo>
                  <a:pt x="10463" y="11217"/>
                </a:lnTo>
                <a:lnTo>
                  <a:pt x="10415" y="10852"/>
                </a:lnTo>
                <a:lnTo>
                  <a:pt x="10366" y="10488"/>
                </a:lnTo>
                <a:lnTo>
                  <a:pt x="10342" y="9758"/>
                </a:lnTo>
                <a:lnTo>
                  <a:pt x="10317" y="8322"/>
                </a:lnTo>
                <a:lnTo>
                  <a:pt x="10317" y="7251"/>
                </a:lnTo>
                <a:lnTo>
                  <a:pt x="10293" y="6716"/>
                </a:lnTo>
                <a:lnTo>
                  <a:pt x="10269" y="6205"/>
                </a:lnTo>
                <a:lnTo>
                  <a:pt x="10171" y="4502"/>
                </a:lnTo>
                <a:lnTo>
                  <a:pt x="10147" y="3699"/>
                </a:lnTo>
                <a:lnTo>
                  <a:pt x="10147" y="3334"/>
                </a:lnTo>
                <a:close/>
                <a:moveTo>
                  <a:pt x="16035" y="6302"/>
                </a:moveTo>
                <a:lnTo>
                  <a:pt x="16035" y="6448"/>
                </a:lnTo>
                <a:lnTo>
                  <a:pt x="16035" y="6594"/>
                </a:lnTo>
                <a:lnTo>
                  <a:pt x="16060" y="6886"/>
                </a:lnTo>
                <a:lnTo>
                  <a:pt x="16060" y="7592"/>
                </a:lnTo>
                <a:lnTo>
                  <a:pt x="16035" y="8298"/>
                </a:lnTo>
                <a:lnTo>
                  <a:pt x="16011" y="9028"/>
                </a:lnTo>
                <a:lnTo>
                  <a:pt x="15962" y="9758"/>
                </a:lnTo>
                <a:lnTo>
                  <a:pt x="15938" y="10488"/>
                </a:lnTo>
                <a:lnTo>
                  <a:pt x="15938" y="10852"/>
                </a:lnTo>
                <a:lnTo>
                  <a:pt x="15962" y="11217"/>
                </a:lnTo>
                <a:lnTo>
                  <a:pt x="15719" y="11217"/>
                </a:lnTo>
                <a:lnTo>
                  <a:pt x="15743" y="11169"/>
                </a:lnTo>
                <a:lnTo>
                  <a:pt x="15768" y="10852"/>
                </a:lnTo>
                <a:lnTo>
                  <a:pt x="15768" y="10536"/>
                </a:lnTo>
                <a:lnTo>
                  <a:pt x="15743" y="10220"/>
                </a:lnTo>
                <a:lnTo>
                  <a:pt x="15743" y="9904"/>
                </a:lnTo>
                <a:lnTo>
                  <a:pt x="15743" y="9198"/>
                </a:lnTo>
                <a:lnTo>
                  <a:pt x="15743" y="8517"/>
                </a:lnTo>
                <a:lnTo>
                  <a:pt x="15695" y="7884"/>
                </a:lnTo>
                <a:lnTo>
                  <a:pt x="15622" y="7251"/>
                </a:lnTo>
                <a:lnTo>
                  <a:pt x="15622" y="7008"/>
                </a:lnTo>
                <a:lnTo>
                  <a:pt x="15622" y="6765"/>
                </a:lnTo>
                <a:lnTo>
                  <a:pt x="15670" y="6302"/>
                </a:lnTo>
                <a:close/>
                <a:moveTo>
                  <a:pt x="15354" y="6302"/>
                </a:moveTo>
                <a:lnTo>
                  <a:pt x="15281" y="6546"/>
                </a:lnTo>
                <a:lnTo>
                  <a:pt x="15257" y="6813"/>
                </a:lnTo>
                <a:lnTo>
                  <a:pt x="15232" y="7081"/>
                </a:lnTo>
                <a:lnTo>
                  <a:pt x="15232" y="7349"/>
                </a:lnTo>
                <a:lnTo>
                  <a:pt x="15305" y="7884"/>
                </a:lnTo>
                <a:lnTo>
                  <a:pt x="15354" y="8395"/>
                </a:lnTo>
                <a:lnTo>
                  <a:pt x="15354" y="8760"/>
                </a:lnTo>
                <a:lnTo>
                  <a:pt x="15354" y="9149"/>
                </a:lnTo>
                <a:lnTo>
                  <a:pt x="15330" y="9904"/>
                </a:lnTo>
                <a:lnTo>
                  <a:pt x="15305" y="10220"/>
                </a:lnTo>
                <a:lnTo>
                  <a:pt x="15305" y="10585"/>
                </a:lnTo>
                <a:lnTo>
                  <a:pt x="15330" y="10925"/>
                </a:lnTo>
                <a:lnTo>
                  <a:pt x="15378" y="11071"/>
                </a:lnTo>
                <a:lnTo>
                  <a:pt x="15427" y="11242"/>
                </a:lnTo>
                <a:lnTo>
                  <a:pt x="15208" y="11242"/>
                </a:lnTo>
                <a:lnTo>
                  <a:pt x="15232" y="11193"/>
                </a:lnTo>
                <a:lnTo>
                  <a:pt x="15232" y="11120"/>
                </a:lnTo>
                <a:lnTo>
                  <a:pt x="15184" y="10755"/>
                </a:lnTo>
                <a:lnTo>
                  <a:pt x="15135" y="10366"/>
                </a:lnTo>
                <a:lnTo>
                  <a:pt x="15086" y="9636"/>
                </a:lnTo>
                <a:lnTo>
                  <a:pt x="15062" y="8882"/>
                </a:lnTo>
                <a:lnTo>
                  <a:pt x="15013" y="8127"/>
                </a:lnTo>
                <a:lnTo>
                  <a:pt x="14989" y="7543"/>
                </a:lnTo>
                <a:lnTo>
                  <a:pt x="14989" y="6959"/>
                </a:lnTo>
                <a:lnTo>
                  <a:pt x="14989" y="6789"/>
                </a:lnTo>
                <a:lnTo>
                  <a:pt x="15013" y="6619"/>
                </a:lnTo>
                <a:lnTo>
                  <a:pt x="15038" y="6473"/>
                </a:lnTo>
                <a:lnTo>
                  <a:pt x="15038" y="6302"/>
                </a:lnTo>
                <a:close/>
                <a:moveTo>
                  <a:pt x="4575" y="10633"/>
                </a:moveTo>
                <a:lnTo>
                  <a:pt x="4575" y="10950"/>
                </a:lnTo>
                <a:lnTo>
                  <a:pt x="4599" y="11290"/>
                </a:lnTo>
                <a:lnTo>
                  <a:pt x="4429" y="11242"/>
                </a:lnTo>
                <a:lnTo>
                  <a:pt x="4258" y="11217"/>
                </a:lnTo>
                <a:lnTo>
                  <a:pt x="3893" y="11217"/>
                </a:lnTo>
                <a:lnTo>
                  <a:pt x="4088" y="11047"/>
                </a:lnTo>
                <a:lnTo>
                  <a:pt x="4283" y="10852"/>
                </a:lnTo>
                <a:lnTo>
                  <a:pt x="4575" y="10633"/>
                </a:lnTo>
                <a:close/>
                <a:moveTo>
                  <a:pt x="4648" y="8711"/>
                </a:moveTo>
                <a:lnTo>
                  <a:pt x="4648" y="8882"/>
                </a:lnTo>
                <a:lnTo>
                  <a:pt x="4599" y="9952"/>
                </a:lnTo>
                <a:lnTo>
                  <a:pt x="4550" y="9952"/>
                </a:lnTo>
                <a:lnTo>
                  <a:pt x="4477" y="10001"/>
                </a:lnTo>
                <a:lnTo>
                  <a:pt x="4404" y="10074"/>
                </a:lnTo>
                <a:lnTo>
                  <a:pt x="4283" y="10196"/>
                </a:lnTo>
                <a:lnTo>
                  <a:pt x="3942" y="10536"/>
                </a:lnTo>
                <a:lnTo>
                  <a:pt x="3626" y="10828"/>
                </a:lnTo>
                <a:lnTo>
                  <a:pt x="3480" y="10974"/>
                </a:lnTo>
                <a:lnTo>
                  <a:pt x="3358" y="11169"/>
                </a:lnTo>
                <a:lnTo>
                  <a:pt x="3334" y="11242"/>
                </a:lnTo>
                <a:lnTo>
                  <a:pt x="3237" y="11242"/>
                </a:lnTo>
                <a:lnTo>
                  <a:pt x="2653" y="11266"/>
                </a:lnTo>
                <a:lnTo>
                  <a:pt x="2044" y="11315"/>
                </a:lnTo>
                <a:lnTo>
                  <a:pt x="2044" y="11315"/>
                </a:lnTo>
                <a:lnTo>
                  <a:pt x="2069" y="11144"/>
                </a:lnTo>
                <a:lnTo>
                  <a:pt x="2093" y="11193"/>
                </a:lnTo>
                <a:lnTo>
                  <a:pt x="2142" y="11217"/>
                </a:lnTo>
                <a:lnTo>
                  <a:pt x="2190" y="11242"/>
                </a:lnTo>
                <a:lnTo>
                  <a:pt x="2239" y="11217"/>
                </a:lnTo>
                <a:lnTo>
                  <a:pt x="2409" y="11120"/>
                </a:lnTo>
                <a:lnTo>
                  <a:pt x="2555" y="11023"/>
                </a:lnTo>
                <a:lnTo>
                  <a:pt x="2823" y="10779"/>
                </a:lnTo>
                <a:lnTo>
                  <a:pt x="3261" y="10415"/>
                </a:lnTo>
                <a:lnTo>
                  <a:pt x="3650" y="10050"/>
                </a:lnTo>
                <a:lnTo>
                  <a:pt x="3845" y="9831"/>
                </a:lnTo>
                <a:lnTo>
                  <a:pt x="4039" y="9612"/>
                </a:lnTo>
                <a:lnTo>
                  <a:pt x="4356" y="9125"/>
                </a:lnTo>
                <a:lnTo>
                  <a:pt x="4648" y="8711"/>
                </a:lnTo>
                <a:close/>
                <a:moveTo>
                  <a:pt x="6035" y="536"/>
                </a:moveTo>
                <a:lnTo>
                  <a:pt x="6327" y="560"/>
                </a:lnTo>
                <a:lnTo>
                  <a:pt x="6619" y="584"/>
                </a:lnTo>
                <a:lnTo>
                  <a:pt x="7203" y="584"/>
                </a:lnTo>
                <a:lnTo>
                  <a:pt x="7592" y="609"/>
                </a:lnTo>
                <a:lnTo>
                  <a:pt x="8346" y="609"/>
                </a:lnTo>
                <a:lnTo>
                  <a:pt x="8736" y="560"/>
                </a:lnTo>
                <a:lnTo>
                  <a:pt x="8663" y="803"/>
                </a:lnTo>
                <a:lnTo>
                  <a:pt x="8638" y="1047"/>
                </a:lnTo>
                <a:lnTo>
                  <a:pt x="8638" y="1436"/>
                </a:lnTo>
                <a:lnTo>
                  <a:pt x="8638" y="1971"/>
                </a:lnTo>
                <a:lnTo>
                  <a:pt x="8687" y="2531"/>
                </a:lnTo>
                <a:lnTo>
                  <a:pt x="8711" y="3066"/>
                </a:lnTo>
                <a:lnTo>
                  <a:pt x="8711" y="3626"/>
                </a:lnTo>
                <a:lnTo>
                  <a:pt x="8687" y="4575"/>
                </a:lnTo>
                <a:lnTo>
                  <a:pt x="8711" y="5499"/>
                </a:lnTo>
                <a:lnTo>
                  <a:pt x="8760" y="7373"/>
                </a:lnTo>
                <a:lnTo>
                  <a:pt x="8833" y="9271"/>
                </a:lnTo>
                <a:lnTo>
                  <a:pt x="8857" y="11144"/>
                </a:lnTo>
                <a:lnTo>
                  <a:pt x="7178" y="11144"/>
                </a:lnTo>
                <a:lnTo>
                  <a:pt x="6911" y="11169"/>
                </a:lnTo>
                <a:lnTo>
                  <a:pt x="6643" y="11169"/>
                </a:lnTo>
                <a:lnTo>
                  <a:pt x="6400" y="11217"/>
                </a:lnTo>
                <a:lnTo>
                  <a:pt x="6156" y="11315"/>
                </a:lnTo>
                <a:lnTo>
                  <a:pt x="6132" y="11023"/>
                </a:lnTo>
                <a:lnTo>
                  <a:pt x="6132" y="10731"/>
                </a:lnTo>
                <a:lnTo>
                  <a:pt x="6132" y="10147"/>
                </a:lnTo>
                <a:lnTo>
                  <a:pt x="6059" y="8711"/>
                </a:lnTo>
                <a:lnTo>
                  <a:pt x="6035" y="7933"/>
                </a:lnTo>
                <a:lnTo>
                  <a:pt x="6035" y="7178"/>
                </a:lnTo>
                <a:lnTo>
                  <a:pt x="6083" y="6424"/>
                </a:lnTo>
                <a:lnTo>
                  <a:pt x="6132" y="5645"/>
                </a:lnTo>
                <a:lnTo>
                  <a:pt x="6229" y="4210"/>
                </a:lnTo>
                <a:lnTo>
                  <a:pt x="6254" y="3480"/>
                </a:lnTo>
                <a:lnTo>
                  <a:pt x="6254" y="3115"/>
                </a:lnTo>
                <a:lnTo>
                  <a:pt x="6229" y="2750"/>
                </a:lnTo>
                <a:lnTo>
                  <a:pt x="6035" y="1485"/>
                </a:lnTo>
                <a:lnTo>
                  <a:pt x="6035" y="1241"/>
                </a:lnTo>
                <a:lnTo>
                  <a:pt x="6035" y="1022"/>
                </a:lnTo>
                <a:lnTo>
                  <a:pt x="6035" y="536"/>
                </a:lnTo>
                <a:close/>
                <a:moveTo>
                  <a:pt x="14721" y="6327"/>
                </a:moveTo>
                <a:lnTo>
                  <a:pt x="14624" y="6497"/>
                </a:lnTo>
                <a:lnTo>
                  <a:pt x="14600" y="6716"/>
                </a:lnTo>
                <a:lnTo>
                  <a:pt x="14575" y="6959"/>
                </a:lnTo>
                <a:lnTo>
                  <a:pt x="14551" y="7203"/>
                </a:lnTo>
                <a:lnTo>
                  <a:pt x="14575" y="7665"/>
                </a:lnTo>
                <a:lnTo>
                  <a:pt x="14600" y="8006"/>
                </a:lnTo>
                <a:lnTo>
                  <a:pt x="14673" y="9612"/>
                </a:lnTo>
                <a:lnTo>
                  <a:pt x="14721" y="10439"/>
                </a:lnTo>
                <a:lnTo>
                  <a:pt x="14770" y="10828"/>
                </a:lnTo>
                <a:lnTo>
                  <a:pt x="14843" y="11242"/>
                </a:lnTo>
                <a:lnTo>
                  <a:pt x="14843" y="11266"/>
                </a:lnTo>
                <a:lnTo>
                  <a:pt x="14600" y="11290"/>
                </a:lnTo>
                <a:lnTo>
                  <a:pt x="14381" y="11339"/>
                </a:lnTo>
                <a:lnTo>
                  <a:pt x="14454" y="10755"/>
                </a:lnTo>
                <a:lnTo>
                  <a:pt x="14502" y="10171"/>
                </a:lnTo>
                <a:lnTo>
                  <a:pt x="14502" y="9587"/>
                </a:lnTo>
                <a:lnTo>
                  <a:pt x="14478" y="9003"/>
                </a:lnTo>
                <a:lnTo>
                  <a:pt x="14429" y="7689"/>
                </a:lnTo>
                <a:lnTo>
                  <a:pt x="14405" y="7008"/>
                </a:lnTo>
                <a:lnTo>
                  <a:pt x="14356" y="6375"/>
                </a:lnTo>
                <a:lnTo>
                  <a:pt x="14721" y="6327"/>
                </a:lnTo>
                <a:close/>
                <a:moveTo>
                  <a:pt x="12361" y="2871"/>
                </a:moveTo>
                <a:lnTo>
                  <a:pt x="11680" y="2920"/>
                </a:lnTo>
                <a:lnTo>
                  <a:pt x="10901" y="2944"/>
                </a:lnTo>
                <a:lnTo>
                  <a:pt x="10512" y="2944"/>
                </a:lnTo>
                <a:lnTo>
                  <a:pt x="10147" y="2993"/>
                </a:lnTo>
                <a:lnTo>
                  <a:pt x="10074" y="3042"/>
                </a:lnTo>
                <a:lnTo>
                  <a:pt x="10025" y="3090"/>
                </a:lnTo>
                <a:lnTo>
                  <a:pt x="10001" y="3090"/>
                </a:lnTo>
                <a:lnTo>
                  <a:pt x="9904" y="3139"/>
                </a:lnTo>
                <a:lnTo>
                  <a:pt x="9831" y="3212"/>
                </a:lnTo>
                <a:lnTo>
                  <a:pt x="9806" y="3334"/>
                </a:lnTo>
                <a:lnTo>
                  <a:pt x="9782" y="3455"/>
                </a:lnTo>
                <a:lnTo>
                  <a:pt x="9758" y="3723"/>
                </a:lnTo>
                <a:lnTo>
                  <a:pt x="9782" y="3918"/>
                </a:lnTo>
                <a:lnTo>
                  <a:pt x="9782" y="4429"/>
                </a:lnTo>
                <a:lnTo>
                  <a:pt x="9806" y="4940"/>
                </a:lnTo>
                <a:lnTo>
                  <a:pt x="9855" y="5937"/>
                </a:lnTo>
                <a:lnTo>
                  <a:pt x="9879" y="7032"/>
                </a:lnTo>
                <a:lnTo>
                  <a:pt x="9904" y="8127"/>
                </a:lnTo>
                <a:lnTo>
                  <a:pt x="9928" y="9758"/>
                </a:lnTo>
                <a:lnTo>
                  <a:pt x="9952" y="10560"/>
                </a:lnTo>
                <a:lnTo>
                  <a:pt x="10001" y="10974"/>
                </a:lnTo>
                <a:lnTo>
                  <a:pt x="10050" y="11363"/>
                </a:lnTo>
                <a:lnTo>
                  <a:pt x="10025" y="11388"/>
                </a:lnTo>
                <a:lnTo>
                  <a:pt x="10001" y="11436"/>
                </a:lnTo>
                <a:lnTo>
                  <a:pt x="10001" y="11534"/>
                </a:lnTo>
                <a:lnTo>
                  <a:pt x="10025" y="11631"/>
                </a:lnTo>
                <a:lnTo>
                  <a:pt x="10074" y="11655"/>
                </a:lnTo>
                <a:lnTo>
                  <a:pt x="10123" y="11680"/>
                </a:lnTo>
                <a:lnTo>
                  <a:pt x="10171" y="11680"/>
                </a:lnTo>
                <a:lnTo>
                  <a:pt x="10244" y="11704"/>
                </a:lnTo>
                <a:lnTo>
                  <a:pt x="10317" y="11704"/>
                </a:lnTo>
                <a:lnTo>
                  <a:pt x="10585" y="11728"/>
                </a:lnTo>
                <a:lnTo>
                  <a:pt x="10853" y="11704"/>
                </a:lnTo>
                <a:lnTo>
                  <a:pt x="11364" y="11655"/>
                </a:lnTo>
                <a:lnTo>
                  <a:pt x="12142" y="11631"/>
                </a:lnTo>
                <a:lnTo>
                  <a:pt x="12921" y="11607"/>
                </a:lnTo>
                <a:lnTo>
                  <a:pt x="12969" y="11655"/>
                </a:lnTo>
                <a:lnTo>
                  <a:pt x="13042" y="11680"/>
                </a:lnTo>
                <a:lnTo>
                  <a:pt x="13091" y="11704"/>
                </a:lnTo>
                <a:lnTo>
                  <a:pt x="13164" y="11680"/>
                </a:lnTo>
                <a:lnTo>
                  <a:pt x="13237" y="11655"/>
                </a:lnTo>
                <a:lnTo>
                  <a:pt x="13286" y="11607"/>
                </a:lnTo>
                <a:lnTo>
                  <a:pt x="13334" y="11558"/>
                </a:lnTo>
                <a:lnTo>
                  <a:pt x="13359" y="11461"/>
                </a:lnTo>
                <a:lnTo>
                  <a:pt x="13383" y="10877"/>
                </a:lnTo>
                <a:lnTo>
                  <a:pt x="13383" y="10293"/>
                </a:lnTo>
                <a:lnTo>
                  <a:pt x="13359" y="9685"/>
                </a:lnTo>
                <a:lnTo>
                  <a:pt x="13359" y="9101"/>
                </a:lnTo>
                <a:lnTo>
                  <a:pt x="13432" y="6619"/>
                </a:lnTo>
                <a:lnTo>
                  <a:pt x="13432" y="6059"/>
                </a:lnTo>
                <a:lnTo>
                  <a:pt x="13432" y="5524"/>
                </a:lnTo>
                <a:lnTo>
                  <a:pt x="13407" y="4964"/>
                </a:lnTo>
                <a:lnTo>
                  <a:pt x="13334" y="4404"/>
                </a:lnTo>
                <a:lnTo>
                  <a:pt x="13213" y="3723"/>
                </a:lnTo>
                <a:lnTo>
                  <a:pt x="13188" y="3480"/>
                </a:lnTo>
                <a:lnTo>
                  <a:pt x="13188" y="3212"/>
                </a:lnTo>
                <a:lnTo>
                  <a:pt x="13213" y="3139"/>
                </a:lnTo>
                <a:lnTo>
                  <a:pt x="13188" y="3042"/>
                </a:lnTo>
                <a:lnTo>
                  <a:pt x="13140" y="2969"/>
                </a:lnTo>
                <a:lnTo>
                  <a:pt x="13042" y="2920"/>
                </a:lnTo>
                <a:lnTo>
                  <a:pt x="12896" y="2871"/>
                </a:lnTo>
                <a:close/>
                <a:moveTo>
                  <a:pt x="3188" y="5816"/>
                </a:moveTo>
                <a:lnTo>
                  <a:pt x="2823" y="5840"/>
                </a:lnTo>
                <a:lnTo>
                  <a:pt x="2458" y="5864"/>
                </a:lnTo>
                <a:lnTo>
                  <a:pt x="2093" y="5937"/>
                </a:lnTo>
                <a:lnTo>
                  <a:pt x="1923" y="5986"/>
                </a:lnTo>
                <a:lnTo>
                  <a:pt x="1752" y="6035"/>
                </a:lnTo>
                <a:lnTo>
                  <a:pt x="1679" y="6059"/>
                </a:lnTo>
                <a:lnTo>
                  <a:pt x="1631" y="6083"/>
                </a:lnTo>
                <a:lnTo>
                  <a:pt x="1631" y="6108"/>
                </a:lnTo>
                <a:lnTo>
                  <a:pt x="1582" y="6181"/>
                </a:lnTo>
                <a:lnTo>
                  <a:pt x="1582" y="6278"/>
                </a:lnTo>
                <a:lnTo>
                  <a:pt x="1606" y="6351"/>
                </a:lnTo>
                <a:lnTo>
                  <a:pt x="1655" y="6400"/>
                </a:lnTo>
                <a:lnTo>
                  <a:pt x="1704" y="7032"/>
                </a:lnTo>
                <a:lnTo>
                  <a:pt x="1704" y="7665"/>
                </a:lnTo>
                <a:lnTo>
                  <a:pt x="1704" y="8930"/>
                </a:lnTo>
                <a:lnTo>
                  <a:pt x="1606" y="11461"/>
                </a:lnTo>
                <a:lnTo>
                  <a:pt x="1631" y="11558"/>
                </a:lnTo>
                <a:lnTo>
                  <a:pt x="1655" y="11631"/>
                </a:lnTo>
                <a:lnTo>
                  <a:pt x="1728" y="11655"/>
                </a:lnTo>
                <a:lnTo>
                  <a:pt x="1801" y="11680"/>
                </a:lnTo>
                <a:lnTo>
                  <a:pt x="1947" y="11728"/>
                </a:lnTo>
                <a:lnTo>
                  <a:pt x="2117" y="11753"/>
                </a:lnTo>
                <a:lnTo>
                  <a:pt x="2434" y="11753"/>
                </a:lnTo>
                <a:lnTo>
                  <a:pt x="2750" y="11728"/>
                </a:lnTo>
                <a:lnTo>
                  <a:pt x="3066" y="11704"/>
                </a:lnTo>
                <a:lnTo>
                  <a:pt x="3942" y="11704"/>
                </a:lnTo>
                <a:lnTo>
                  <a:pt x="4356" y="11728"/>
                </a:lnTo>
                <a:lnTo>
                  <a:pt x="4575" y="11728"/>
                </a:lnTo>
                <a:lnTo>
                  <a:pt x="4794" y="11704"/>
                </a:lnTo>
                <a:lnTo>
                  <a:pt x="4891" y="11680"/>
                </a:lnTo>
                <a:lnTo>
                  <a:pt x="4964" y="11655"/>
                </a:lnTo>
                <a:lnTo>
                  <a:pt x="5013" y="11582"/>
                </a:lnTo>
                <a:lnTo>
                  <a:pt x="5013" y="11509"/>
                </a:lnTo>
                <a:lnTo>
                  <a:pt x="4988" y="11169"/>
                </a:lnTo>
                <a:lnTo>
                  <a:pt x="4964" y="10852"/>
                </a:lnTo>
                <a:lnTo>
                  <a:pt x="4988" y="10196"/>
                </a:lnTo>
                <a:lnTo>
                  <a:pt x="5037" y="8882"/>
                </a:lnTo>
                <a:lnTo>
                  <a:pt x="5086" y="7178"/>
                </a:lnTo>
                <a:lnTo>
                  <a:pt x="5110" y="6692"/>
                </a:lnTo>
                <a:lnTo>
                  <a:pt x="5110" y="6448"/>
                </a:lnTo>
                <a:lnTo>
                  <a:pt x="5086" y="6205"/>
                </a:lnTo>
                <a:lnTo>
                  <a:pt x="5061" y="6132"/>
                </a:lnTo>
                <a:lnTo>
                  <a:pt x="5037" y="6035"/>
                </a:lnTo>
                <a:lnTo>
                  <a:pt x="4988" y="5962"/>
                </a:lnTo>
                <a:lnTo>
                  <a:pt x="4915" y="5889"/>
                </a:lnTo>
                <a:lnTo>
                  <a:pt x="4818" y="5864"/>
                </a:lnTo>
                <a:lnTo>
                  <a:pt x="3991" y="5816"/>
                </a:lnTo>
                <a:close/>
                <a:moveTo>
                  <a:pt x="5889" y="25"/>
                </a:moveTo>
                <a:lnTo>
                  <a:pt x="5816" y="49"/>
                </a:lnTo>
                <a:lnTo>
                  <a:pt x="5743" y="98"/>
                </a:lnTo>
                <a:lnTo>
                  <a:pt x="5670" y="219"/>
                </a:lnTo>
                <a:lnTo>
                  <a:pt x="5621" y="341"/>
                </a:lnTo>
                <a:lnTo>
                  <a:pt x="5548" y="609"/>
                </a:lnTo>
                <a:lnTo>
                  <a:pt x="5524" y="901"/>
                </a:lnTo>
                <a:lnTo>
                  <a:pt x="5524" y="1193"/>
                </a:lnTo>
                <a:lnTo>
                  <a:pt x="5548" y="1509"/>
                </a:lnTo>
                <a:lnTo>
                  <a:pt x="5572" y="1801"/>
                </a:lnTo>
                <a:lnTo>
                  <a:pt x="5670" y="2361"/>
                </a:lnTo>
                <a:lnTo>
                  <a:pt x="5718" y="2750"/>
                </a:lnTo>
                <a:lnTo>
                  <a:pt x="5743" y="3139"/>
                </a:lnTo>
                <a:lnTo>
                  <a:pt x="5743" y="3528"/>
                </a:lnTo>
                <a:lnTo>
                  <a:pt x="5718" y="3918"/>
                </a:lnTo>
                <a:lnTo>
                  <a:pt x="5694" y="4672"/>
                </a:lnTo>
                <a:lnTo>
                  <a:pt x="5621" y="5475"/>
                </a:lnTo>
                <a:lnTo>
                  <a:pt x="5572" y="6278"/>
                </a:lnTo>
                <a:lnTo>
                  <a:pt x="5548" y="7081"/>
                </a:lnTo>
                <a:lnTo>
                  <a:pt x="5524" y="7908"/>
                </a:lnTo>
                <a:lnTo>
                  <a:pt x="5548" y="8711"/>
                </a:lnTo>
                <a:lnTo>
                  <a:pt x="5645" y="10293"/>
                </a:lnTo>
                <a:lnTo>
                  <a:pt x="5645" y="10925"/>
                </a:lnTo>
                <a:lnTo>
                  <a:pt x="5670" y="11242"/>
                </a:lnTo>
                <a:lnTo>
                  <a:pt x="5718" y="11558"/>
                </a:lnTo>
                <a:lnTo>
                  <a:pt x="5743" y="11631"/>
                </a:lnTo>
                <a:lnTo>
                  <a:pt x="5767" y="11680"/>
                </a:lnTo>
                <a:lnTo>
                  <a:pt x="5816" y="11728"/>
                </a:lnTo>
                <a:lnTo>
                  <a:pt x="5986" y="11728"/>
                </a:lnTo>
                <a:lnTo>
                  <a:pt x="6108" y="11680"/>
                </a:lnTo>
                <a:lnTo>
                  <a:pt x="6351" y="11728"/>
                </a:lnTo>
                <a:lnTo>
                  <a:pt x="6619" y="11753"/>
                </a:lnTo>
                <a:lnTo>
                  <a:pt x="8030" y="11753"/>
                </a:lnTo>
                <a:lnTo>
                  <a:pt x="8857" y="11728"/>
                </a:lnTo>
                <a:lnTo>
                  <a:pt x="8955" y="11704"/>
                </a:lnTo>
                <a:lnTo>
                  <a:pt x="9028" y="11680"/>
                </a:lnTo>
                <a:lnTo>
                  <a:pt x="9149" y="11680"/>
                </a:lnTo>
                <a:lnTo>
                  <a:pt x="9271" y="11655"/>
                </a:lnTo>
                <a:lnTo>
                  <a:pt x="9320" y="11607"/>
                </a:lnTo>
                <a:lnTo>
                  <a:pt x="9344" y="11582"/>
                </a:lnTo>
                <a:lnTo>
                  <a:pt x="9368" y="11509"/>
                </a:lnTo>
                <a:lnTo>
                  <a:pt x="9393" y="11436"/>
                </a:lnTo>
                <a:lnTo>
                  <a:pt x="9368" y="9563"/>
                </a:lnTo>
                <a:lnTo>
                  <a:pt x="9295" y="7714"/>
                </a:lnTo>
                <a:lnTo>
                  <a:pt x="9222" y="5840"/>
                </a:lnTo>
                <a:lnTo>
                  <a:pt x="9198" y="4915"/>
                </a:lnTo>
                <a:lnTo>
                  <a:pt x="9198" y="3991"/>
                </a:lnTo>
                <a:lnTo>
                  <a:pt x="9198" y="3431"/>
                </a:lnTo>
                <a:lnTo>
                  <a:pt x="9174" y="2871"/>
                </a:lnTo>
                <a:lnTo>
                  <a:pt x="9125" y="2312"/>
                </a:lnTo>
                <a:lnTo>
                  <a:pt x="9076" y="1752"/>
                </a:lnTo>
                <a:lnTo>
                  <a:pt x="9052" y="1266"/>
                </a:lnTo>
                <a:lnTo>
                  <a:pt x="9052" y="803"/>
                </a:lnTo>
                <a:lnTo>
                  <a:pt x="9076" y="609"/>
                </a:lnTo>
                <a:lnTo>
                  <a:pt x="9076" y="487"/>
                </a:lnTo>
                <a:lnTo>
                  <a:pt x="9076" y="463"/>
                </a:lnTo>
                <a:lnTo>
                  <a:pt x="9052" y="414"/>
                </a:lnTo>
                <a:lnTo>
                  <a:pt x="9076" y="341"/>
                </a:lnTo>
                <a:lnTo>
                  <a:pt x="9076" y="268"/>
                </a:lnTo>
                <a:lnTo>
                  <a:pt x="9052" y="195"/>
                </a:lnTo>
                <a:lnTo>
                  <a:pt x="9003" y="146"/>
                </a:lnTo>
                <a:lnTo>
                  <a:pt x="8955" y="73"/>
                </a:lnTo>
                <a:lnTo>
                  <a:pt x="8906" y="25"/>
                </a:lnTo>
                <a:lnTo>
                  <a:pt x="8736" y="25"/>
                </a:lnTo>
                <a:lnTo>
                  <a:pt x="8298" y="73"/>
                </a:lnTo>
                <a:lnTo>
                  <a:pt x="7884" y="73"/>
                </a:lnTo>
                <a:lnTo>
                  <a:pt x="7032" y="49"/>
                </a:lnTo>
                <a:lnTo>
                  <a:pt x="6521" y="49"/>
                </a:lnTo>
                <a:lnTo>
                  <a:pt x="6278" y="73"/>
                </a:lnTo>
                <a:lnTo>
                  <a:pt x="6010" y="98"/>
                </a:lnTo>
                <a:lnTo>
                  <a:pt x="5962" y="49"/>
                </a:lnTo>
                <a:lnTo>
                  <a:pt x="5889" y="25"/>
                </a:lnTo>
                <a:close/>
                <a:moveTo>
                  <a:pt x="16619" y="5791"/>
                </a:moveTo>
                <a:lnTo>
                  <a:pt x="16108" y="5816"/>
                </a:lnTo>
                <a:lnTo>
                  <a:pt x="15622" y="5864"/>
                </a:lnTo>
                <a:lnTo>
                  <a:pt x="15111" y="5889"/>
                </a:lnTo>
                <a:lnTo>
                  <a:pt x="14697" y="5889"/>
                </a:lnTo>
                <a:lnTo>
                  <a:pt x="14478" y="5937"/>
                </a:lnTo>
                <a:lnTo>
                  <a:pt x="14283" y="6010"/>
                </a:lnTo>
                <a:lnTo>
                  <a:pt x="14210" y="5937"/>
                </a:lnTo>
                <a:lnTo>
                  <a:pt x="14113" y="5913"/>
                </a:lnTo>
                <a:lnTo>
                  <a:pt x="14089" y="5913"/>
                </a:lnTo>
                <a:lnTo>
                  <a:pt x="14040" y="5937"/>
                </a:lnTo>
                <a:lnTo>
                  <a:pt x="14016" y="5986"/>
                </a:lnTo>
                <a:lnTo>
                  <a:pt x="13991" y="6035"/>
                </a:lnTo>
                <a:lnTo>
                  <a:pt x="13943" y="6351"/>
                </a:lnTo>
                <a:lnTo>
                  <a:pt x="13918" y="6667"/>
                </a:lnTo>
                <a:lnTo>
                  <a:pt x="13918" y="7008"/>
                </a:lnTo>
                <a:lnTo>
                  <a:pt x="13918" y="7324"/>
                </a:lnTo>
                <a:lnTo>
                  <a:pt x="13967" y="7981"/>
                </a:lnTo>
                <a:lnTo>
                  <a:pt x="14016" y="8614"/>
                </a:lnTo>
                <a:lnTo>
                  <a:pt x="14040" y="9344"/>
                </a:lnTo>
                <a:lnTo>
                  <a:pt x="14040" y="10050"/>
                </a:lnTo>
                <a:lnTo>
                  <a:pt x="14016" y="10755"/>
                </a:lnTo>
                <a:lnTo>
                  <a:pt x="13967" y="11120"/>
                </a:lnTo>
                <a:lnTo>
                  <a:pt x="13894" y="11461"/>
                </a:lnTo>
                <a:lnTo>
                  <a:pt x="13894" y="11558"/>
                </a:lnTo>
                <a:lnTo>
                  <a:pt x="13918" y="11631"/>
                </a:lnTo>
                <a:lnTo>
                  <a:pt x="13967" y="11704"/>
                </a:lnTo>
                <a:lnTo>
                  <a:pt x="14040" y="11728"/>
                </a:lnTo>
                <a:lnTo>
                  <a:pt x="14089" y="11753"/>
                </a:lnTo>
                <a:lnTo>
                  <a:pt x="14235" y="11753"/>
                </a:lnTo>
                <a:lnTo>
                  <a:pt x="14308" y="11704"/>
                </a:lnTo>
                <a:lnTo>
                  <a:pt x="14624" y="11728"/>
                </a:lnTo>
                <a:lnTo>
                  <a:pt x="15597" y="11728"/>
                </a:lnTo>
                <a:lnTo>
                  <a:pt x="16327" y="11704"/>
                </a:lnTo>
                <a:lnTo>
                  <a:pt x="16668" y="11655"/>
                </a:lnTo>
                <a:lnTo>
                  <a:pt x="17033" y="11607"/>
                </a:lnTo>
                <a:lnTo>
                  <a:pt x="17082" y="11655"/>
                </a:lnTo>
                <a:lnTo>
                  <a:pt x="17130" y="11680"/>
                </a:lnTo>
                <a:lnTo>
                  <a:pt x="17203" y="11704"/>
                </a:lnTo>
                <a:lnTo>
                  <a:pt x="17276" y="11704"/>
                </a:lnTo>
                <a:lnTo>
                  <a:pt x="17349" y="11680"/>
                </a:lnTo>
                <a:lnTo>
                  <a:pt x="17398" y="11631"/>
                </a:lnTo>
                <a:lnTo>
                  <a:pt x="17422" y="11582"/>
                </a:lnTo>
                <a:lnTo>
                  <a:pt x="17422" y="11509"/>
                </a:lnTo>
                <a:lnTo>
                  <a:pt x="17374" y="11144"/>
                </a:lnTo>
                <a:lnTo>
                  <a:pt x="17349" y="10779"/>
                </a:lnTo>
                <a:lnTo>
                  <a:pt x="17349" y="10050"/>
                </a:lnTo>
                <a:lnTo>
                  <a:pt x="17349" y="9344"/>
                </a:lnTo>
                <a:lnTo>
                  <a:pt x="17398" y="8614"/>
                </a:lnTo>
                <a:lnTo>
                  <a:pt x="17422" y="7884"/>
                </a:lnTo>
                <a:lnTo>
                  <a:pt x="17447" y="7154"/>
                </a:lnTo>
                <a:lnTo>
                  <a:pt x="17447" y="6911"/>
                </a:lnTo>
                <a:lnTo>
                  <a:pt x="17422" y="6643"/>
                </a:lnTo>
                <a:lnTo>
                  <a:pt x="17398" y="6375"/>
                </a:lnTo>
                <a:lnTo>
                  <a:pt x="17349" y="6254"/>
                </a:lnTo>
                <a:lnTo>
                  <a:pt x="17301" y="6156"/>
                </a:lnTo>
                <a:lnTo>
                  <a:pt x="17325" y="6083"/>
                </a:lnTo>
                <a:lnTo>
                  <a:pt x="17325" y="6035"/>
                </a:lnTo>
                <a:lnTo>
                  <a:pt x="17301" y="5937"/>
                </a:lnTo>
                <a:lnTo>
                  <a:pt x="17228" y="5840"/>
                </a:lnTo>
                <a:lnTo>
                  <a:pt x="17179" y="5816"/>
                </a:lnTo>
                <a:lnTo>
                  <a:pt x="17106" y="5791"/>
                </a:lnTo>
                <a:close/>
                <a:moveTo>
                  <a:pt x="195" y="0"/>
                </a:moveTo>
                <a:lnTo>
                  <a:pt x="146" y="49"/>
                </a:lnTo>
                <a:lnTo>
                  <a:pt x="98" y="73"/>
                </a:lnTo>
                <a:lnTo>
                  <a:pt x="49" y="195"/>
                </a:lnTo>
                <a:lnTo>
                  <a:pt x="25" y="317"/>
                </a:lnTo>
                <a:lnTo>
                  <a:pt x="0" y="438"/>
                </a:lnTo>
                <a:lnTo>
                  <a:pt x="0" y="584"/>
                </a:lnTo>
                <a:lnTo>
                  <a:pt x="49" y="876"/>
                </a:lnTo>
                <a:lnTo>
                  <a:pt x="73" y="1120"/>
                </a:lnTo>
                <a:lnTo>
                  <a:pt x="49" y="1947"/>
                </a:lnTo>
                <a:lnTo>
                  <a:pt x="49" y="2774"/>
                </a:lnTo>
                <a:lnTo>
                  <a:pt x="49" y="3601"/>
                </a:lnTo>
                <a:lnTo>
                  <a:pt x="49" y="4429"/>
                </a:lnTo>
                <a:lnTo>
                  <a:pt x="0" y="6108"/>
                </a:lnTo>
                <a:lnTo>
                  <a:pt x="0" y="6984"/>
                </a:lnTo>
                <a:lnTo>
                  <a:pt x="25" y="7860"/>
                </a:lnTo>
                <a:lnTo>
                  <a:pt x="73" y="9587"/>
                </a:lnTo>
                <a:lnTo>
                  <a:pt x="146" y="11315"/>
                </a:lnTo>
                <a:lnTo>
                  <a:pt x="171" y="12191"/>
                </a:lnTo>
                <a:lnTo>
                  <a:pt x="195" y="13067"/>
                </a:lnTo>
                <a:lnTo>
                  <a:pt x="219" y="13188"/>
                </a:lnTo>
                <a:lnTo>
                  <a:pt x="292" y="13261"/>
                </a:lnTo>
                <a:lnTo>
                  <a:pt x="341" y="13310"/>
                </a:lnTo>
                <a:lnTo>
                  <a:pt x="390" y="13310"/>
                </a:lnTo>
                <a:lnTo>
                  <a:pt x="901" y="13383"/>
                </a:lnTo>
                <a:lnTo>
                  <a:pt x="1923" y="13383"/>
                </a:lnTo>
                <a:lnTo>
                  <a:pt x="2409" y="13334"/>
                </a:lnTo>
                <a:lnTo>
                  <a:pt x="3431" y="13261"/>
                </a:lnTo>
                <a:lnTo>
                  <a:pt x="3942" y="13213"/>
                </a:lnTo>
                <a:lnTo>
                  <a:pt x="4453" y="13188"/>
                </a:lnTo>
                <a:lnTo>
                  <a:pt x="10050" y="13188"/>
                </a:lnTo>
                <a:lnTo>
                  <a:pt x="11169" y="13164"/>
                </a:lnTo>
                <a:lnTo>
                  <a:pt x="13432" y="13091"/>
                </a:lnTo>
                <a:lnTo>
                  <a:pt x="14575" y="13067"/>
                </a:lnTo>
                <a:lnTo>
                  <a:pt x="16765" y="13067"/>
                </a:lnTo>
                <a:lnTo>
                  <a:pt x="17301" y="13091"/>
                </a:lnTo>
                <a:lnTo>
                  <a:pt x="17544" y="13140"/>
                </a:lnTo>
                <a:lnTo>
                  <a:pt x="17812" y="13164"/>
                </a:lnTo>
                <a:lnTo>
                  <a:pt x="17933" y="13164"/>
                </a:lnTo>
                <a:lnTo>
                  <a:pt x="18031" y="13115"/>
                </a:lnTo>
                <a:lnTo>
                  <a:pt x="18104" y="13042"/>
                </a:lnTo>
                <a:lnTo>
                  <a:pt x="18152" y="12945"/>
                </a:lnTo>
                <a:lnTo>
                  <a:pt x="18177" y="12848"/>
                </a:lnTo>
                <a:lnTo>
                  <a:pt x="18152" y="12750"/>
                </a:lnTo>
                <a:lnTo>
                  <a:pt x="18079" y="12677"/>
                </a:lnTo>
                <a:lnTo>
                  <a:pt x="17958" y="12629"/>
                </a:lnTo>
                <a:lnTo>
                  <a:pt x="17495" y="12556"/>
                </a:lnTo>
                <a:lnTo>
                  <a:pt x="17033" y="12531"/>
                </a:lnTo>
                <a:lnTo>
                  <a:pt x="16084" y="12507"/>
                </a:lnTo>
                <a:lnTo>
                  <a:pt x="14940" y="12483"/>
                </a:lnTo>
                <a:lnTo>
                  <a:pt x="13821" y="12507"/>
                </a:lnTo>
                <a:lnTo>
                  <a:pt x="11558" y="12580"/>
                </a:lnTo>
                <a:lnTo>
                  <a:pt x="10415" y="12604"/>
                </a:lnTo>
                <a:lnTo>
                  <a:pt x="9271" y="12629"/>
                </a:lnTo>
                <a:lnTo>
                  <a:pt x="7057" y="12604"/>
                </a:lnTo>
                <a:lnTo>
                  <a:pt x="5937" y="12604"/>
                </a:lnTo>
                <a:lnTo>
                  <a:pt x="4818" y="12629"/>
                </a:lnTo>
                <a:lnTo>
                  <a:pt x="3796" y="12677"/>
                </a:lnTo>
                <a:lnTo>
                  <a:pt x="2774" y="12726"/>
                </a:lnTo>
                <a:lnTo>
                  <a:pt x="1752" y="12799"/>
                </a:lnTo>
                <a:lnTo>
                  <a:pt x="730" y="12848"/>
                </a:lnTo>
                <a:lnTo>
                  <a:pt x="682" y="11169"/>
                </a:lnTo>
                <a:lnTo>
                  <a:pt x="609" y="9490"/>
                </a:lnTo>
                <a:lnTo>
                  <a:pt x="560" y="7787"/>
                </a:lnTo>
                <a:lnTo>
                  <a:pt x="536" y="6959"/>
                </a:lnTo>
                <a:lnTo>
                  <a:pt x="560" y="6108"/>
                </a:lnTo>
                <a:lnTo>
                  <a:pt x="584" y="4356"/>
                </a:lnTo>
                <a:lnTo>
                  <a:pt x="560" y="2579"/>
                </a:lnTo>
                <a:lnTo>
                  <a:pt x="584" y="1752"/>
                </a:lnTo>
                <a:lnTo>
                  <a:pt x="584" y="1363"/>
                </a:lnTo>
                <a:lnTo>
                  <a:pt x="584" y="949"/>
                </a:lnTo>
                <a:lnTo>
                  <a:pt x="560" y="706"/>
                </a:lnTo>
                <a:lnTo>
                  <a:pt x="536" y="438"/>
                </a:lnTo>
                <a:lnTo>
                  <a:pt x="511" y="317"/>
                </a:lnTo>
                <a:lnTo>
                  <a:pt x="463" y="219"/>
                </a:lnTo>
                <a:lnTo>
                  <a:pt x="390" y="98"/>
                </a:lnTo>
                <a:lnTo>
                  <a:pt x="317" y="25"/>
                </a:lnTo>
                <a:lnTo>
                  <a:pt x="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62;p12">
            <a:extLst>
              <a:ext uri="{FF2B5EF4-FFF2-40B4-BE49-F238E27FC236}">
                <a16:creationId xmlns="" xmlns:a16="http://schemas.microsoft.com/office/drawing/2014/main" id="{464D72A5-C31D-4E3C-A579-D8FA1EA56916}"/>
              </a:ext>
            </a:extLst>
          </p:cNvPr>
          <p:cNvSpPr/>
          <p:nvPr/>
        </p:nvSpPr>
        <p:spPr>
          <a:xfrm>
            <a:off x="304659" y="174502"/>
            <a:ext cx="1051327" cy="953350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4198238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A856F4F8-51A6-4D67-81EC-45D529F7A2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724" r="17925" b="28377"/>
          <a:stretch/>
        </p:blipFill>
        <p:spPr bwMode="auto">
          <a:xfrm>
            <a:off x="775771" y="228061"/>
            <a:ext cx="2790980" cy="1803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Google Shape;160;p22"/>
          <p:cNvSpPr txBox="1">
            <a:spLocks noGrp="1"/>
          </p:cNvSpPr>
          <p:nvPr>
            <p:ph type="title"/>
          </p:nvPr>
        </p:nvSpPr>
        <p:spPr>
          <a:xfrm>
            <a:off x="1269747" y="630178"/>
            <a:ext cx="9156000" cy="85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>
                <a:latin typeface="Segoe Print" panose="02000600000000000000" pitchFamily="2" charset="0"/>
              </a:rPr>
              <a:t>Трудности</a:t>
            </a:r>
            <a:endParaRPr sz="3600" dirty="0">
              <a:latin typeface="Segoe Print" panose="02000600000000000000" pitchFamily="2" charset="0"/>
            </a:endParaRPr>
          </a:p>
        </p:txBody>
      </p:sp>
      <p:sp>
        <p:nvSpPr>
          <p:cNvPr id="162" name="Google Shape;162;p22"/>
          <p:cNvSpPr/>
          <p:nvPr/>
        </p:nvSpPr>
        <p:spPr>
          <a:xfrm>
            <a:off x="-14330" y="1904060"/>
            <a:ext cx="4958575" cy="3480961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49580"/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«не открылся сайт по ссылке учителя», «не понятно куда нажимать», «"Перетаскивание" ответа к вопросу», «просто так себе оформление и многофункциональность платформы», «Библиотека Эпос у меня не открывается, пишет, что произошла ошибка».</a:t>
            </a:r>
          </a:p>
        </p:txBody>
      </p:sp>
      <p:sp>
        <p:nvSpPr>
          <p:cNvPr id="163" name="Google Shape;163;p22"/>
          <p:cNvSpPr/>
          <p:nvPr/>
        </p:nvSpPr>
        <p:spPr>
          <a:xfrm>
            <a:off x="4968240" y="1574731"/>
            <a:ext cx="4037495" cy="3356277"/>
          </a:xfrm>
          <a:prstGeom prst="ellipse">
            <a:avLst/>
          </a:prstGeom>
          <a:solidFill>
            <a:srgbClr val="FFFFFF">
              <a:alpha val="111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49580"/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Непонятный механизм работы с тестами в </a:t>
            </a:r>
          </a:p>
          <a:p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"Библиотеке. ЭПОС". У меня не получилось поделиться «работающей» ссылкой на выполнение теста. И пришлось переделывать тесты в формат тестовых заданий.</a:t>
            </a:r>
          </a:p>
        </p:txBody>
      </p:sp>
      <p:sp>
        <p:nvSpPr>
          <p:cNvPr id="164" name="Google Shape;164;p22"/>
          <p:cNvSpPr/>
          <p:nvPr/>
        </p:nvSpPr>
        <p:spPr>
          <a:xfrm>
            <a:off x="5676930" y="110635"/>
            <a:ext cx="935230" cy="641098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2"/>
          <p:cNvSpPr/>
          <p:nvPr/>
        </p:nvSpPr>
        <p:spPr>
          <a:xfrm>
            <a:off x="4846350" y="1479896"/>
            <a:ext cx="4183380" cy="3465360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9" name="Google Shape;169;p22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/>
          </a:p>
        </p:txBody>
      </p:sp>
      <p:sp>
        <p:nvSpPr>
          <p:cNvPr id="2" name="Google Shape;377;p38">
            <a:extLst>
              <a:ext uri="{FF2B5EF4-FFF2-40B4-BE49-F238E27FC236}">
                <a16:creationId xmlns="" xmlns:a16="http://schemas.microsoft.com/office/drawing/2014/main" id="{7952538E-489B-4D5E-AA60-0E9584D8EDD2}"/>
              </a:ext>
            </a:extLst>
          </p:cNvPr>
          <p:cNvSpPr/>
          <p:nvPr/>
        </p:nvSpPr>
        <p:spPr>
          <a:xfrm>
            <a:off x="5972051" y="228061"/>
            <a:ext cx="388650" cy="375812"/>
          </a:xfrm>
          <a:custGeom>
            <a:avLst/>
            <a:gdLst/>
            <a:ahLst/>
            <a:cxnLst/>
            <a:rect l="l" t="t" r="r" b="b"/>
            <a:pathLst>
              <a:path w="15817" h="15938" extrusionOk="0">
                <a:moveTo>
                  <a:pt x="4745" y="7470"/>
                </a:moveTo>
                <a:lnTo>
                  <a:pt x="4818" y="7495"/>
                </a:lnTo>
                <a:lnTo>
                  <a:pt x="4891" y="7543"/>
                </a:lnTo>
                <a:lnTo>
                  <a:pt x="4940" y="7616"/>
                </a:lnTo>
                <a:lnTo>
                  <a:pt x="4964" y="7714"/>
                </a:lnTo>
                <a:lnTo>
                  <a:pt x="4964" y="7787"/>
                </a:lnTo>
                <a:lnTo>
                  <a:pt x="4940" y="7908"/>
                </a:lnTo>
                <a:lnTo>
                  <a:pt x="4867" y="7981"/>
                </a:lnTo>
                <a:lnTo>
                  <a:pt x="4794" y="8054"/>
                </a:lnTo>
                <a:lnTo>
                  <a:pt x="4672" y="8079"/>
                </a:lnTo>
                <a:lnTo>
                  <a:pt x="4551" y="8054"/>
                </a:lnTo>
                <a:lnTo>
                  <a:pt x="4478" y="7981"/>
                </a:lnTo>
                <a:lnTo>
                  <a:pt x="4405" y="7908"/>
                </a:lnTo>
                <a:lnTo>
                  <a:pt x="4380" y="7787"/>
                </a:lnTo>
                <a:lnTo>
                  <a:pt x="4405" y="7665"/>
                </a:lnTo>
                <a:lnTo>
                  <a:pt x="4478" y="7543"/>
                </a:lnTo>
                <a:lnTo>
                  <a:pt x="4551" y="7495"/>
                </a:lnTo>
                <a:lnTo>
                  <a:pt x="4648" y="7470"/>
                </a:lnTo>
                <a:close/>
                <a:moveTo>
                  <a:pt x="11120" y="7470"/>
                </a:moveTo>
                <a:lnTo>
                  <a:pt x="11193" y="7495"/>
                </a:lnTo>
                <a:lnTo>
                  <a:pt x="11266" y="7543"/>
                </a:lnTo>
                <a:lnTo>
                  <a:pt x="11315" y="7616"/>
                </a:lnTo>
                <a:lnTo>
                  <a:pt x="11339" y="7714"/>
                </a:lnTo>
                <a:lnTo>
                  <a:pt x="11339" y="7787"/>
                </a:lnTo>
                <a:lnTo>
                  <a:pt x="11315" y="7908"/>
                </a:lnTo>
                <a:lnTo>
                  <a:pt x="11242" y="7981"/>
                </a:lnTo>
                <a:lnTo>
                  <a:pt x="11169" y="8054"/>
                </a:lnTo>
                <a:lnTo>
                  <a:pt x="11047" y="8079"/>
                </a:lnTo>
                <a:lnTo>
                  <a:pt x="10926" y="8054"/>
                </a:lnTo>
                <a:lnTo>
                  <a:pt x="10853" y="7981"/>
                </a:lnTo>
                <a:lnTo>
                  <a:pt x="10780" y="7908"/>
                </a:lnTo>
                <a:lnTo>
                  <a:pt x="10755" y="7787"/>
                </a:lnTo>
                <a:lnTo>
                  <a:pt x="10780" y="7665"/>
                </a:lnTo>
                <a:lnTo>
                  <a:pt x="10853" y="7543"/>
                </a:lnTo>
                <a:lnTo>
                  <a:pt x="10926" y="7495"/>
                </a:lnTo>
                <a:lnTo>
                  <a:pt x="11023" y="7470"/>
                </a:lnTo>
                <a:close/>
                <a:moveTo>
                  <a:pt x="4721" y="7081"/>
                </a:moveTo>
                <a:lnTo>
                  <a:pt x="4551" y="7105"/>
                </a:lnTo>
                <a:lnTo>
                  <a:pt x="4380" y="7178"/>
                </a:lnTo>
                <a:lnTo>
                  <a:pt x="4259" y="7300"/>
                </a:lnTo>
                <a:lnTo>
                  <a:pt x="4137" y="7446"/>
                </a:lnTo>
                <a:lnTo>
                  <a:pt x="4064" y="7568"/>
                </a:lnTo>
                <a:lnTo>
                  <a:pt x="4015" y="7714"/>
                </a:lnTo>
                <a:lnTo>
                  <a:pt x="3967" y="7835"/>
                </a:lnTo>
                <a:lnTo>
                  <a:pt x="3967" y="7981"/>
                </a:lnTo>
                <a:lnTo>
                  <a:pt x="3918" y="8225"/>
                </a:lnTo>
                <a:lnTo>
                  <a:pt x="3918" y="8395"/>
                </a:lnTo>
                <a:lnTo>
                  <a:pt x="3967" y="8565"/>
                </a:lnTo>
                <a:lnTo>
                  <a:pt x="4015" y="8711"/>
                </a:lnTo>
                <a:lnTo>
                  <a:pt x="4113" y="8833"/>
                </a:lnTo>
                <a:lnTo>
                  <a:pt x="4210" y="8955"/>
                </a:lnTo>
                <a:lnTo>
                  <a:pt x="4332" y="9028"/>
                </a:lnTo>
                <a:lnTo>
                  <a:pt x="4478" y="9101"/>
                </a:lnTo>
                <a:lnTo>
                  <a:pt x="4648" y="9149"/>
                </a:lnTo>
                <a:lnTo>
                  <a:pt x="4843" y="9174"/>
                </a:lnTo>
                <a:lnTo>
                  <a:pt x="5013" y="9149"/>
                </a:lnTo>
                <a:lnTo>
                  <a:pt x="5183" y="9101"/>
                </a:lnTo>
                <a:lnTo>
                  <a:pt x="5329" y="9028"/>
                </a:lnTo>
                <a:lnTo>
                  <a:pt x="5451" y="8930"/>
                </a:lnTo>
                <a:lnTo>
                  <a:pt x="5573" y="8809"/>
                </a:lnTo>
                <a:lnTo>
                  <a:pt x="5670" y="8663"/>
                </a:lnTo>
                <a:lnTo>
                  <a:pt x="5743" y="8517"/>
                </a:lnTo>
                <a:lnTo>
                  <a:pt x="5792" y="8346"/>
                </a:lnTo>
                <a:lnTo>
                  <a:pt x="5816" y="8176"/>
                </a:lnTo>
                <a:lnTo>
                  <a:pt x="5792" y="8006"/>
                </a:lnTo>
                <a:lnTo>
                  <a:pt x="5767" y="7835"/>
                </a:lnTo>
                <a:lnTo>
                  <a:pt x="5719" y="7689"/>
                </a:lnTo>
                <a:lnTo>
                  <a:pt x="5646" y="7519"/>
                </a:lnTo>
                <a:lnTo>
                  <a:pt x="5524" y="7397"/>
                </a:lnTo>
                <a:lnTo>
                  <a:pt x="5378" y="7251"/>
                </a:lnTo>
                <a:lnTo>
                  <a:pt x="5232" y="7154"/>
                </a:lnTo>
                <a:lnTo>
                  <a:pt x="5062" y="7105"/>
                </a:lnTo>
                <a:lnTo>
                  <a:pt x="4891" y="7081"/>
                </a:lnTo>
                <a:close/>
                <a:moveTo>
                  <a:pt x="11096" y="7081"/>
                </a:moveTo>
                <a:lnTo>
                  <a:pt x="10926" y="7105"/>
                </a:lnTo>
                <a:lnTo>
                  <a:pt x="10755" y="7178"/>
                </a:lnTo>
                <a:lnTo>
                  <a:pt x="10634" y="7300"/>
                </a:lnTo>
                <a:lnTo>
                  <a:pt x="10512" y="7446"/>
                </a:lnTo>
                <a:lnTo>
                  <a:pt x="10439" y="7568"/>
                </a:lnTo>
                <a:lnTo>
                  <a:pt x="10390" y="7714"/>
                </a:lnTo>
                <a:lnTo>
                  <a:pt x="10342" y="7835"/>
                </a:lnTo>
                <a:lnTo>
                  <a:pt x="10342" y="7981"/>
                </a:lnTo>
                <a:lnTo>
                  <a:pt x="10293" y="8225"/>
                </a:lnTo>
                <a:lnTo>
                  <a:pt x="10293" y="8395"/>
                </a:lnTo>
                <a:lnTo>
                  <a:pt x="10342" y="8565"/>
                </a:lnTo>
                <a:lnTo>
                  <a:pt x="10390" y="8711"/>
                </a:lnTo>
                <a:lnTo>
                  <a:pt x="10488" y="8833"/>
                </a:lnTo>
                <a:lnTo>
                  <a:pt x="10585" y="8955"/>
                </a:lnTo>
                <a:lnTo>
                  <a:pt x="10707" y="9028"/>
                </a:lnTo>
                <a:lnTo>
                  <a:pt x="10853" y="9101"/>
                </a:lnTo>
                <a:lnTo>
                  <a:pt x="11023" y="9149"/>
                </a:lnTo>
                <a:lnTo>
                  <a:pt x="11218" y="9174"/>
                </a:lnTo>
                <a:lnTo>
                  <a:pt x="11388" y="9149"/>
                </a:lnTo>
                <a:lnTo>
                  <a:pt x="11558" y="9101"/>
                </a:lnTo>
                <a:lnTo>
                  <a:pt x="11704" y="9028"/>
                </a:lnTo>
                <a:lnTo>
                  <a:pt x="11826" y="8930"/>
                </a:lnTo>
                <a:lnTo>
                  <a:pt x="11948" y="8809"/>
                </a:lnTo>
                <a:lnTo>
                  <a:pt x="12045" y="8663"/>
                </a:lnTo>
                <a:lnTo>
                  <a:pt x="12118" y="8517"/>
                </a:lnTo>
                <a:lnTo>
                  <a:pt x="12167" y="8346"/>
                </a:lnTo>
                <a:lnTo>
                  <a:pt x="12191" y="8176"/>
                </a:lnTo>
                <a:lnTo>
                  <a:pt x="12167" y="8006"/>
                </a:lnTo>
                <a:lnTo>
                  <a:pt x="12142" y="7835"/>
                </a:lnTo>
                <a:lnTo>
                  <a:pt x="12094" y="7689"/>
                </a:lnTo>
                <a:lnTo>
                  <a:pt x="12021" y="7519"/>
                </a:lnTo>
                <a:lnTo>
                  <a:pt x="11899" y="7397"/>
                </a:lnTo>
                <a:lnTo>
                  <a:pt x="11753" y="7251"/>
                </a:lnTo>
                <a:lnTo>
                  <a:pt x="11607" y="7154"/>
                </a:lnTo>
                <a:lnTo>
                  <a:pt x="11437" y="7105"/>
                </a:lnTo>
                <a:lnTo>
                  <a:pt x="11266" y="7081"/>
                </a:lnTo>
                <a:close/>
                <a:moveTo>
                  <a:pt x="11607" y="10731"/>
                </a:moveTo>
                <a:lnTo>
                  <a:pt x="11120" y="10877"/>
                </a:lnTo>
                <a:lnTo>
                  <a:pt x="10658" y="11047"/>
                </a:lnTo>
                <a:lnTo>
                  <a:pt x="9733" y="11412"/>
                </a:lnTo>
                <a:lnTo>
                  <a:pt x="9247" y="11558"/>
                </a:lnTo>
                <a:lnTo>
                  <a:pt x="8784" y="11704"/>
                </a:lnTo>
                <a:lnTo>
                  <a:pt x="7811" y="11972"/>
                </a:lnTo>
                <a:lnTo>
                  <a:pt x="7738" y="11996"/>
                </a:lnTo>
                <a:lnTo>
                  <a:pt x="7690" y="12045"/>
                </a:lnTo>
                <a:lnTo>
                  <a:pt x="7665" y="12118"/>
                </a:lnTo>
                <a:lnTo>
                  <a:pt x="7641" y="12166"/>
                </a:lnTo>
                <a:lnTo>
                  <a:pt x="7665" y="12239"/>
                </a:lnTo>
                <a:lnTo>
                  <a:pt x="7690" y="12312"/>
                </a:lnTo>
                <a:lnTo>
                  <a:pt x="7738" y="12361"/>
                </a:lnTo>
                <a:lnTo>
                  <a:pt x="7811" y="12410"/>
                </a:lnTo>
                <a:lnTo>
                  <a:pt x="7909" y="12434"/>
                </a:lnTo>
                <a:lnTo>
                  <a:pt x="8030" y="12458"/>
                </a:lnTo>
                <a:lnTo>
                  <a:pt x="8249" y="12458"/>
                </a:lnTo>
                <a:lnTo>
                  <a:pt x="8492" y="12434"/>
                </a:lnTo>
                <a:lnTo>
                  <a:pt x="8760" y="12361"/>
                </a:lnTo>
                <a:lnTo>
                  <a:pt x="9247" y="12191"/>
                </a:lnTo>
                <a:lnTo>
                  <a:pt x="9660" y="12045"/>
                </a:lnTo>
                <a:lnTo>
                  <a:pt x="10731" y="11680"/>
                </a:lnTo>
                <a:lnTo>
                  <a:pt x="11753" y="11290"/>
                </a:lnTo>
                <a:lnTo>
                  <a:pt x="11875" y="11217"/>
                </a:lnTo>
                <a:lnTo>
                  <a:pt x="11923" y="11144"/>
                </a:lnTo>
                <a:lnTo>
                  <a:pt x="11948" y="11023"/>
                </a:lnTo>
                <a:lnTo>
                  <a:pt x="11948" y="10925"/>
                </a:lnTo>
                <a:lnTo>
                  <a:pt x="11899" y="10828"/>
                </a:lnTo>
                <a:lnTo>
                  <a:pt x="11826" y="10755"/>
                </a:lnTo>
                <a:lnTo>
                  <a:pt x="11729" y="10731"/>
                </a:lnTo>
                <a:close/>
                <a:moveTo>
                  <a:pt x="8492" y="682"/>
                </a:moveTo>
                <a:lnTo>
                  <a:pt x="8638" y="706"/>
                </a:lnTo>
                <a:lnTo>
                  <a:pt x="9101" y="755"/>
                </a:lnTo>
                <a:lnTo>
                  <a:pt x="9539" y="803"/>
                </a:lnTo>
                <a:lnTo>
                  <a:pt x="9977" y="901"/>
                </a:lnTo>
                <a:lnTo>
                  <a:pt x="10415" y="1022"/>
                </a:lnTo>
                <a:lnTo>
                  <a:pt x="10755" y="1120"/>
                </a:lnTo>
                <a:lnTo>
                  <a:pt x="11096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02" y="1825"/>
                </a:lnTo>
                <a:lnTo>
                  <a:pt x="11875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6" y="1752"/>
                </a:lnTo>
                <a:lnTo>
                  <a:pt x="11996" y="1728"/>
                </a:lnTo>
                <a:lnTo>
                  <a:pt x="12021" y="1728"/>
                </a:lnTo>
                <a:lnTo>
                  <a:pt x="12118" y="1801"/>
                </a:lnTo>
                <a:lnTo>
                  <a:pt x="12094" y="1874"/>
                </a:lnTo>
                <a:lnTo>
                  <a:pt x="12069" y="1947"/>
                </a:lnTo>
                <a:lnTo>
                  <a:pt x="12094" y="1995"/>
                </a:lnTo>
                <a:lnTo>
                  <a:pt x="12118" y="2020"/>
                </a:lnTo>
                <a:lnTo>
                  <a:pt x="12167" y="2044"/>
                </a:lnTo>
                <a:lnTo>
                  <a:pt x="12215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483" y="2336"/>
                </a:lnTo>
                <a:lnTo>
                  <a:pt x="12507" y="2385"/>
                </a:lnTo>
                <a:lnTo>
                  <a:pt x="12532" y="2409"/>
                </a:lnTo>
                <a:lnTo>
                  <a:pt x="12580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26" y="2287"/>
                </a:lnTo>
                <a:lnTo>
                  <a:pt x="12775" y="2239"/>
                </a:lnTo>
                <a:lnTo>
                  <a:pt x="12945" y="2409"/>
                </a:lnTo>
                <a:lnTo>
                  <a:pt x="12872" y="2531"/>
                </a:lnTo>
                <a:lnTo>
                  <a:pt x="12824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48" y="2750"/>
                </a:lnTo>
                <a:lnTo>
                  <a:pt x="12897" y="2774"/>
                </a:lnTo>
                <a:lnTo>
                  <a:pt x="12945" y="2774"/>
                </a:lnTo>
                <a:lnTo>
                  <a:pt x="13067" y="2701"/>
                </a:lnTo>
                <a:lnTo>
                  <a:pt x="13164" y="2604"/>
                </a:lnTo>
                <a:lnTo>
                  <a:pt x="13286" y="2725"/>
                </a:lnTo>
                <a:lnTo>
                  <a:pt x="13383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64" y="3163"/>
                </a:lnTo>
                <a:lnTo>
                  <a:pt x="13164" y="3236"/>
                </a:lnTo>
                <a:lnTo>
                  <a:pt x="13189" y="3285"/>
                </a:lnTo>
                <a:lnTo>
                  <a:pt x="13213" y="3309"/>
                </a:lnTo>
                <a:lnTo>
                  <a:pt x="13310" y="3285"/>
                </a:lnTo>
                <a:lnTo>
                  <a:pt x="13408" y="3236"/>
                </a:lnTo>
                <a:lnTo>
                  <a:pt x="13529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5" y="3407"/>
                </a:lnTo>
                <a:lnTo>
                  <a:pt x="13554" y="3504"/>
                </a:lnTo>
                <a:lnTo>
                  <a:pt x="13481" y="3577"/>
                </a:lnTo>
                <a:lnTo>
                  <a:pt x="13456" y="3650"/>
                </a:lnTo>
                <a:lnTo>
                  <a:pt x="13456" y="3699"/>
                </a:lnTo>
                <a:lnTo>
                  <a:pt x="13505" y="3723"/>
                </a:lnTo>
                <a:lnTo>
                  <a:pt x="13602" y="3747"/>
                </a:lnTo>
                <a:lnTo>
                  <a:pt x="13675" y="3723"/>
                </a:lnTo>
                <a:lnTo>
                  <a:pt x="13773" y="3674"/>
                </a:lnTo>
                <a:lnTo>
                  <a:pt x="13846" y="3626"/>
                </a:lnTo>
                <a:lnTo>
                  <a:pt x="13943" y="3577"/>
                </a:lnTo>
                <a:lnTo>
                  <a:pt x="14138" y="3918"/>
                </a:lnTo>
                <a:lnTo>
                  <a:pt x="14040" y="3991"/>
                </a:lnTo>
                <a:lnTo>
                  <a:pt x="13846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00" y="4380"/>
                </a:lnTo>
                <a:lnTo>
                  <a:pt x="13821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186" y="4842"/>
                </a:lnTo>
                <a:lnTo>
                  <a:pt x="14065" y="4940"/>
                </a:lnTo>
                <a:lnTo>
                  <a:pt x="13943" y="5061"/>
                </a:lnTo>
                <a:lnTo>
                  <a:pt x="13919" y="5134"/>
                </a:lnTo>
                <a:lnTo>
                  <a:pt x="13894" y="5207"/>
                </a:lnTo>
                <a:lnTo>
                  <a:pt x="13894" y="5256"/>
                </a:lnTo>
                <a:lnTo>
                  <a:pt x="13919" y="5280"/>
                </a:lnTo>
                <a:lnTo>
                  <a:pt x="13943" y="5305"/>
                </a:lnTo>
                <a:lnTo>
                  <a:pt x="13992" y="5305"/>
                </a:lnTo>
                <a:lnTo>
                  <a:pt x="14113" y="5256"/>
                </a:lnTo>
                <a:lnTo>
                  <a:pt x="14235" y="5183"/>
                </a:lnTo>
                <a:lnTo>
                  <a:pt x="14527" y="5037"/>
                </a:lnTo>
                <a:lnTo>
                  <a:pt x="14600" y="5013"/>
                </a:lnTo>
                <a:lnTo>
                  <a:pt x="14746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57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16" y="6740"/>
                </a:lnTo>
                <a:lnTo>
                  <a:pt x="13992" y="6789"/>
                </a:lnTo>
                <a:lnTo>
                  <a:pt x="13967" y="6813"/>
                </a:lnTo>
                <a:lnTo>
                  <a:pt x="13992" y="6862"/>
                </a:lnTo>
                <a:lnTo>
                  <a:pt x="14040" y="6886"/>
                </a:lnTo>
                <a:lnTo>
                  <a:pt x="14235" y="6886"/>
                </a:lnTo>
                <a:lnTo>
                  <a:pt x="14405" y="6862"/>
                </a:lnTo>
                <a:lnTo>
                  <a:pt x="14770" y="6813"/>
                </a:lnTo>
                <a:lnTo>
                  <a:pt x="15014" y="6740"/>
                </a:lnTo>
                <a:lnTo>
                  <a:pt x="15087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16" y="7592"/>
                </a:lnTo>
                <a:lnTo>
                  <a:pt x="14040" y="7665"/>
                </a:lnTo>
                <a:lnTo>
                  <a:pt x="14065" y="7714"/>
                </a:lnTo>
                <a:lnTo>
                  <a:pt x="14138" y="7738"/>
                </a:lnTo>
                <a:lnTo>
                  <a:pt x="14332" y="7714"/>
                </a:lnTo>
                <a:lnTo>
                  <a:pt x="14527" y="7665"/>
                </a:lnTo>
                <a:lnTo>
                  <a:pt x="14916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57" y="8079"/>
                </a:lnTo>
                <a:lnTo>
                  <a:pt x="14235" y="8103"/>
                </a:lnTo>
                <a:lnTo>
                  <a:pt x="14113" y="8152"/>
                </a:lnTo>
                <a:lnTo>
                  <a:pt x="14016" y="8200"/>
                </a:lnTo>
                <a:lnTo>
                  <a:pt x="13919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19" y="8395"/>
                </a:lnTo>
                <a:lnTo>
                  <a:pt x="13943" y="8395"/>
                </a:lnTo>
                <a:lnTo>
                  <a:pt x="14065" y="8419"/>
                </a:lnTo>
                <a:lnTo>
                  <a:pt x="14211" y="8444"/>
                </a:lnTo>
                <a:lnTo>
                  <a:pt x="14454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7" y="8979"/>
                </a:lnTo>
                <a:lnTo>
                  <a:pt x="13870" y="9028"/>
                </a:lnTo>
                <a:lnTo>
                  <a:pt x="13846" y="9052"/>
                </a:lnTo>
                <a:lnTo>
                  <a:pt x="13870" y="9076"/>
                </a:lnTo>
                <a:lnTo>
                  <a:pt x="13967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478" y="9660"/>
                </a:lnTo>
                <a:lnTo>
                  <a:pt x="14259" y="9757"/>
                </a:lnTo>
                <a:lnTo>
                  <a:pt x="14040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0" y="9976"/>
                </a:lnTo>
                <a:lnTo>
                  <a:pt x="14065" y="9976"/>
                </a:lnTo>
                <a:lnTo>
                  <a:pt x="14284" y="10001"/>
                </a:lnTo>
                <a:lnTo>
                  <a:pt x="14503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65" y="10390"/>
                </a:lnTo>
                <a:lnTo>
                  <a:pt x="14527" y="10463"/>
                </a:lnTo>
                <a:lnTo>
                  <a:pt x="14332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46" y="10682"/>
                </a:lnTo>
                <a:lnTo>
                  <a:pt x="13821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894" y="10901"/>
                </a:lnTo>
                <a:lnTo>
                  <a:pt x="13967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576" y="10901"/>
                </a:lnTo>
                <a:lnTo>
                  <a:pt x="14795" y="10877"/>
                </a:lnTo>
                <a:lnTo>
                  <a:pt x="14795" y="10877"/>
                </a:lnTo>
                <a:lnTo>
                  <a:pt x="14600" y="11339"/>
                </a:lnTo>
                <a:lnTo>
                  <a:pt x="14478" y="11339"/>
                </a:lnTo>
                <a:lnTo>
                  <a:pt x="14284" y="11315"/>
                </a:lnTo>
                <a:lnTo>
                  <a:pt x="14089" y="11339"/>
                </a:lnTo>
                <a:lnTo>
                  <a:pt x="13919" y="11363"/>
                </a:lnTo>
                <a:lnTo>
                  <a:pt x="13724" y="11436"/>
                </a:lnTo>
                <a:lnTo>
                  <a:pt x="13724" y="11461"/>
                </a:lnTo>
                <a:lnTo>
                  <a:pt x="13724" y="11485"/>
                </a:lnTo>
                <a:lnTo>
                  <a:pt x="13894" y="11558"/>
                </a:lnTo>
                <a:lnTo>
                  <a:pt x="14065" y="11607"/>
                </a:lnTo>
                <a:lnTo>
                  <a:pt x="14430" y="11655"/>
                </a:lnTo>
                <a:lnTo>
                  <a:pt x="14186" y="12069"/>
                </a:lnTo>
                <a:lnTo>
                  <a:pt x="13967" y="12069"/>
                </a:lnTo>
                <a:lnTo>
                  <a:pt x="13724" y="12093"/>
                </a:lnTo>
                <a:lnTo>
                  <a:pt x="13602" y="12069"/>
                </a:lnTo>
                <a:lnTo>
                  <a:pt x="13456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64" y="12069"/>
                </a:lnTo>
                <a:lnTo>
                  <a:pt x="13189" y="12166"/>
                </a:lnTo>
                <a:lnTo>
                  <a:pt x="13237" y="12239"/>
                </a:lnTo>
                <a:lnTo>
                  <a:pt x="13310" y="12312"/>
                </a:lnTo>
                <a:lnTo>
                  <a:pt x="13408" y="12361"/>
                </a:lnTo>
                <a:lnTo>
                  <a:pt x="13529" y="12385"/>
                </a:lnTo>
                <a:lnTo>
                  <a:pt x="13651" y="12410"/>
                </a:lnTo>
                <a:lnTo>
                  <a:pt x="13919" y="12434"/>
                </a:lnTo>
                <a:lnTo>
                  <a:pt x="13578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6" y="12677"/>
                </a:lnTo>
                <a:lnTo>
                  <a:pt x="12605" y="12702"/>
                </a:lnTo>
                <a:lnTo>
                  <a:pt x="12605" y="12726"/>
                </a:lnTo>
                <a:lnTo>
                  <a:pt x="12580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26" y="12969"/>
                </a:lnTo>
                <a:lnTo>
                  <a:pt x="12824" y="13018"/>
                </a:lnTo>
                <a:lnTo>
                  <a:pt x="13018" y="13115"/>
                </a:lnTo>
                <a:lnTo>
                  <a:pt x="13237" y="13164"/>
                </a:lnTo>
                <a:lnTo>
                  <a:pt x="13091" y="13286"/>
                </a:lnTo>
                <a:lnTo>
                  <a:pt x="13043" y="13286"/>
                </a:lnTo>
                <a:lnTo>
                  <a:pt x="12580" y="13261"/>
                </a:lnTo>
                <a:lnTo>
                  <a:pt x="12337" y="13213"/>
                </a:lnTo>
                <a:lnTo>
                  <a:pt x="12215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72" y="13261"/>
                </a:lnTo>
                <a:lnTo>
                  <a:pt x="11972" y="13334"/>
                </a:lnTo>
                <a:lnTo>
                  <a:pt x="11996" y="13383"/>
                </a:lnTo>
                <a:lnTo>
                  <a:pt x="12142" y="13505"/>
                </a:lnTo>
                <a:lnTo>
                  <a:pt x="12288" y="13578"/>
                </a:lnTo>
                <a:lnTo>
                  <a:pt x="12459" y="13626"/>
                </a:lnTo>
                <a:lnTo>
                  <a:pt x="12653" y="13651"/>
                </a:lnTo>
                <a:lnTo>
                  <a:pt x="12215" y="13943"/>
                </a:lnTo>
                <a:lnTo>
                  <a:pt x="12142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42" y="13724"/>
                </a:lnTo>
                <a:lnTo>
                  <a:pt x="11218" y="13748"/>
                </a:lnTo>
                <a:lnTo>
                  <a:pt x="11193" y="13748"/>
                </a:lnTo>
                <a:lnTo>
                  <a:pt x="11193" y="13821"/>
                </a:lnTo>
                <a:lnTo>
                  <a:pt x="11242" y="13894"/>
                </a:lnTo>
                <a:lnTo>
                  <a:pt x="11291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777" y="14210"/>
                </a:lnTo>
                <a:lnTo>
                  <a:pt x="11437" y="14381"/>
                </a:lnTo>
                <a:lnTo>
                  <a:pt x="11364" y="14332"/>
                </a:lnTo>
                <a:lnTo>
                  <a:pt x="11315" y="14308"/>
                </a:lnTo>
                <a:lnTo>
                  <a:pt x="11169" y="14259"/>
                </a:lnTo>
                <a:lnTo>
                  <a:pt x="10877" y="14235"/>
                </a:lnTo>
                <a:lnTo>
                  <a:pt x="10634" y="14210"/>
                </a:lnTo>
                <a:lnTo>
                  <a:pt x="10488" y="14210"/>
                </a:lnTo>
                <a:lnTo>
                  <a:pt x="10366" y="14235"/>
                </a:lnTo>
                <a:lnTo>
                  <a:pt x="10342" y="14283"/>
                </a:lnTo>
                <a:lnTo>
                  <a:pt x="10366" y="14332"/>
                </a:lnTo>
                <a:lnTo>
                  <a:pt x="10390" y="14381"/>
                </a:lnTo>
                <a:lnTo>
                  <a:pt x="10488" y="14478"/>
                </a:lnTo>
                <a:lnTo>
                  <a:pt x="10609" y="14551"/>
                </a:lnTo>
                <a:lnTo>
                  <a:pt x="10707" y="14575"/>
                </a:lnTo>
                <a:lnTo>
                  <a:pt x="10877" y="14624"/>
                </a:lnTo>
                <a:lnTo>
                  <a:pt x="10488" y="14746"/>
                </a:lnTo>
                <a:lnTo>
                  <a:pt x="10293" y="14673"/>
                </a:lnTo>
                <a:lnTo>
                  <a:pt x="10098" y="14624"/>
                </a:lnTo>
                <a:lnTo>
                  <a:pt x="9904" y="14600"/>
                </a:lnTo>
                <a:lnTo>
                  <a:pt x="9782" y="14600"/>
                </a:lnTo>
                <a:lnTo>
                  <a:pt x="9685" y="14648"/>
                </a:lnTo>
                <a:lnTo>
                  <a:pt x="9660" y="14673"/>
                </a:lnTo>
                <a:lnTo>
                  <a:pt x="9660" y="14721"/>
                </a:lnTo>
                <a:lnTo>
                  <a:pt x="9709" y="14794"/>
                </a:lnTo>
                <a:lnTo>
                  <a:pt x="9782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63" y="14940"/>
                </a:lnTo>
                <a:lnTo>
                  <a:pt x="9514" y="14916"/>
                </a:lnTo>
                <a:lnTo>
                  <a:pt x="9417" y="14867"/>
                </a:lnTo>
                <a:lnTo>
                  <a:pt x="9222" y="14843"/>
                </a:lnTo>
                <a:lnTo>
                  <a:pt x="9125" y="14843"/>
                </a:lnTo>
                <a:lnTo>
                  <a:pt x="9028" y="14867"/>
                </a:lnTo>
                <a:lnTo>
                  <a:pt x="9003" y="14916"/>
                </a:lnTo>
                <a:lnTo>
                  <a:pt x="8979" y="14965"/>
                </a:lnTo>
                <a:lnTo>
                  <a:pt x="8955" y="15013"/>
                </a:lnTo>
                <a:lnTo>
                  <a:pt x="8979" y="15062"/>
                </a:lnTo>
                <a:lnTo>
                  <a:pt x="9003" y="15086"/>
                </a:lnTo>
                <a:lnTo>
                  <a:pt x="8638" y="15135"/>
                </a:lnTo>
                <a:lnTo>
                  <a:pt x="8298" y="15159"/>
                </a:lnTo>
                <a:lnTo>
                  <a:pt x="7203" y="15159"/>
                </a:lnTo>
                <a:lnTo>
                  <a:pt x="6838" y="15111"/>
                </a:lnTo>
                <a:lnTo>
                  <a:pt x="6497" y="15062"/>
                </a:lnTo>
                <a:lnTo>
                  <a:pt x="6132" y="14989"/>
                </a:lnTo>
                <a:lnTo>
                  <a:pt x="5792" y="14916"/>
                </a:lnTo>
                <a:lnTo>
                  <a:pt x="5451" y="14819"/>
                </a:lnTo>
                <a:lnTo>
                  <a:pt x="5110" y="14697"/>
                </a:lnTo>
                <a:lnTo>
                  <a:pt x="4794" y="14575"/>
                </a:lnTo>
                <a:lnTo>
                  <a:pt x="4453" y="14405"/>
                </a:lnTo>
                <a:lnTo>
                  <a:pt x="4137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5" y="13675"/>
                </a:lnTo>
                <a:lnTo>
                  <a:pt x="3018" y="13456"/>
                </a:lnTo>
                <a:lnTo>
                  <a:pt x="2774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093" y="12507"/>
                </a:lnTo>
                <a:lnTo>
                  <a:pt x="1898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387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22" y="10512"/>
                </a:lnTo>
                <a:lnTo>
                  <a:pt x="949" y="10195"/>
                </a:lnTo>
                <a:lnTo>
                  <a:pt x="876" y="9879"/>
                </a:lnTo>
                <a:lnTo>
                  <a:pt x="828" y="9538"/>
                </a:lnTo>
                <a:lnTo>
                  <a:pt x="755" y="9003"/>
                </a:lnTo>
                <a:lnTo>
                  <a:pt x="730" y="8468"/>
                </a:lnTo>
                <a:lnTo>
                  <a:pt x="730" y="7933"/>
                </a:lnTo>
                <a:lnTo>
                  <a:pt x="779" y="7397"/>
                </a:lnTo>
                <a:lnTo>
                  <a:pt x="828" y="6862"/>
                </a:lnTo>
                <a:lnTo>
                  <a:pt x="949" y="6351"/>
                </a:lnTo>
                <a:lnTo>
                  <a:pt x="1071" y="5840"/>
                </a:lnTo>
                <a:lnTo>
                  <a:pt x="1266" y="5353"/>
                </a:lnTo>
                <a:lnTo>
                  <a:pt x="1387" y="5061"/>
                </a:lnTo>
                <a:lnTo>
                  <a:pt x="1558" y="4745"/>
                </a:lnTo>
                <a:lnTo>
                  <a:pt x="1752" y="4404"/>
                </a:lnTo>
                <a:lnTo>
                  <a:pt x="1996" y="4064"/>
                </a:lnTo>
                <a:lnTo>
                  <a:pt x="2263" y="3699"/>
                </a:lnTo>
                <a:lnTo>
                  <a:pt x="2555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0" y="2263"/>
                </a:lnTo>
                <a:lnTo>
                  <a:pt x="4064" y="1922"/>
                </a:lnTo>
                <a:lnTo>
                  <a:pt x="4526" y="1630"/>
                </a:lnTo>
                <a:lnTo>
                  <a:pt x="5013" y="1363"/>
                </a:lnTo>
                <a:lnTo>
                  <a:pt x="5500" y="1144"/>
                </a:lnTo>
                <a:lnTo>
                  <a:pt x="6035" y="974"/>
                </a:lnTo>
                <a:lnTo>
                  <a:pt x="6303" y="925"/>
                </a:lnTo>
                <a:lnTo>
                  <a:pt x="6595" y="876"/>
                </a:lnTo>
                <a:lnTo>
                  <a:pt x="6862" y="828"/>
                </a:lnTo>
                <a:lnTo>
                  <a:pt x="7154" y="803"/>
                </a:lnTo>
                <a:lnTo>
                  <a:pt x="7519" y="779"/>
                </a:lnTo>
                <a:lnTo>
                  <a:pt x="7909" y="730"/>
                </a:lnTo>
                <a:lnTo>
                  <a:pt x="8298" y="682"/>
                </a:lnTo>
                <a:close/>
                <a:moveTo>
                  <a:pt x="8128" y="0"/>
                </a:moveTo>
                <a:lnTo>
                  <a:pt x="7738" y="25"/>
                </a:lnTo>
                <a:lnTo>
                  <a:pt x="7373" y="73"/>
                </a:lnTo>
                <a:lnTo>
                  <a:pt x="7081" y="49"/>
                </a:lnTo>
                <a:lnTo>
                  <a:pt x="6765" y="49"/>
                </a:lnTo>
                <a:lnTo>
                  <a:pt x="6473" y="73"/>
                </a:lnTo>
                <a:lnTo>
                  <a:pt x="6157" y="146"/>
                </a:lnTo>
                <a:lnTo>
                  <a:pt x="5840" y="219"/>
                </a:lnTo>
                <a:lnTo>
                  <a:pt x="5524" y="317"/>
                </a:lnTo>
                <a:lnTo>
                  <a:pt x="5208" y="438"/>
                </a:lnTo>
                <a:lnTo>
                  <a:pt x="4916" y="560"/>
                </a:lnTo>
                <a:lnTo>
                  <a:pt x="4307" y="876"/>
                </a:lnTo>
                <a:lnTo>
                  <a:pt x="3748" y="1217"/>
                </a:lnTo>
                <a:lnTo>
                  <a:pt x="3212" y="1606"/>
                </a:lnTo>
                <a:lnTo>
                  <a:pt x="2750" y="1995"/>
                </a:lnTo>
                <a:lnTo>
                  <a:pt x="2482" y="2239"/>
                </a:lnTo>
                <a:lnTo>
                  <a:pt x="2239" y="2482"/>
                </a:lnTo>
                <a:lnTo>
                  <a:pt x="2020" y="2725"/>
                </a:lnTo>
                <a:lnTo>
                  <a:pt x="1825" y="2993"/>
                </a:lnTo>
                <a:lnTo>
                  <a:pt x="1631" y="3261"/>
                </a:lnTo>
                <a:lnTo>
                  <a:pt x="1436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390" y="5962"/>
                </a:lnTo>
                <a:lnTo>
                  <a:pt x="195" y="6643"/>
                </a:lnTo>
                <a:lnTo>
                  <a:pt x="122" y="7008"/>
                </a:lnTo>
                <a:lnTo>
                  <a:pt x="49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1" y="8809"/>
                </a:lnTo>
                <a:lnTo>
                  <a:pt x="49" y="9174"/>
                </a:lnTo>
                <a:lnTo>
                  <a:pt x="98" y="9514"/>
                </a:lnTo>
                <a:lnTo>
                  <a:pt x="171" y="9879"/>
                </a:lnTo>
                <a:lnTo>
                  <a:pt x="268" y="10220"/>
                </a:lnTo>
                <a:lnTo>
                  <a:pt x="365" y="10560"/>
                </a:lnTo>
                <a:lnTo>
                  <a:pt x="487" y="10901"/>
                </a:lnTo>
                <a:lnTo>
                  <a:pt x="633" y="11242"/>
                </a:lnTo>
                <a:lnTo>
                  <a:pt x="803" y="11582"/>
                </a:lnTo>
                <a:lnTo>
                  <a:pt x="1168" y="12264"/>
                </a:lnTo>
                <a:lnTo>
                  <a:pt x="1387" y="12629"/>
                </a:lnTo>
                <a:lnTo>
                  <a:pt x="1631" y="12994"/>
                </a:lnTo>
                <a:lnTo>
                  <a:pt x="1874" y="13334"/>
                </a:lnTo>
                <a:lnTo>
                  <a:pt x="2142" y="13651"/>
                </a:lnTo>
                <a:lnTo>
                  <a:pt x="2434" y="13943"/>
                </a:lnTo>
                <a:lnTo>
                  <a:pt x="2726" y="14235"/>
                </a:lnTo>
                <a:lnTo>
                  <a:pt x="3042" y="14502"/>
                </a:lnTo>
                <a:lnTo>
                  <a:pt x="3358" y="14746"/>
                </a:lnTo>
                <a:lnTo>
                  <a:pt x="3699" y="14965"/>
                </a:lnTo>
                <a:lnTo>
                  <a:pt x="4040" y="15159"/>
                </a:lnTo>
                <a:lnTo>
                  <a:pt x="4405" y="15354"/>
                </a:lnTo>
                <a:lnTo>
                  <a:pt x="4794" y="15500"/>
                </a:lnTo>
                <a:lnTo>
                  <a:pt x="5183" y="15622"/>
                </a:lnTo>
                <a:lnTo>
                  <a:pt x="5573" y="15743"/>
                </a:lnTo>
                <a:lnTo>
                  <a:pt x="5986" y="15816"/>
                </a:lnTo>
                <a:lnTo>
                  <a:pt x="6424" y="15889"/>
                </a:lnTo>
                <a:lnTo>
                  <a:pt x="6838" y="15914"/>
                </a:lnTo>
                <a:lnTo>
                  <a:pt x="7276" y="15938"/>
                </a:lnTo>
                <a:lnTo>
                  <a:pt x="7714" y="15938"/>
                </a:lnTo>
                <a:lnTo>
                  <a:pt x="8152" y="15914"/>
                </a:lnTo>
                <a:lnTo>
                  <a:pt x="8565" y="15889"/>
                </a:lnTo>
                <a:lnTo>
                  <a:pt x="9003" y="15841"/>
                </a:lnTo>
                <a:lnTo>
                  <a:pt x="9417" y="15768"/>
                </a:lnTo>
                <a:lnTo>
                  <a:pt x="9831" y="15670"/>
                </a:lnTo>
                <a:lnTo>
                  <a:pt x="10244" y="15573"/>
                </a:lnTo>
                <a:lnTo>
                  <a:pt x="10658" y="15451"/>
                </a:lnTo>
                <a:lnTo>
                  <a:pt x="11047" y="15305"/>
                </a:lnTo>
                <a:lnTo>
                  <a:pt x="11437" y="15135"/>
                </a:lnTo>
                <a:lnTo>
                  <a:pt x="11826" y="14940"/>
                </a:lnTo>
                <a:lnTo>
                  <a:pt x="12191" y="14721"/>
                </a:lnTo>
                <a:lnTo>
                  <a:pt x="12556" y="14478"/>
                </a:lnTo>
                <a:lnTo>
                  <a:pt x="12921" y="14235"/>
                </a:lnTo>
                <a:lnTo>
                  <a:pt x="13262" y="13943"/>
                </a:lnTo>
                <a:lnTo>
                  <a:pt x="13578" y="13651"/>
                </a:lnTo>
                <a:lnTo>
                  <a:pt x="13894" y="13334"/>
                </a:lnTo>
                <a:lnTo>
                  <a:pt x="14186" y="13018"/>
                </a:lnTo>
                <a:lnTo>
                  <a:pt x="14430" y="12702"/>
                </a:lnTo>
                <a:lnTo>
                  <a:pt x="14673" y="12361"/>
                </a:lnTo>
                <a:lnTo>
                  <a:pt x="14892" y="11996"/>
                </a:lnTo>
                <a:lnTo>
                  <a:pt x="15087" y="11631"/>
                </a:lnTo>
                <a:lnTo>
                  <a:pt x="15111" y="11631"/>
                </a:lnTo>
                <a:lnTo>
                  <a:pt x="15135" y="11582"/>
                </a:lnTo>
                <a:lnTo>
                  <a:pt x="15135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68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17" y="8760"/>
                </a:lnTo>
                <a:lnTo>
                  <a:pt x="15817" y="8371"/>
                </a:lnTo>
                <a:lnTo>
                  <a:pt x="15817" y="7957"/>
                </a:lnTo>
                <a:lnTo>
                  <a:pt x="15719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00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35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00" y="3480"/>
                </a:lnTo>
                <a:lnTo>
                  <a:pt x="14381" y="3115"/>
                </a:lnTo>
                <a:lnTo>
                  <a:pt x="14138" y="2774"/>
                </a:lnTo>
                <a:lnTo>
                  <a:pt x="13870" y="2458"/>
                </a:lnTo>
                <a:lnTo>
                  <a:pt x="13578" y="2141"/>
                </a:lnTo>
                <a:lnTo>
                  <a:pt x="13262" y="1849"/>
                </a:lnTo>
                <a:lnTo>
                  <a:pt x="12970" y="1582"/>
                </a:lnTo>
                <a:lnTo>
                  <a:pt x="12629" y="1363"/>
                </a:lnTo>
                <a:lnTo>
                  <a:pt x="12288" y="1144"/>
                </a:lnTo>
                <a:lnTo>
                  <a:pt x="11948" y="949"/>
                </a:lnTo>
                <a:lnTo>
                  <a:pt x="11583" y="779"/>
                </a:lnTo>
                <a:lnTo>
                  <a:pt x="11218" y="609"/>
                </a:lnTo>
                <a:lnTo>
                  <a:pt x="10828" y="487"/>
                </a:lnTo>
                <a:lnTo>
                  <a:pt x="10463" y="365"/>
                </a:lnTo>
                <a:lnTo>
                  <a:pt x="10098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0" y="49"/>
                </a:lnTo>
                <a:lnTo>
                  <a:pt x="8517" y="25"/>
                </a:lnTo>
                <a:lnTo>
                  <a:pt x="812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54;p11">
            <a:extLst>
              <a:ext uri="{FF2B5EF4-FFF2-40B4-BE49-F238E27FC236}">
                <a16:creationId xmlns="" xmlns:a16="http://schemas.microsoft.com/office/drawing/2014/main" id="{837A76F5-3F96-4405-B941-A86D54F019DD}"/>
              </a:ext>
            </a:extLst>
          </p:cNvPr>
          <p:cNvSpPr/>
          <p:nvPr/>
        </p:nvSpPr>
        <p:spPr>
          <a:xfrm>
            <a:off x="4519672" y="1299436"/>
            <a:ext cx="2656149" cy="101345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2"/>
          <p:cNvSpPr/>
          <p:nvPr/>
        </p:nvSpPr>
        <p:spPr>
          <a:xfrm>
            <a:off x="-101941" y="1817263"/>
            <a:ext cx="5058183" cy="3515345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54;p21">
            <a:extLst>
              <a:ext uri="{FF2B5EF4-FFF2-40B4-BE49-F238E27FC236}">
                <a16:creationId xmlns="" xmlns:a16="http://schemas.microsoft.com/office/drawing/2014/main" id="{DB858208-B4AC-4653-A13F-E67CB5F47B1E}"/>
              </a:ext>
            </a:extLst>
          </p:cNvPr>
          <p:cNvSpPr/>
          <p:nvPr/>
        </p:nvSpPr>
        <p:spPr>
          <a:xfrm rot="156235">
            <a:off x="520504" y="48469"/>
            <a:ext cx="3209670" cy="2162576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0A7D36DF-C920-4C94-9E0B-03EBD25281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5780D9E-1874-4468-A072-9A1324EF9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626" y="883919"/>
            <a:ext cx="7146847" cy="3375661"/>
          </a:xfrm>
          <a:prstGeom prst="rect">
            <a:avLst/>
          </a:prstGeom>
        </p:spPr>
      </p:pic>
      <p:sp>
        <p:nvSpPr>
          <p:cNvPr id="6" name="Google Shape;154;p21">
            <a:extLst>
              <a:ext uri="{FF2B5EF4-FFF2-40B4-BE49-F238E27FC236}">
                <a16:creationId xmlns="" xmlns:a16="http://schemas.microsoft.com/office/drawing/2014/main" id="{D362A2FC-D57A-4CA6-BE4E-642790763186}"/>
              </a:ext>
            </a:extLst>
          </p:cNvPr>
          <p:cNvSpPr/>
          <p:nvPr/>
        </p:nvSpPr>
        <p:spPr>
          <a:xfrm rot="156235">
            <a:off x="1100621" y="546490"/>
            <a:ext cx="8047811" cy="4030873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82;p38">
            <a:extLst>
              <a:ext uri="{FF2B5EF4-FFF2-40B4-BE49-F238E27FC236}">
                <a16:creationId xmlns="" xmlns:a16="http://schemas.microsoft.com/office/drawing/2014/main" id="{BDE97031-2F68-40EA-B0BB-1C3EF9C357A8}"/>
              </a:ext>
            </a:extLst>
          </p:cNvPr>
          <p:cNvSpPr/>
          <p:nvPr/>
        </p:nvSpPr>
        <p:spPr>
          <a:xfrm>
            <a:off x="438404" y="388341"/>
            <a:ext cx="477581" cy="415350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2;p12">
            <a:extLst>
              <a:ext uri="{FF2B5EF4-FFF2-40B4-BE49-F238E27FC236}">
                <a16:creationId xmlns="" xmlns:a16="http://schemas.microsoft.com/office/drawing/2014/main" id="{79C9221E-517A-46E3-9B2F-09EDBBC07FB6}"/>
              </a:ext>
            </a:extLst>
          </p:cNvPr>
          <p:cNvSpPr/>
          <p:nvPr/>
        </p:nvSpPr>
        <p:spPr>
          <a:xfrm>
            <a:off x="202170" y="155631"/>
            <a:ext cx="1001789" cy="963028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29090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4"/>
          <p:cNvSpPr txBox="1">
            <a:spLocks noGrp="1"/>
          </p:cNvSpPr>
          <p:nvPr>
            <p:ph type="ctrTitle" idx="4294967295"/>
          </p:nvPr>
        </p:nvSpPr>
        <p:spPr>
          <a:xfrm>
            <a:off x="1051560" y="1690030"/>
            <a:ext cx="7391400" cy="20971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dirty="0">
                <a:latin typeface="Segoe Print" panose="02000600000000000000" pitchFamily="2" charset="0"/>
              </a:rPr>
              <a:t>Спасибо за внимание!</a:t>
            </a:r>
            <a:endParaRPr sz="4800" dirty="0">
              <a:latin typeface="Segoe Print" panose="02000600000000000000" pitchFamily="2" charset="0"/>
            </a:endParaRPr>
          </a:p>
        </p:txBody>
      </p:sp>
      <p:sp>
        <p:nvSpPr>
          <p:cNvPr id="299" name="Google Shape;299;p34"/>
          <p:cNvSpPr/>
          <p:nvPr/>
        </p:nvSpPr>
        <p:spPr>
          <a:xfrm>
            <a:off x="4207274" y="603475"/>
            <a:ext cx="687464" cy="691590"/>
          </a:xfrm>
          <a:custGeom>
            <a:avLst/>
            <a:gdLst/>
            <a:ahLst/>
            <a:cxnLst/>
            <a:rect l="l" t="t" r="r" b="b"/>
            <a:pathLst>
              <a:path w="15842" h="15938" extrusionOk="0">
                <a:moveTo>
                  <a:pt x="4794" y="7470"/>
                </a:moveTo>
                <a:lnTo>
                  <a:pt x="4867" y="7495"/>
                </a:lnTo>
                <a:lnTo>
                  <a:pt x="4940" y="7543"/>
                </a:lnTo>
                <a:lnTo>
                  <a:pt x="4989" y="7616"/>
                </a:lnTo>
                <a:lnTo>
                  <a:pt x="5013" y="7714"/>
                </a:lnTo>
                <a:lnTo>
                  <a:pt x="5013" y="7787"/>
                </a:lnTo>
                <a:lnTo>
                  <a:pt x="4989" y="7908"/>
                </a:lnTo>
                <a:lnTo>
                  <a:pt x="4916" y="7981"/>
                </a:lnTo>
                <a:lnTo>
                  <a:pt x="4843" y="8054"/>
                </a:lnTo>
                <a:lnTo>
                  <a:pt x="4721" y="8079"/>
                </a:lnTo>
                <a:lnTo>
                  <a:pt x="4600" y="8054"/>
                </a:lnTo>
                <a:lnTo>
                  <a:pt x="4527" y="7981"/>
                </a:lnTo>
                <a:lnTo>
                  <a:pt x="4454" y="7908"/>
                </a:lnTo>
                <a:lnTo>
                  <a:pt x="4429" y="7787"/>
                </a:lnTo>
                <a:lnTo>
                  <a:pt x="4454" y="7665"/>
                </a:lnTo>
                <a:lnTo>
                  <a:pt x="4527" y="7543"/>
                </a:lnTo>
                <a:lnTo>
                  <a:pt x="4600" y="7495"/>
                </a:lnTo>
                <a:lnTo>
                  <a:pt x="4697" y="7470"/>
                </a:lnTo>
                <a:close/>
                <a:moveTo>
                  <a:pt x="11169" y="7470"/>
                </a:moveTo>
                <a:lnTo>
                  <a:pt x="11242" y="7495"/>
                </a:lnTo>
                <a:lnTo>
                  <a:pt x="11315" y="7543"/>
                </a:lnTo>
                <a:lnTo>
                  <a:pt x="11364" y="7616"/>
                </a:lnTo>
                <a:lnTo>
                  <a:pt x="11388" y="7714"/>
                </a:lnTo>
                <a:lnTo>
                  <a:pt x="11388" y="7787"/>
                </a:lnTo>
                <a:lnTo>
                  <a:pt x="11364" y="7908"/>
                </a:lnTo>
                <a:lnTo>
                  <a:pt x="11291" y="7981"/>
                </a:lnTo>
                <a:lnTo>
                  <a:pt x="11218" y="8054"/>
                </a:lnTo>
                <a:lnTo>
                  <a:pt x="11096" y="8079"/>
                </a:lnTo>
                <a:lnTo>
                  <a:pt x="10975" y="8054"/>
                </a:lnTo>
                <a:lnTo>
                  <a:pt x="10902" y="7981"/>
                </a:lnTo>
                <a:lnTo>
                  <a:pt x="10829" y="7908"/>
                </a:lnTo>
                <a:lnTo>
                  <a:pt x="10804" y="7787"/>
                </a:lnTo>
                <a:lnTo>
                  <a:pt x="10829" y="7665"/>
                </a:lnTo>
                <a:lnTo>
                  <a:pt x="10902" y="7543"/>
                </a:lnTo>
                <a:lnTo>
                  <a:pt x="10975" y="7495"/>
                </a:lnTo>
                <a:lnTo>
                  <a:pt x="11072" y="7470"/>
                </a:lnTo>
                <a:close/>
                <a:moveTo>
                  <a:pt x="4770" y="7081"/>
                </a:moveTo>
                <a:lnTo>
                  <a:pt x="4600" y="7105"/>
                </a:lnTo>
                <a:lnTo>
                  <a:pt x="4429" y="7178"/>
                </a:lnTo>
                <a:lnTo>
                  <a:pt x="4308" y="7300"/>
                </a:lnTo>
                <a:lnTo>
                  <a:pt x="4186" y="7446"/>
                </a:lnTo>
                <a:lnTo>
                  <a:pt x="4113" y="7568"/>
                </a:lnTo>
                <a:lnTo>
                  <a:pt x="4064" y="7714"/>
                </a:lnTo>
                <a:lnTo>
                  <a:pt x="4016" y="7835"/>
                </a:lnTo>
                <a:lnTo>
                  <a:pt x="4016" y="7981"/>
                </a:lnTo>
                <a:lnTo>
                  <a:pt x="3967" y="8225"/>
                </a:lnTo>
                <a:lnTo>
                  <a:pt x="3967" y="8395"/>
                </a:lnTo>
                <a:lnTo>
                  <a:pt x="4016" y="8565"/>
                </a:lnTo>
                <a:lnTo>
                  <a:pt x="4064" y="8711"/>
                </a:lnTo>
                <a:lnTo>
                  <a:pt x="4162" y="8833"/>
                </a:lnTo>
                <a:lnTo>
                  <a:pt x="4259" y="8955"/>
                </a:lnTo>
                <a:lnTo>
                  <a:pt x="4381" y="9028"/>
                </a:lnTo>
                <a:lnTo>
                  <a:pt x="4527" y="9101"/>
                </a:lnTo>
                <a:lnTo>
                  <a:pt x="4697" y="9149"/>
                </a:lnTo>
                <a:lnTo>
                  <a:pt x="4892" y="9174"/>
                </a:lnTo>
                <a:lnTo>
                  <a:pt x="5062" y="9149"/>
                </a:lnTo>
                <a:lnTo>
                  <a:pt x="5232" y="9101"/>
                </a:lnTo>
                <a:lnTo>
                  <a:pt x="5378" y="9028"/>
                </a:lnTo>
                <a:lnTo>
                  <a:pt x="5500" y="8930"/>
                </a:lnTo>
                <a:lnTo>
                  <a:pt x="5622" y="8809"/>
                </a:lnTo>
                <a:lnTo>
                  <a:pt x="5719" y="8663"/>
                </a:lnTo>
                <a:lnTo>
                  <a:pt x="5792" y="8517"/>
                </a:lnTo>
                <a:lnTo>
                  <a:pt x="5841" y="8346"/>
                </a:lnTo>
                <a:lnTo>
                  <a:pt x="5865" y="8176"/>
                </a:lnTo>
                <a:lnTo>
                  <a:pt x="5841" y="8006"/>
                </a:lnTo>
                <a:lnTo>
                  <a:pt x="5816" y="7835"/>
                </a:lnTo>
                <a:lnTo>
                  <a:pt x="5768" y="7689"/>
                </a:lnTo>
                <a:lnTo>
                  <a:pt x="5695" y="7519"/>
                </a:lnTo>
                <a:lnTo>
                  <a:pt x="5573" y="7397"/>
                </a:lnTo>
                <a:lnTo>
                  <a:pt x="5427" y="7251"/>
                </a:lnTo>
                <a:lnTo>
                  <a:pt x="5281" y="7154"/>
                </a:lnTo>
                <a:lnTo>
                  <a:pt x="5111" y="7105"/>
                </a:lnTo>
                <a:lnTo>
                  <a:pt x="4940" y="7081"/>
                </a:lnTo>
                <a:close/>
                <a:moveTo>
                  <a:pt x="11145" y="7081"/>
                </a:moveTo>
                <a:lnTo>
                  <a:pt x="10975" y="7105"/>
                </a:lnTo>
                <a:lnTo>
                  <a:pt x="10804" y="7178"/>
                </a:lnTo>
                <a:lnTo>
                  <a:pt x="10683" y="7300"/>
                </a:lnTo>
                <a:lnTo>
                  <a:pt x="10561" y="7446"/>
                </a:lnTo>
                <a:lnTo>
                  <a:pt x="10488" y="7568"/>
                </a:lnTo>
                <a:lnTo>
                  <a:pt x="10439" y="7714"/>
                </a:lnTo>
                <a:lnTo>
                  <a:pt x="10391" y="7835"/>
                </a:lnTo>
                <a:lnTo>
                  <a:pt x="10391" y="7981"/>
                </a:lnTo>
                <a:lnTo>
                  <a:pt x="10342" y="8225"/>
                </a:lnTo>
                <a:lnTo>
                  <a:pt x="10342" y="8395"/>
                </a:lnTo>
                <a:lnTo>
                  <a:pt x="10391" y="8565"/>
                </a:lnTo>
                <a:lnTo>
                  <a:pt x="10439" y="8711"/>
                </a:lnTo>
                <a:lnTo>
                  <a:pt x="10537" y="8833"/>
                </a:lnTo>
                <a:lnTo>
                  <a:pt x="10634" y="8955"/>
                </a:lnTo>
                <a:lnTo>
                  <a:pt x="10756" y="9028"/>
                </a:lnTo>
                <a:lnTo>
                  <a:pt x="10902" y="9101"/>
                </a:lnTo>
                <a:lnTo>
                  <a:pt x="11072" y="9149"/>
                </a:lnTo>
                <a:lnTo>
                  <a:pt x="11267" y="9174"/>
                </a:lnTo>
                <a:lnTo>
                  <a:pt x="11437" y="9149"/>
                </a:lnTo>
                <a:lnTo>
                  <a:pt x="11607" y="9101"/>
                </a:lnTo>
                <a:lnTo>
                  <a:pt x="11753" y="9028"/>
                </a:lnTo>
                <a:lnTo>
                  <a:pt x="11875" y="8930"/>
                </a:lnTo>
                <a:lnTo>
                  <a:pt x="11997" y="8809"/>
                </a:lnTo>
                <a:lnTo>
                  <a:pt x="12094" y="8663"/>
                </a:lnTo>
                <a:lnTo>
                  <a:pt x="12167" y="8517"/>
                </a:lnTo>
                <a:lnTo>
                  <a:pt x="12216" y="8346"/>
                </a:lnTo>
                <a:lnTo>
                  <a:pt x="12240" y="8176"/>
                </a:lnTo>
                <a:lnTo>
                  <a:pt x="12216" y="8006"/>
                </a:lnTo>
                <a:lnTo>
                  <a:pt x="12191" y="7835"/>
                </a:lnTo>
                <a:lnTo>
                  <a:pt x="12143" y="7689"/>
                </a:lnTo>
                <a:lnTo>
                  <a:pt x="12070" y="7519"/>
                </a:lnTo>
                <a:lnTo>
                  <a:pt x="11948" y="7397"/>
                </a:lnTo>
                <a:lnTo>
                  <a:pt x="11802" y="7251"/>
                </a:lnTo>
                <a:lnTo>
                  <a:pt x="11656" y="7154"/>
                </a:lnTo>
                <a:lnTo>
                  <a:pt x="11486" y="7105"/>
                </a:lnTo>
                <a:lnTo>
                  <a:pt x="11315" y="7081"/>
                </a:lnTo>
                <a:close/>
                <a:moveTo>
                  <a:pt x="11972" y="10925"/>
                </a:moveTo>
                <a:lnTo>
                  <a:pt x="11875" y="10974"/>
                </a:lnTo>
                <a:lnTo>
                  <a:pt x="11778" y="11047"/>
                </a:lnTo>
                <a:lnTo>
                  <a:pt x="11607" y="11290"/>
                </a:lnTo>
                <a:lnTo>
                  <a:pt x="11413" y="11485"/>
                </a:lnTo>
                <a:lnTo>
                  <a:pt x="11194" y="11680"/>
                </a:lnTo>
                <a:lnTo>
                  <a:pt x="10950" y="11850"/>
                </a:lnTo>
                <a:lnTo>
                  <a:pt x="10707" y="11996"/>
                </a:lnTo>
                <a:lnTo>
                  <a:pt x="10439" y="12118"/>
                </a:lnTo>
                <a:lnTo>
                  <a:pt x="10172" y="12215"/>
                </a:lnTo>
                <a:lnTo>
                  <a:pt x="9880" y="12312"/>
                </a:lnTo>
                <a:lnTo>
                  <a:pt x="9588" y="12385"/>
                </a:lnTo>
                <a:lnTo>
                  <a:pt x="9296" y="12434"/>
                </a:lnTo>
                <a:lnTo>
                  <a:pt x="8712" y="12507"/>
                </a:lnTo>
                <a:lnTo>
                  <a:pt x="8128" y="12531"/>
                </a:lnTo>
                <a:lnTo>
                  <a:pt x="7568" y="12507"/>
                </a:lnTo>
                <a:lnTo>
                  <a:pt x="7325" y="12483"/>
                </a:lnTo>
                <a:lnTo>
                  <a:pt x="7106" y="12434"/>
                </a:lnTo>
                <a:lnTo>
                  <a:pt x="6668" y="12312"/>
                </a:lnTo>
                <a:lnTo>
                  <a:pt x="6230" y="12166"/>
                </a:lnTo>
                <a:lnTo>
                  <a:pt x="5816" y="11996"/>
                </a:lnTo>
                <a:lnTo>
                  <a:pt x="5427" y="11826"/>
                </a:lnTo>
                <a:lnTo>
                  <a:pt x="5013" y="11631"/>
                </a:lnTo>
                <a:lnTo>
                  <a:pt x="4794" y="11509"/>
                </a:lnTo>
                <a:lnTo>
                  <a:pt x="4600" y="11388"/>
                </a:lnTo>
                <a:lnTo>
                  <a:pt x="4454" y="11242"/>
                </a:lnTo>
                <a:lnTo>
                  <a:pt x="4308" y="11096"/>
                </a:lnTo>
                <a:lnTo>
                  <a:pt x="4259" y="11047"/>
                </a:lnTo>
                <a:lnTo>
                  <a:pt x="4210" y="11023"/>
                </a:lnTo>
                <a:lnTo>
                  <a:pt x="4089" y="11023"/>
                </a:lnTo>
                <a:lnTo>
                  <a:pt x="4040" y="11071"/>
                </a:lnTo>
                <a:lnTo>
                  <a:pt x="3991" y="11096"/>
                </a:lnTo>
                <a:lnTo>
                  <a:pt x="3991" y="11169"/>
                </a:lnTo>
                <a:lnTo>
                  <a:pt x="3991" y="11242"/>
                </a:lnTo>
                <a:lnTo>
                  <a:pt x="4016" y="11339"/>
                </a:lnTo>
                <a:lnTo>
                  <a:pt x="4064" y="11436"/>
                </a:lnTo>
                <a:lnTo>
                  <a:pt x="4210" y="11631"/>
                </a:lnTo>
                <a:lnTo>
                  <a:pt x="4381" y="11801"/>
                </a:lnTo>
                <a:lnTo>
                  <a:pt x="4575" y="11947"/>
                </a:lnTo>
                <a:lnTo>
                  <a:pt x="4794" y="12069"/>
                </a:lnTo>
                <a:lnTo>
                  <a:pt x="5038" y="12191"/>
                </a:lnTo>
                <a:lnTo>
                  <a:pt x="5451" y="12385"/>
                </a:lnTo>
                <a:lnTo>
                  <a:pt x="5938" y="12604"/>
                </a:lnTo>
                <a:lnTo>
                  <a:pt x="6424" y="12799"/>
                </a:lnTo>
                <a:lnTo>
                  <a:pt x="6935" y="12945"/>
                </a:lnTo>
                <a:lnTo>
                  <a:pt x="7446" y="13042"/>
                </a:lnTo>
                <a:lnTo>
                  <a:pt x="7763" y="13067"/>
                </a:lnTo>
                <a:lnTo>
                  <a:pt x="8079" y="13091"/>
                </a:lnTo>
                <a:lnTo>
                  <a:pt x="8420" y="13091"/>
                </a:lnTo>
                <a:lnTo>
                  <a:pt x="8760" y="13067"/>
                </a:lnTo>
                <a:lnTo>
                  <a:pt x="9101" y="13042"/>
                </a:lnTo>
                <a:lnTo>
                  <a:pt x="9442" y="12969"/>
                </a:lnTo>
                <a:lnTo>
                  <a:pt x="9758" y="12896"/>
                </a:lnTo>
                <a:lnTo>
                  <a:pt x="10099" y="12799"/>
                </a:lnTo>
                <a:lnTo>
                  <a:pt x="10415" y="12702"/>
                </a:lnTo>
                <a:lnTo>
                  <a:pt x="10731" y="12556"/>
                </a:lnTo>
                <a:lnTo>
                  <a:pt x="11023" y="12410"/>
                </a:lnTo>
                <a:lnTo>
                  <a:pt x="11315" y="12239"/>
                </a:lnTo>
                <a:lnTo>
                  <a:pt x="11583" y="12045"/>
                </a:lnTo>
                <a:lnTo>
                  <a:pt x="11826" y="11826"/>
                </a:lnTo>
                <a:lnTo>
                  <a:pt x="12045" y="11582"/>
                </a:lnTo>
                <a:lnTo>
                  <a:pt x="12264" y="11339"/>
                </a:lnTo>
                <a:lnTo>
                  <a:pt x="12313" y="11217"/>
                </a:lnTo>
                <a:lnTo>
                  <a:pt x="12289" y="11120"/>
                </a:lnTo>
                <a:lnTo>
                  <a:pt x="12240" y="11047"/>
                </a:lnTo>
                <a:lnTo>
                  <a:pt x="12167" y="10974"/>
                </a:lnTo>
                <a:lnTo>
                  <a:pt x="12070" y="10950"/>
                </a:lnTo>
                <a:lnTo>
                  <a:pt x="11972" y="10925"/>
                </a:lnTo>
                <a:close/>
                <a:moveTo>
                  <a:pt x="8493" y="682"/>
                </a:moveTo>
                <a:lnTo>
                  <a:pt x="8663" y="706"/>
                </a:lnTo>
                <a:lnTo>
                  <a:pt x="9101" y="755"/>
                </a:lnTo>
                <a:lnTo>
                  <a:pt x="9539" y="803"/>
                </a:lnTo>
                <a:lnTo>
                  <a:pt x="10001" y="901"/>
                </a:lnTo>
                <a:lnTo>
                  <a:pt x="10439" y="1022"/>
                </a:lnTo>
                <a:lnTo>
                  <a:pt x="10780" y="1120"/>
                </a:lnTo>
                <a:lnTo>
                  <a:pt x="11121" y="1241"/>
                </a:lnTo>
                <a:lnTo>
                  <a:pt x="11437" y="1411"/>
                </a:lnTo>
                <a:lnTo>
                  <a:pt x="11753" y="1557"/>
                </a:lnTo>
                <a:lnTo>
                  <a:pt x="11753" y="1582"/>
                </a:lnTo>
                <a:lnTo>
                  <a:pt x="11729" y="1655"/>
                </a:lnTo>
                <a:lnTo>
                  <a:pt x="11729" y="1752"/>
                </a:lnTo>
                <a:lnTo>
                  <a:pt x="11753" y="1801"/>
                </a:lnTo>
                <a:lnTo>
                  <a:pt x="11826" y="1825"/>
                </a:lnTo>
                <a:lnTo>
                  <a:pt x="11899" y="1825"/>
                </a:lnTo>
                <a:lnTo>
                  <a:pt x="11948" y="1776"/>
                </a:lnTo>
                <a:lnTo>
                  <a:pt x="11972" y="1752"/>
                </a:lnTo>
                <a:lnTo>
                  <a:pt x="11997" y="1752"/>
                </a:lnTo>
                <a:lnTo>
                  <a:pt x="11997" y="1728"/>
                </a:lnTo>
                <a:lnTo>
                  <a:pt x="12021" y="1728"/>
                </a:lnTo>
                <a:lnTo>
                  <a:pt x="12143" y="1801"/>
                </a:lnTo>
                <a:lnTo>
                  <a:pt x="12094" y="1874"/>
                </a:lnTo>
                <a:lnTo>
                  <a:pt x="12094" y="1947"/>
                </a:lnTo>
                <a:lnTo>
                  <a:pt x="12094" y="1995"/>
                </a:lnTo>
                <a:lnTo>
                  <a:pt x="12143" y="2020"/>
                </a:lnTo>
                <a:lnTo>
                  <a:pt x="12167" y="2044"/>
                </a:lnTo>
                <a:lnTo>
                  <a:pt x="12216" y="2020"/>
                </a:lnTo>
                <a:lnTo>
                  <a:pt x="12240" y="1995"/>
                </a:lnTo>
                <a:lnTo>
                  <a:pt x="12313" y="1922"/>
                </a:lnTo>
                <a:lnTo>
                  <a:pt x="12337" y="1922"/>
                </a:lnTo>
                <a:lnTo>
                  <a:pt x="12532" y="2068"/>
                </a:lnTo>
                <a:lnTo>
                  <a:pt x="12483" y="2190"/>
                </a:lnTo>
                <a:lnTo>
                  <a:pt x="12483" y="2239"/>
                </a:lnTo>
                <a:lnTo>
                  <a:pt x="12508" y="2336"/>
                </a:lnTo>
                <a:lnTo>
                  <a:pt x="12532" y="2385"/>
                </a:lnTo>
                <a:lnTo>
                  <a:pt x="12556" y="2409"/>
                </a:lnTo>
                <a:lnTo>
                  <a:pt x="12581" y="2409"/>
                </a:lnTo>
                <a:lnTo>
                  <a:pt x="12629" y="2385"/>
                </a:lnTo>
                <a:lnTo>
                  <a:pt x="12678" y="2360"/>
                </a:lnTo>
                <a:lnTo>
                  <a:pt x="12751" y="2287"/>
                </a:lnTo>
                <a:lnTo>
                  <a:pt x="12775" y="2239"/>
                </a:lnTo>
                <a:lnTo>
                  <a:pt x="12970" y="2409"/>
                </a:lnTo>
                <a:lnTo>
                  <a:pt x="12873" y="2531"/>
                </a:lnTo>
                <a:lnTo>
                  <a:pt x="12848" y="2604"/>
                </a:lnTo>
                <a:lnTo>
                  <a:pt x="12824" y="2677"/>
                </a:lnTo>
                <a:lnTo>
                  <a:pt x="12824" y="2725"/>
                </a:lnTo>
                <a:lnTo>
                  <a:pt x="12873" y="2750"/>
                </a:lnTo>
                <a:lnTo>
                  <a:pt x="12921" y="2774"/>
                </a:lnTo>
                <a:lnTo>
                  <a:pt x="12946" y="2774"/>
                </a:lnTo>
                <a:lnTo>
                  <a:pt x="13067" y="2701"/>
                </a:lnTo>
                <a:lnTo>
                  <a:pt x="13189" y="2604"/>
                </a:lnTo>
                <a:lnTo>
                  <a:pt x="13311" y="2725"/>
                </a:lnTo>
                <a:lnTo>
                  <a:pt x="13384" y="2823"/>
                </a:lnTo>
                <a:lnTo>
                  <a:pt x="13262" y="3017"/>
                </a:lnTo>
                <a:lnTo>
                  <a:pt x="13213" y="3066"/>
                </a:lnTo>
                <a:lnTo>
                  <a:pt x="13189" y="3163"/>
                </a:lnTo>
                <a:lnTo>
                  <a:pt x="13165" y="3236"/>
                </a:lnTo>
                <a:lnTo>
                  <a:pt x="13189" y="3285"/>
                </a:lnTo>
                <a:lnTo>
                  <a:pt x="13238" y="3309"/>
                </a:lnTo>
                <a:lnTo>
                  <a:pt x="13335" y="3285"/>
                </a:lnTo>
                <a:lnTo>
                  <a:pt x="13408" y="3236"/>
                </a:lnTo>
                <a:lnTo>
                  <a:pt x="13554" y="3115"/>
                </a:lnTo>
                <a:lnTo>
                  <a:pt x="13578" y="3042"/>
                </a:lnTo>
                <a:lnTo>
                  <a:pt x="13773" y="3309"/>
                </a:lnTo>
                <a:lnTo>
                  <a:pt x="13676" y="3407"/>
                </a:lnTo>
                <a:lnTo>
                  <a:pt x="13554" y="3504"/>
                </a:lnTo>
                <a:lnTo>
                  <a:pt x="13505" y="3577"/>
                </a:lnTo>
                <a:lnTo>
                  <a:pt x="13481" y="3650"/>
                </a:lnTo>
                <a:lnTo>
                  <a:pt x="13481" y="3699"/>
                </a:lnTo>
                <a:lnTo>
                  <a:pt x="13505" y="3723"/>
                </a:lnTo>
                <a:lnTo>
                  <a:pt x="13603" y="3747"/>
                </a:lnTo>
                <a:lnTo>
                  <a:pt x="13700" y="3723"/>
                </a:lnTo>
                <a:lnTo>
                  <a:pt x="13773" y="3674"/>
                </a:lnTo>
                <a:lnTo>
                  <a:pt x="13870" y="3626"/>
                </a:lnTo>
                <a:lnTo>
                  <a:pt x="13968" y="3577"/>
                </a:lnTo>
                <a:lnTo>
                  <a:pt x="14162" y="3918"/>
                </a:lnTo>
                <a:lnTo>
                  <a:pt x="14065" y="3991"/>
                </a:lnTo>
                <a:lnTo>
                  <a:pt x="13870" y="4161"/>
                </a:lnTo>
                <a:lnTo>
                  <a:pt x="13773" y="4234"/>
                </a:lnTo>
                <a:lnTo>
                  <a:pt x="13700" y="4331"/>
                </a:lnTo>
                <a:lnTo>
                  <a:pt x="13700" y="4356"/>
                </a:lnTo>
                <a:lnTo>
                  <a:pt x="13724" y="4380"/>
                </a:lnTo>
                <a:lnTo>
                  <a:pt x="13846" y="4380"/>
                </a:lnTo>
                <a:lnTo>
                  <a:pt x="13943" y="4356"/>
                </a:lnTo>
                <a:lnTo>
                  <a:pt x="14065" y="4307"/>
                </a:lnTo>
                <a:lnTo>
                  <a:pt x="14162" y="4234"/>
                </a:lnTo>
                <a:lnTo>
                  <a:pt x="14284" y="4161"/>
                </a:lnTo>
                <a:lnTo>
                  <a:pt x="14503" y="4696"/>
                </a:lnTo>
                <a:lnTo>
                  <a:pt x="14332" y="4769"/>
                </a:lnTo>
                <a:lnTo>
                  <a:pt x="14211" y="4842"/>
                </a:lnTo>
                <a:lnTo>
                  <a:pt x="14065" y="4940"/>
                </a:lnTo>
                <a:lnTo>
                  <a:pt x="13968" y="5061"/>
                </a:lnTo>
                <a:lnTo>
                  <a:pt x="13919" y="5134"/>
                </a:lnTo>
                <a:lnTo>
                  <a:pt x="13895" y="5207"/>
                </a:lnTo>
                <a:lnTo>
                  <a:pt x="13895" y="5256"/>
                </a:lnTo>
                <a:lnTo>
                  <a:pt x="13919" y="5280"/>
                </a:lnTo>
                <a:lnTo>
                  <a:pt x="13968" y="5305"/>
                </a:lnTo>
                <a:lnTo>
                  <a:pt x="14016" y="5305"/>
                </a:lnTo>
                <a:lnTo>
                  <a:pt x="14114" y="5256"/>
                </a:lnTo>
                <a:lnTo>
                  <a:pt x="14235" y="5183"/>
                </a:lnTo>
                <a:lnTo>
                  <a:pt x="14551" y="5037"/>
                </a:lnTo>
                <a:lnTo>
                  <a:pt x="14600" y="5013"/>
                </a:lnTo>
                <a:lnTo>
                  <a:pt x="14770" y="5524"/>
                </a:lnTo>
                <a:lnTo>
                  <a:pt x="14430" y="5670"/>
                </a:lnTo>
                <a:lnTo>
                  <a:pt x="14162" y="5791"/>
                </a:lnTo>
                <a:lnTo>
                  <a:pt x="13919" y="5937"/>
                </a:lnTo>
                <a:lnTo>
                  <a:pt x="13919" y="5986"/>
                </a:lnTo>
                <a:lnTo>
                  <a:pt x="13943" y="6010"/>
                </a:lnTo>
                <a:lnTo>
                  <a:pt x="14089" y="6035"/>
                </a:lnTo>
                <a:lnTo>
                  <a:pt x="14235" y="6059"/>
                </a:lnTo>
                <a:lnTo>
                  <a:pt x="14381" y="6035"/>
                </a:lnTo>
                <a:lnTo>
                  <a:pt x="14527" y="6010"/>
                </a:lnTo>
                <a:lnTo>
                  <a:pt x="14843" y="5889"/>
                </a:lnTo>
                <a:lnTo>
                  <a:pt x="14965" y="6424"/>
                </a:lnTo>
                <a:lnTo>
                  <a:pt x="14795" y="6497"/>
                </a:lnTo>
                <a:lnTo>
                  <a:pt x="14405" y="6619"/>
                </a:lnTo>
                <a:lnTo>
                  <a:pt x="14041" y="6740"/>
                </a:lnTo>
                <a:lnTo>
                  <a:pt x="13992" y="6789"/>
                </a:lnTo>
                <a:lnTo>
                  <a:pt x="13992" y="6813"/>
                </a:lnTo>
                <a:lnTo>
                  <a:pt x="13992" y="6862"/>
                </a:lnTo>
                <a:lnTo>
                  <a:pt x="14041" y="6886"/>
                </a:lnTo>
                <a:lnTo>
                  <a:pt x="14235" y="6886"/>
                </a:lnTo>
                <a:lnTo>
                  <a:pt x="14430" y="6862"/>
                </a:lnTo>
                <a:lnTo>
                  <a:pt x="14795" y="6813"/>
                </a:lnTo>
                <a:lnTo>
                  <a:pt x="15038" y="6740"/>
                </a:lnTo>
                <a:lnTo>
                  <a:pt x="15111" y="7178"/>
                </a:lnTo>
                <a:lnTo>
                  <a:pt x="14843" y="7227"/>
                </a:lnTo>
                <a:lnTo>
                  <a:pt x="14430" y="7349"/>
                </a:lnTo>
                <a:lnTo>
                  <a:pt x="14235" y="7422"/>
                </a:lnTo>
                <a:lnTo>
                  <a:pt x="14065" y="7543"/>
                </a:lnTo>
                <a:lnTo>
                  <a:pt x="14041" y="7592"/>
                </a:lnTo>
                <a:lnTo>
                  <a:pt x="14041" y="7665"/>
                </a:lnTo>
                <a:lnTo>
                  <a:pt x="14089" y="7714"/>
                </a:lnTo>
                <a:lnTo>
                  <a:pt x="14138" y="7738"/>
                </a:lnTo>
                <a:lnTo>
                  <a:pt x="14357" y="7714"/>
                </a:lnTo>
                <a:lnTo>
                  <a:pt x="14551" y="7665"/>
                </a:lnTo>
                <a:lnTo>
                  <a:pt x="14941" y="7568"/>
                </a:lnTo>
                <a:lnTo>
                  <a:pt x="15135" y="7519"/>
                </a:lnTo>
                <a:lnTo>
                  <a:pt x="15184" y="7981"/>
                </a:lnTo>
                <a:lnTo>
                  <a:pt x="14868" y="8030"/>
                </a:lnTo>
                <a:lnTo>
                  <a:pt x="14624" y="8054"/>
                </a:lnTo>
                <a:lnTo>
                  <a:pt x="14381" y="8079"/>
                </a:lnTo>
                <a:lnTo>
                  <a:pt x="14235" y="8103"/>
                </a:lnTo>
                <a:lnTo>
                  <a:pt x="14138" y="8152"/>
                </a:lnTo>
                <a:lnTo>
                  <a:pt x="14016" y="8200"/>
                </a:lnTo>
                <a:lnTo>
                  <a:pt x="13943" y="8298"/>
                </a:lnTo>
                <a:lnTo>
                  <a:pt x="13919" y="8322"/>
                </a:lnTo>
                <a:lnTo>
                  <a:pt x="13919" y="8346"/>
                </a:lnTo>
                <a:lnTo>
                  <a:pt x="13943" y="8395"/>
                </a:lnTo>
                <a:lnTo>
                  <a:pt x="13968" y="8395"/>
                </a:lnTo>
                <a:lnTo>
                  <a:pt x="14089" y="8419"/>
                </a:lnTo>
                <a:lnTo>
                  <a:pt x="14211" y="8444"/>
                </a:lnTo>
                <a:lnTo>
                  <a:pt x="14478" y="8444"/>
                </a:lnTo>
                <a:lnTo>
                  <a:pt x="14989" y="8395"/>
                </a:lnTo>
                <a:lnTo>
                  <a:pt x="15208" y="8395"/>
                </a:lnTo>
                <a:lnTo>
                  <a:pt x="15208" y="8857"/>
                </a:lnTo>
                <a:lnTo>
                  <a:pt x="14722" y="8882"/>
                </a:lnTo>
                <a:lnTo>
                  <a:pt x="14503" y="8882"/>
                </a:lnTo>
                <a:lnTo>
                  <a:pt x="14284" y="8906"/>
                </a:lnTo>
                <a:lnTo>
                  <a:pt x="14065" y="8955"/>
                </a:lnTo>
                <a:lnTo>
                  <a:pt x="13968" y="8979"/>
                </a:lnTo>
                <a:lnTo>
                  <a:pt x="13870" y="9028"/>
                </a:lnTo>
                <a:lnTo>
                  <a:pt x="13870" y="9052"/>
                </a:lnTo>
                <a:lnTo>
                  <a:pt x="13870" y="9076"/>
                </a:lnTo>
                <a:lnTo>
                  <a:pt x="13968" y="9125"/>
                </a:lnTo>
                <a:lnTo>
                  <a:pt x="14065" y="9174"/>
                </a:lnTo>
                <a:lnTo>
                  <a:pt x="14284" y="9222"/>
                </a:lnTo>
                <a:lnTo>
                  <a:pt x="14722" y="9222"/>
                </a:lnTo>
                <a:lnTo>
                  <a:pt x="14941" y="9247"/>
                </a:lnTo>
                <a:lnTo>
                  <a:pt x="15184" y="9247"/>
                </a:lnTo>
                <a:lnTo>
                  <a:pt x="15160" y="9465"/>
                </a:lnTo>
                <a:lnTo>
                  <a:pt x="14965" y="9514"/>
                </a:lnTo>
                <a:lnTo>
                  <a:pt x="14722" y="9563"/>
                </a:lnTo>
                <a:lnTo>
                  <a:pt x="14503" y="9660"/>
                </a:lnTo>
                <a:lnTo>
                  <a:pt x="14260" y="9757"/>
                </a:lnTo>
                <a:lnTo>
                  <a:pt x="14041" y="9879"/>
                </a:lnTo>
                <a:lnTo>
                  <a:pt x="14016" y="9903"/>
                </a:lnTo>
                <a:lnTo>
                  <a:pt x="14016" y="9952"/>
                </a:lnTo>
                <a:lnTo>
                  <a:pt x="14041" y="9976"/>
                </a:lnTo>
                <a:lnTo>
                  <a:pt x="14089" y="9976"/>
                </a:lnTo>
                <a:lnTo>
                  <a:pt x="14308" y="10001"/>
                </a:lnTo>
                <a:lnTo>
                  <a:pt x="14527" y="9976"/>
                </a:lnTo>
                <a:lnTo>
                  <a:pt x="14965" y="9903"/>
                </a:lnTo>
                <a:lnTo>
                  <a:pt x="15087" y="9879"/>
                </a:lnTo>
                <a:lnTo>
                  <a:pt x="14989" y="10390"/>
                </a:lnTo>
                <a:lnTo>
                  <a:pt x="14527" y="10463"/>
                </a:lnTo>
                <a:lnTo>
                  <a:pt x="14357" y="10487"/>
                </a:lnTo>
                <a:lnTo>
                  <a:pt x="14162" y="10512"/>
                </a:lnTo>
                <a:lnTo>
                  <a:pt x="13992" y="10560"/>
                </a:lnTo>
                <a:lnTo>
                  <a:pt x="13919" y="10609"/>
                </a:lnTo>
                <a:lnTo>
                  <a:pt x="13870" y="10682"/>
                </a:lnTo>
                <a:lnTo>
                  <a:pt x="13846" y="10731"/>
                </a:lnTo>
                <a:lnTo>
                  <a:pt x="13846" y="10804"/>
                </a:lnTo>
                <a:lnTo>
                  <a:pt x="13870" y="10852"/>
                </a:lnTo>
                <a:lnTo>
                  <a:pt x="13919" y="10901"/>
                </a:lnTo>
                <a:lnTo>
                  <a:pt x="13992" y="10925"/>
                </a:lnTo>
                <a:lnTo>
                  <a:pt x="14065" y="10950"/>
                </a:lnTo>
                <a:lnTo>
                  <a:pt x="14235" y="10950"/>
                </a:lnTo>
                <a:lnTo>
                  <a:pt x="14600" y="10901"/>
                </a:lnTo>
                <a:lnTo>
                  <a:pt x="14819" y="10877"/>
                </a:lnTo>
                <a:lnTo>
                  <a:pt x="14819" y="10877"/>
                </a:lnTo>
                <a:lnTo>
                  <a:pt x="14624" y="11339"/>
                </a:lnTo>
                <a:lnTo>
                  <a:pt x="14478" y="11339"/>
                </a:lnTo>
                <a:lnTo>
                  <a:pt x="14308" y="11315"/>
                </a:lnTo>
                <a:lnTo>
                  <a:pt x="14114" y="11339"/>
                </a:lnTo>
                <a:lnTo>
                  <a:pt x="13919" y="11363"/>
                </a:lnTo>
                <a:lnTo>
                  <a:pt x="13749" y="11436"/>
                </a:lnTo>
                <a:lnTo>
                  <a:pt x="13724" y="11461"/>
                </a:lnTo>
                <a:lnTo>
                  <a:pt x="13749" y="11485"/>
                </a:lnTo>
                <a:lnTo>
                  <a:pt x="13919" y="11558"/>
                </a:lnTo>
                <a:lnTo>
                  <a:pt x="14089" y="11607"/>
                </a:lnTo>
                <a:lnTo>
                  <a:pt x="14430" y="11655"/>
                </a:lnTo>
                <a:lnTo>
                  <a:pt x="14454" y="11655"/>
                </a:lnTo>
                <a:lnTo>
                  <a:pt x="14211" y="12069"/>
                </a:lnTo>
                <a:lnTo>
                  <a:pt x="13968" y="12069"/>
                </a:lnTo>
                <a:lnTo>
                  <a:pt x="13724" y="12093"/>
                </a:lnTo>
                <a:lnTo>
                  <a:pt x="13603" y="12069"/>
                </a:lnTo>
                <a:lnTo>
                  <a:pt x="13481" y="12045"/>
                </a:lnTo>
                <a:lnTo>
                  <a:pt x="13335" y="12020"/>
                </a:lnTo>
                <a:lnTo>
                  <a:pt x="13213" y="12020"/>
                </a:lnTo>
                <a:lnTo>
                  <a:pt x="13189" y="12045"/>
                </a:lnTo>
                <a:lnTo>
                  <a:pt x="13189" y="12069"/>
                </a:lnTo>
                <a:lnTo>
                  <a:pt x="13189" y="12166"/>
                </a:lnTo>
                <a:lnTo>
                  <a:pt x="13238" y="12239"/>
                </a:lnTo>
                <a:lnTo>
                  <a:pt x="13311" y="12312"/>
                </a:lnTo>
                <a:lnTo>
                  <a:pt x="13408" y="12361"/>
                </a:lnTo>
                <a:lnTo>
                  <a:pt x="13530" y="12385"/>
                </a:lnTo>
                <a:lnTo>
                  <a:pt x="13651" y="12410"/>
                </a:lnTo>
                <a:lnTo>
                  <a:pt x="13943" y="12434"/>
                </a:lnTo>
                <a:lnTo>
                  <a:pt x="13603" y="12823"/>
                </a:lnTo>
                <a:lnTo>
                  <a:pt x="13067" y="12726"/>
                </a:lnTo>
                <a:lnTo>
                  <a:pt x="12848" y="12677"/>
                </a:lnTo>
                <a:lnTo>
                  <a:pt x="12727" y="12677"/>
                </a:lnTo>
                <a:lnTo>
                  <a:pt x="12629" y="12702"/>
                </a:lnTo>
                <a:lnTo>
                  <a:pt x="12605" y="12726"/>
                </a:lnTo>
                <a:lnTo>
                  <a:pt x="12605" y="12775"/>
                </a:lnTo>
                <a:lnTo>
                  <a:pt x="12629" y="12848"/>
                </a:lnTo>
                <a:lnTo>
                  <a:pt x="12678" y="12921"/>
                </a:lnTo>
                <a:lnTo>
                  <a:pt x="12751" y="12969"/>
                </a:lnTo>
                <a:lnTo>
                  <a:pt x="12824" y="13018"/>
                </a:lnTo>
                <a:lnTo>
                  <a:pt x="13043" y="13115"/>
                </a:lnTo>
                <a:lnTo>
                  <a:pt x="13262" y="13164"/>
                </a:lnTo>
                <a:lnTo>
                  <a:pt x="13116" y="13286"/>
                </a:lnTo>
                <a:lnTo>
                  <a:pt x="13067" y="13286"/>
                </a:lnTo>
                <a:lnTo>
                  <a:pt x="12605" y="13261"/>
                </a:lnTo>
                <a:lnTo>
                  <a:pt x="12362" y="13213"/>
                </a:lnTo>
                <a:lnTo>
                  <a:pt x="12240" y="13188"/>
                </a:lnTo>
                <a:lnTo>
                  <a:pt x="12094" y="13188"/>
                </a:lnTo>
                <a:lnTo>
                  <a:pt x="12021" y="13213"/>
                </a:lnTo>
                <a:lnTo>
                  <a:pt x="11997" y="13261"/>
                </a:lnTo>
                <a:lnTo>
                  <a:pt x="11972" y="13334"/>
                </a:lnTo>
                <a:lnTo>
                  <a:pt x="12021" y="13383"/>
                </a:lnTo>
                <a:lnTo>
                  <a:pt x="12143" y="13505"/>
                </a:lnTo>
                <a:lnTo>
                  <a:pt x="12289" y="13578"/>
                </a:lnTo>
                <a:lnTo>
                  <a:pt x="12483" y="13626"/>
                </a:lnTo>
                <a:lnTo>
                  <a:pt x="12654" y="13651"/>
                </a:lnTo>
                <a:lnTo>
                  <a:pt x="12240" y="13943"/>
                </a:lnTo>
                <a:lnTo>
                  <a:pt x="12143" y="13918"/>
                </a:lnTo>
                <a:lnTo>
                  <a:pt x="11680" y="13821"/>
                </a:lnTo>
                <a:lnTo>
                  <a:pt x="11461" y="13772"/>
                </a:lnTo>
                <a:lnTo>
                  <a:pt x="11267" y="13724"/>
                </a:lnTo>
                <a:lnTo>
                  <a:pt x="11218" y="13748"/>
                </a:lnTo>
                <a:lnTo>
                  <a:pt x="11218" y="13821"/>
                </a:lnTo>
                <a:lnTo>
                  <a:pt x="11242" y="13894"/>
                </a:lnTo>
                <a:lnTo>
                  <a:pt x="11315" y="13967"/>
                </a:lnTo>
                <a:lnTo>
                  <a:pt x="11437" y="14064"/>
                </a:lnTo>
                <a:lnTo>
                  <a:pt x="11607" y="14137"/>
                </a:lnTo>
                <a:lnTo>
                  <a:pt x="11802" y="14210"/>
                </a:lnTo>
                <a:lnTo>
                  <a:pt x="11437" y="14381"/>
                </a:lnTo>
                <a:lnTo>
                  <a:pt x="11388" y="14332"/>
                </a:lnTo>
                <a:lnTo>
                  <a:pt x="11315" y="14308"/>
                </a:lnTo>
                <a:lnTo>
                  <a:pt x="11194" y="14259"/>
                </a:lnTo>
                <a:lnTo>
                  <a:pt x="10902" y="14235"/>
                </a:lnTo>
                <a:lnTo>
                  <a:pt x="10634" y="14210"/>
                </a:lnTo>
                <a:lnTo>
                  <a:pt x="10512" y="14210"/>
                </a:lnTo>
                <a:lnTo>
                  <a:pt x="10391" y="14235"/>
                </a:lnTo>
                <a:lnTo>
                  <a:pt x="10366" y="14235"/>
                </a:lnTo>
                <a:lnTo>
                  <a:pt x="10366" y="14283"/>
                </a:lnTo>
                <a:lnTo>
                  <a:pt x="10366" y="14332"/>
                </a:lnTo>
                <a:lnTo>
                  <a:pt x="10391" y="14381"/>
                </a:lnTo>
                <a:lnTo>
                  <a:pt x="10488" y="14478"/>
                </a:lnTo>
                <a:lnTo>
                  <a:pt x="10610" y="14551"/>
                </a:lnTo>
                <a:lnTo>
                  <a:pt x="10731" y="14575"/>
                </a:lnTo>
                <a:lnTo>
                  <a:pt x="10877" y="14624"/>
                </a:lnTo>
                <a:lnTo>
                  <a:pt x="10512" y="14746"/>
                </a:lnTo>
                <a:lnTo>
                  <a:pt x="10318" y="14673"/>
                </a:lnTo>
                <a:lnTo>
                  <a:pt x="10123" y="14624"/>
                </a:lnTo>
                <a:lnTo>
                  <a:pt x="9904" y="14600"/>
                </a:lnTo>
                <a:lnTo>
                  <a:pt x="9807" y="14600"/>
                </a:lnTo>
                <a:lnTo>
                  <a:pt x="9709" y="14648"/>
                </a:lnTo>
                <a:lnTo>
                  <a:pt x="9661" y="14673"/>
                </a:lnTo>
                <a:lnTo>
                  <a:pt x="9685" y="14721"/>
                </a:lnTo>
                <a:lnTo>
                  <a:pt x="9734" y="14794"/>
                </a:lnTo>
                <a:lnTo>
                  <a:pt x="9807" y="14843"/>
                </a:lnTo>
                <a:lnTo>
                  <a:pt x="9928" y="14916"/>
                </a:lnTo>
                <a:lnTo>
                  <a:pt x="9612" y="14989"/>
                </a:lnTo>
                <a:lnTo>
                  <a:pt x="9588" y="14940"/>
                </a:lnTo>
                <a:lnTo>
                  <a:pt x="9539" y="14916"/>
                </a:lnTo>
                <a:lnTo>
                  <a:pt x="9417" y="14867"/>
                </a:lnTo>
                <a:lnTo>
                  <a:pt x="9223" y="14843"/>
                </a:lnTo>
                <a:lnTo>
                  <a:pt x="9150" y="14843"/>
                </a:lnTo>
                <a:lnTo>
                  <a:pt x="9052" y="14867"/>
                </a:lnTo>
                <a:lnTo>
                  <a:pt x="9004" y="14916"/>
                </a:lnTo>
                <a:lnTo>
                  <a:pt x="8979" y="14965"/>
                </a:lnTo>
                <a:lnTo>
                  <a:pt x="8979" y="15013"/>
                </a:lnTo>
                <a:lnTo>
                  <a:pt x="9004" y="15062"/>
                </a:lnTo>
                <a:lnTo>
                  <a:pt x="9004" y="15086"/>
                </a:lnTo>
                <a:lnTo>
                  <a:pt x="8663" y="15135"/>
                </a:lnTo>
                <a:lnTo>
                  <a:pt x="8298" y="15159"/>
                </a:lnTo>
                <a:lnTo>
                  <a:pt x="7227" y="15159"/>
                </a:lnTo>
                <a:lnTo>
                  <a:pt x="6862" y="15111"/>
                </a:lnTo>
                <a:lnTo>
                  <a:pt x="6497" y="15062"/>
                </a:lnTo>
                <a:lnTo>
                  <a:pt x="6157" y="14989"/>
                </a:lnTo>
                <a:lnTo>
                  <a:pt x="5816" y="14916"/>
                </a:lnTo>
                <a:lnTo>
                  <a:pt x="5451" y="14819"/>
                </a:lnTo>
                <a:lnTo>
                  <a:pt x="5135" y="14697"/>
                </a:lnTo>
                <a:lnTo>
                  <a:pt x="4794" y="14575"/>
                </a:lnTo>
                <a:lnTo>
                  <a:pt x="4478" y="14405"/>
                </a:lnTo>
                <a:lnTo>
                  <a:pt x="4162" y="14259"/>
                </a:lnTo>
                <a:lnTo>
                  <a:pt x="3845" y="14064"/>
                </a:lnTo>
                <a:lnTo>
                  <a:pt x="3553" y="13870"/>
                </a:lnTo>
                <a:lnTo>
                  <a:pt x="3286" y="13675"/>
                </a:lnTo>
                <a:lnTo>
                  <a:pt x="3018" y="13456"/>
                </a:lnTo>
                <a:lnTo>
                  <a:pt x="2775" y="13237"/>
                </a:lnTo>
                <a:lnTo>
                  <a:pt x="2531" y="12994"/>
                </a:lnTo>
                <a:lnTo>
                  <a:pt x="2312" y="12775"/>
                </a:lnTo>
                <a:lnTo>
                  <a:pt x="2118" y="12507"/>
                </a:lnTo>
                <a:lnTo>
                  <a:pt x="1899" y="12239"/>
                </a:lnTo>
                <a:lnTo>
                  <a:pt x="1728" y="11972"/>
                </a:lnTo>
                <a:lnTo>
                  <a:pt x="1558" y="11704"/>
                </a:lnTo>
                <a:lnTo>
                  <a:pt x="1412" y="11412"/>
                </a:lnTo>
                <a:lnTo>
                  <a:pt x="1266" y="11120"/>
                </a:lnTo>
                <a:lnTo>
                  <a:pt x="1144" y="10828"/>
                </a:lnTo>
                <a:lnTo>
                  <a:pt x="1047" y="10512"/>
                </a:lnTo>
                <a:lnTo>
                  <a:pt x="950" y="10195"/>
                </a:lnTo>
                <a:lnTo>
                  <a:pt x="877" y="9879"/>
                </a:lnTo>
                <a:lnTo>
                  <a:pt x="828" y="9538"/>
                </a:lnTo>
                <a:lnTo>
                  <a:pt x="779" y="9003"/>
                </a:lnTo>
                <a:lnTo>
                  <a:pt x="755" y="8468"/>
                </a:lnTo>
                <a:lnTo>
                  <a:pt x="755" y="7933"/>
                </a:lnTo>
                <a:lnTo>
                  <a:pt x="779" y="7397"/>
                </a:lnTo>
                <a:lnTo>
                  <a:pt x="852" y="6862"/>
                </a:lnTo>
                <a:lnTo>
                  <a:pt x="950" y="6351"/>
                </a:lnTo>
                <a:lnTo>
                  <a:pt x="1096" y="5840"/>
                </a:lnTo>
                <a:lnTo>
                  <a:pt x="1266" y="5353"/>
                </a:lnTo>
                <a:lnTo>
                  <a:pt x="1388" y="5061"/>
                </a:lnTo>
                <a:lnTo>
                  <a:pt x="1558" y="4745"/>
                </a:lnTo>
                <a:lnTo>
                  <a:pt x="1753" y="4404"/>
                </a:lnTo>
                <a:lnTo>
                  <a:pt x="1996" y="4064"/>
                </a:lnTo>
                <a:lnTo>
                  <a:pt x="2264" y="3699"/>
                </a:lnTo>
                <a:lnTo>
                  <a:pt x="2556" y="3334"/>
                </a:lnTo>
                <a:lnTo>
                  <a:pt x="2896" y="2944"/>
                </a:lnTo>
                <a:lnTo>
                  <a:pt x="3261" y="2604"/>
                </a:lnTo>
                <a:lnTo>
                  <a:pt x="3651" y="2263"/>
                </a:lnTo>
                <a:lnTo>
                  <a:pt x="4089" y="1922"/>
                </a:lnTo>
                <a:lnTo>
                  <a:pt x="4527" y="1630"/>
                </a:lnTo>
                <a:lnTo>
                  <a:pt x="5013" y="1363"/>
                </a:lnTo>
                <a:lnTo>
                  <a:pt x="5524" y="1144"/>
                </a:lnTo>
                <a:lnTo>
                  <a:pt x="6035" y="974"/>
                </a:lnTo>
                <a:lnTo>
                  <a:pt x="6327" y="925"/>
                </a:lnTo>
                <a:lnTo>
                  <a:pt x="6595" y="876"/>
                </a:lnTo>
                <a:lnTo>
                  <a:pt x="6887" y="828"/>
                </a:lnTo>
                <a:lnTo>
                  <a:pt x="7179" y="803"/>
                </a:lnTo>
                <a:lnTo>
                  <a:pt x="7544" y="779"/>
                </a:lnTo>
                <a:lnTo>
                  <a:pt x="7933" y="730"/>
                </a:lnTo>
                <a:lnTo>
                  <a:pt x="8322" y="682"/>
                </a:lnTo>
                <a:close/>
                <a:moveTo>
                  <a:pt x="8152" y="0"/>
                </a:moveTo>
                <a:lnTo>
                  <a:pt x="7763" y="25"/>
                </a:lnTo>
                <a:lnTo>
                  <a:pt x="7373" y="73"/>
                </a:lnTo>
                <a:lnTo>
                  <a:pt x="7081" y="49"/>
                </a:lnTo>
                <a:lnTo>
                  <a:pt x="6789" y="49"/>
                </a:lnTo>
                <a:lnTo>
                  <a:pt x="6473" y="73"/>
                </a:lnTo>
                <a:lnTo>
                  <a:pt x="6157" y="146"/>
                </a:lnTo>
                <a:lnTo>
                  <a:pt x="5841" y="219"/>
                </a:lnTo>
                <a:lnTo>
                  <a:pt x="5549" y="317"/>
                </a:lnTo>
                <a:lnTo>
                  <a:pt x="5232" y="438"/>
                </a:lnTo>
                <a:lnTo>
                  <a:pt x="4916" y="560"/>
                </a:lnTo>
                <a:lnTo>
                  <a:pt x="4332" y="876"/>
                </a:lnTo>
                <a:lnTo>
                  <a:pt x="3748" y="1217"/>
                </a:lnTo>
                <a:lnTo>
                  <a:pt x="3237" y="1606"/>
                </a:lnTo>
                <a:lnTo>
                  <a:pt x="2775" y="1995"/>
                </a:lnTo>
                <a:lnTo>
                  <a:pt x="2507" y="2239"/>
                </a:lnTo>
                <a:lnTo>
                  <a:pt x="2264" y="2482"/>
                </a:lnTo>
                <a:lnTo>
                  <a:pt x="2045" y="2725"/>
                </a:lnTo>
                <a:lnTo>
                  <a:pt x="1826" y="2993"/>
                </a:lnTo>
                <a:lnTo>
                  <a:pt x="1631" y="3261"/>
                </a:lnTo>
                <a:lnTo>
                  <a:pt x="1461" y="3528"/>
                </a:lnTo>
                <a:lnTo>
                  <a:pt x="1120" y="4088"/>
                </a:lnTo>
                <a:lnTo>
                  <a:pt x="852" y="4696"/>
                </a:lnTo>
                <a:lnTo>
                  <a:pt x="609" y="5305"/>
                </a:lnTo>
                <a:lnTo>
                  <a:pt x="414" y="5962"/>
                </a:lnTo>
                <a:lnTo>
                  <a:pt x="220" y="6643"/>
                </a:lnTo>
                <a:lnTo>
                  <a:pt x="122" y="7008"/>
                </a:lnTo>
                <a:lnTo>
                  <a:pt x="74" y="7373"/>
                </a:lnTo>
                <a:lnTo>
                  <a:pt x="25" y="7738"/>
                </a:lnTo>
                <a:lnTo>
                  <a:pt x="1" y="8103"/>
                </a:lnTo>
                <a:lnTo>
                  <a:pt x="1" y="8468"/>
                </a:lnTo>
                <a:lnTo>
                  <a:pt x="25" y="8809"/>
                </a:lnTo>
                <a:lnTo>
                  <a:pt x="49" y="9174"/>
                </a:lnTo>
                <a:lnTo>
                  <a:pt x="98" y="9514"/>
                </a:lnTo>
                <a:lnTo>
                  <a:pt x="195" y="9879"/>
                </a:lnTo>
                <a:lnTo>
                  <a:pt x="268" y="10220"/>
                </a:lnTo>
                <a:lnTo>
                  <a:pt x="390" y="10560"/>
                </a:lnTo>
                <a:lnTo>
                  <a:pt x="512" y="10901"/>
                </a:lnTo>
                <a:lnTo>
                  <a:pt x="658" y="11242"/>
                </a:lnTo>
                <a:lnTo>
                  <a:pt x="804" y="11582"/>
                </a:lnTo>
                <a:lnTo>
                  <a:pt x="1169" y="12264"/>
                </a:lnTo>
                <a:lnTo>
                  <a:pt x="1388" y="12629"/>
                </a:lnTo>
                <a:lnTo>
                  <a:pt x="1631" y="12994"/>
                </a:lnTo>
                <a:lnTo>
                  <a:pt x="1899" y="13334"/>
                </a:lnTo>
                <a:lnTo>
                  <a:pt x="2166" y="13651"/>
                </a:lnTo>
                <a:lnTo>
                  <a:pt x="2434" y="13943"/>
                </a:lnTo>
                <a:lnTo>
                  <a:pt x="2750" y="14235"/>
                </a:lnTo>
                <a:lnTo>
                  <a:pt x="3042" y="14502"/>
                </a:lnTo>
                <a:lnTo>
                  <a:pt x="3383" y="14746"/>
                </a:lnTo>
                <a:lnTo>
                  <a:pt x="3699" y="14965"/>
                </a:lnTo>
                <a:lnTo>
                  <a:pt x="4064" y="15159"/>
                </a:lnTo>
                <a:lnTo>
                  <a:pt x="4429" y="15354"/>
                </a:lnTo>
                <a:lnTo>
                  <a:pt x="4794" y="15500"/>
                </a:lnTo>
                <a:lnTo>
                  <a:pt x="5184" y="15622"/>
                </a:lnTo>
                <a:lnTo>
                  <a:pt x="5597" y="15743"/>
                </a:lnTo>
                <a:lnTo>
                  <a:pt x="6011" y="15816"/>
                </a:lnTo>
                <a:lnTo>
                  <a:pt x="6424" y="15889"/>
                </a:lnTo>
                <a:lnTo>
                  <a:pt x="6862" y="15914"/>
                </a:lnTo>
                <a:lnTo>
                  <a:pt x="7300" y="15938"/>
                </a:lnTo>
                <a:lnTo>
                  <a:pt x="7738" y="15938"/>
                </a:lnTo>
                <a:lnTo>
                  <a:pt x="8152" y="15914"/>
                </a:lnTo>
                <a:lnTo>
                  <a:pt x="8590" y="15889"/>
                </a:lnTo>
                <a:lnTo>
                  <a:pt x="9004" y="15841"/>
                </a:lnTo>
                <a:lnTo>
                  <a:pt x="9442" y="15768"/>
                </a:lnTo>
                <a:lnTo>
                  <a:pt x="9855" y="15670"/>
                </a:lnTo>
                <a:lnTo>
                  <a:pt x="10245" y="15573"/>
                </a:lnTo>
                <a:lnTo>
                  <a:pt x="10658" y="15451"/>
                </a:lnTo>
                <a:lnTo>
                  <a:pt x="11048" y="15305"/>
                </a:lnTo>
                <a:lnTo>
                  <a:pt x="11461" y="15135"/>
                </a:lnTo>
                <a:lnTo>
                  <a:pt x="11826" y="14940"/>
                </a:lnTo>
                <a:lnTo>
                  <a:pt x="12216" y="14721"/>
                </a:lnTo>
                <a:lnTo>
                  <a:pt x="12581" y="14478"/>
                </a:lnTo>
                <a:lnTo>
                  <a:pt x="12921" y="14235"/>
                </a:lnTo>
                <a:lnTo>
                  <a:pt x="13286" y="13943"/>
                </a:lnTo>
                <a:lnTo>
                  <a:pt x="13603" y="13651"/>
                </a:lnTo>
                <a:lnTo>
                  <a:pt x="13895" y="13334"/>
                </a:lnTo>
                <a:lnTo>
                  <a:pt x="14187" y="13018"/>
                </a:lnTo>
                <a:lnTo>
                  <a:pt x="14454" y="12702"/>
                </a:lnTo>
                <a:lnTo>
                  <a:pt x="14697" y="12361"/>
                </a:lnTo>
                <a:lnTo>
                  <a:pt x="14916" y="11996"/>
                </a:lnTo>
                <a:lnTo>
                  <a:pt x="15111" y="11631"/>
                </a:lnTo>
                <a:lnTo>
                  <a:pt x="15135" y="11631"/>
                </a:lnTo>
                <a:lnTo>
                  <a:pt x="15160" y="11582"/>
                </a:lnTo>
                <a:lnTo>
                  <a:pt x="15160" y="11534"/>
                </a:lnTo>
                <a:lnTo>
                  <a:pt x="15330" y="11096"/>
                </a:lnTo>
                <a:lnTo>
                  <a:pt x="15500" y="10658"/>
                </a:lnTo>
                <a:lnTo>
                  <a:pt x="15622" y="10195"/>
                </a:lnTo>
                <a:lnTo>
                  <a:pt x="15719" y="9733"/>
                </a:lnTo>
                <a:lnTo>
                  <a:pt x="15744" y="9709"/>
                </a:lnTo>
                <a:lnTo>
                  <a:pt x="15768" y="9684"/>
                </a:lnTo>
                <a:lnTo>
                  <a:pt x="15792" y="9636"/>
                </a:lnTo>
                <a:lnTo>
                  <a:pt x="15768" y="9611"/>
                </a:lnTo>
                <a:lnTo>
                  <a:pt x="15744" y="9563"/>
                </a:lnTo>
                <a:lnTo>
                  <a:pt x="15792" y="9174"/>
                </a:lnTo>
                <a:lnTo>
                  <a:pt x="15841" y="8760"/>
                </a:lnTo>
                <a:lnTo>
                  <a:pt x="15841" y="8371"/>
                </a:lnTo>
                <a:lnTo>
                  <a:pt x="15817" y="7957"/>
                </a:lnTo>
                <a:lnTo>
                  <a:pt x="15744" y="7105"/>
                </a:lnTo>
                <a:lnTo>
                  <a:pt x="15671" y="6667"/>
                </a:lnTo>
                <a:lnTo>
                  <a:pt x="15598" y="6254"/>
                </a:lnTo>
                <a:lnTo>
                  <a:pt x="15525" y="5840"/>
                </a:lnTo>
                <a:lnTo>
                  <a:pt x="15403" y="5426"/>
                </a:lnTo>
                <a:lnTo>
                  <a:pt x="15281" y="5013"/>
                </a:lnTo>
                <a:lnTo>
                  <a:pt x="15160" y="4623"/>
                </a:lnTo>
                <a:lnTo>
                  <a:pt x="14989" y="4234"/>
                </a:lnTo>
                <a:lnTo>
                  <a:pt x="14819" y="3845"/>
                </a:lnTo>
                <a:lnTo>
                  <a:pt x="14624" y="3480"/>
                </a:lnTo>
                <a:lnTo>
                  <a:pt x="14405" y="3115"/>
                </a:lnTo>
                <a:lnTo>
                  <a:pt x="14162" y="2774"/>
                </a:lnTo>
                <a:lnTo>
                  <a:pt x="13895" y="2458"/>
                </a:lnTo>
                <a:lnTo>
                  <a:pt x="13603" y="2141"/>
                </a:lnTo>
                <a:lnTo>
                  <a:pt x="13286" y="1849"/>
                </a:lnTo>
                <a:lnTo>
                  <a:pt x="12970" y="1582"/>
                </a:lnTo>
                <a:lnTo>
                  <a:pt x="12654" y="1363"/>
                </a:lnTo>
                <a:lnTo>
                  <a:pt x="12313" y="1144"/>
                </a:lnTo>
                <a:lnTo>
                  <a:pt x="11948" y="949"/>
                </a:lnTo>
                <a:lnTo>
                  <a:pt x="11607" y="779"/>
                </a:lnTo>
                <a:lnTo>
                  <a:pt x="11218" y="609"/>
                </a:lnTo>
                <a:lnTo>
                  <a:pt x="10853" y="487"/>
                </a:lnTo>
                <a:lnTo>
                  <a:pt x="10464" y="365"/>
                </a:lnTo>
                <a:lnTo>
                  <a:pt x="10099" y="268"/>
                </a:lnTo>
                <a:lnTo>
                  <a:pt x="9709" y="171"/>
                </a:lnTo>
                <a:lnTo>
                  <a:pt x="9320" y="98"/>
                </a:lnTo>
                <a:lnTo>
                  <a:pt x="8931" y="49"/>
                </a:lnTo>
                <a:lnTo>
                  <a:pt x="8541" y="25"/>
                </a:lnTo>
                <a:lnTo>
                  <a:pt x="81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0" name="Google Shape;300;p34"/>
          <p:cNvSpPr/>
          <p:nvPr/>
        </p:nvSpPr>
        <p:spPr>
          <a:xfrm>
            <a:off x="1351414" y="2571751"/>
            <a:ext cx="6596246" cy="133350"/>
          </a:xfrm>
          <a:custGeom>
            <a:avLst/>
            <a:gdLst/>
            <a:ahLst/>
            <a:cxnLst/>
            <a:rect l="l" t="t" r="r" b="b"/>
            <a:pathLst>
              <a:path w="27831" h="2831" extrusionOk="0">
                <a:moveTo>
                  <a:pt x="27264" y="944"/>
                </a:moveTo>
                <a:lnTo>
                  <a:pt x="27359" y="1086"/>
                </a:lnTo>
                <a:lnTo>
                  <a:pt x="27359" y="944"/>
                </a:lnTo>
                <a:close/>
                <a:moveTo>
                  <a:pt x="27359" y="1086"/>
                </a:moveTo>
                <a:lnTo>
                  <a:pt x="27359" y="1133"/>
                </a:lnTo>
                <a:lnTo>
                  <a:pt x="27372" y="1106"/>
                </a:lnTo>
                <a:lnTo>
                  <a:pt x="27372" y="1106"/>
                </a:lnTo>
                <a:lnTo>
                  <a:pt x="27359" y="1086"/>
                </a:lnTo>
                <a:close/>
                <a:moveTo>
                  <a:pt x="27453" y="944"/>
                </a:moveTo>
                <a:lnTo>
                  <a:pt x="27372" y="1106"/>
                </a:lnTo>
                <a:lnTo>
                  <a:pt x="27372" y="1106"/>
                </a:lnTo>
                <a:lnTo>
                  <a:pt x="27453" y="1227"/>
                </a:lnTo>
                <a:lnTo>
                  <a:pt x="27453" y="944"/>
                </a:lnTo>
                <a:close/>
                <a:moveTo>
                  <a:pt x="27642" y="1039"/>
                </a:moveTo>
                <a:lnTo>
                  <a:pt x="27453" y="1227"/>
                </a:lnTo>
                <a:lnTo>
                  <a:pt x="27453" y="1322"/>
                </a:lnTo>
                <a:lnTo>
                  <a:pt x="27453" y="1416"/>
                </a:lnTo>
                <a:lnTo>
                  <a:pt x="27830" y="1416"/>
                </a:lnTo>
                <a:lnTo>
                  <a:pt x="27830" y="1227"/>
                </a:lnTo>
                <a:lnTo>
                  <a:pt x="27736" y="1322"/>
                </a:lnTo>
                <a:lnTo>
                  <a:pt x="27736" y="1227"/>
                </a:lnTo>
                <a:lnTo>
                  <a:pt x="27736" y="1133"/>
                </a:lnTo>
                <a:lnTo>
                  <a:pt x="27642" y="1039"/>
                </a:lnTo>
                <a:close/>
                <a:moveTo>
                  <a:pt x="20189" y="1"/>
                </a:moveTo>
                <a:lnTo>
                  <a:pt x="20095" y="190"/>
                </a:lnTo>
                <a:lnTo>
                  <a:pt x="20000" y="95"/>
                </a:lnTo>
                <a:lnTo>
                  <a:pt x="19906" y="284"/>
                </a:lnTo>
                <a:lnTo>
                  <a:pt x="19812" y="473"/>
                </a:lnTo>
                <a:lnTo>
                  <a:pt x="19529" y="284"/>
                </a:lnTo>
                <a:lnTo>
                  <a:pt x="19340" y="95"/>
                </a:lnTo>
                <a:lnTo>
                  <a:pt x="19246" y="95"/>
                </a:lnTo>
                <a:lnTo>
                  <a:pt x="19246" y="190"/>
                </a:lnTo>
                <a:lnTo>
                  <a:pt x="19151" y="378"/>
                </a:lnTo>
                <a:lnTo>
                  <a:pt x="19434" y="190"/>
                </a:lnTo>
                <a:lnTo>
                  <a:pt x="19246" y="473"/>
                </a:lnTo>
                <a:lnTo>
                  <a:pt x="19434" y="378"/>
                </a:lnTo>
                <a:lnTo>
                  <a:pt x="19434" y="567"/>
                </a:lnTo>
                <a:lnTo>
                  <a:pt x="19151" y="567"/>
                </a:lnTo>
                <a:lnTo>
                  <a:pt x="19151" y="190"/>
                </a:lnTo>
                <a:lnTo>
                  <a:pt x="19057" y="95"/>
                </a:lnTo>
                <a:lnTo>
                  <a:pt x="18963" y="95"/>
                </a:lnTo>
                <a:lnTo>
                  <a:pt x="18774" y="284"/>
                </a:lnTo>
                <a:lnTo>
                  <a:pt x="18680" y="473"/>
                </a:lnTo>
                <a:lnTo>
                  <a:pt x="18585" y="378"/>
                </a:lnTo>
                <a:lnTo>
                  <a:pt x="18491" y="190"/>
                </a:lnTo>
                <a:lnTo>
                  <a:pt x="18397" y="378"/>
                </a:lnTo>
                <a:lnTo>
                  <a:pt x="17925" y="567"/>
                </a:lnTo>
                <a:lnTo>
                  <a:pt x="18019" y="284"/>
                </a:lnTo>
                <a:lnTo>
                  <a:pt x="17831" y="378"/>
                </a:lnTo>
                <a:lnTo>
                  <a:pt x="17642" y="567"/>
                </a:lnTo>
                <a:lnTo>
                  <a:pt x="17642" y="661"/>
                </a:lnTo>
                <a:lnTo>
                  <a:pt x="17453" y="567"/>
                </a:lnTo>
                <a:lnTo>
                  <a:pt x="17170" y="473"/>
                </a:lnTo>
                <a:lnTo>
                  <a:pt x="16699" y="473"/>
                </a:lnTo>
                <a:lnTo>
                  <a:pt x="16699" y="567"/>
                </a:lnTo>
                <a:lnTo>
                  <a:pt x="16604" y="661"/>
                </a:lnTo>
                <a:lnTo>
                  <a:pt x="16416" y="378"/>
                </a:lnTo>
                <a:lnTo>
                  <a:pt x="16227" y="378"/>
                </a:lnTo>
                <a:lnTo>
                  <a:pt x="15661" y="661"/>
                </a:lnTo>
                <a:lnTo>
                  <a:pt x="15661" y="473"/>
                </a:lnTo>
                <a:lnTo>
                  <a:pt x="15567" y="756"/>
                </a:lnTo>
                <a:lnTo>
                  <a:pt x="15378" y="473"/>
                </a:lnTo>
                <a:lnTo>
                  <a:pt x="15567" y="473"/>
                </a:lnTo>
                <a:lnTo>
                  <a:pt x="15472" y="378"/>
                </a:lnTo>
                <a:lnTo>
                  <a:pt x="15378" y="378"/>
                </a:lnTo>
                <a:lnTo>
                  <a:pt x="15189" y="473"/>
                </a:lnTo>
                <a:lnTo>
                  <a:pt x="15000" y="756"/>
                </a:lnTo>
                <a:lnTo>
                  <a:pt x="14906" y="661"/>
                </a:lnTo>
                <a:lnTo>
                  <a:pt x="14812" y="473"/>
                </a:lnTo>
                <a:lnTo>
                  <a:pt x="14529" y="756"/>
                </a:lnTo>
                <a:lnTo>
                  <a:pt x="14623" y="567"/>
                </a:lnTo>
                <a:lnTo>
                  <a:pt x="14529" y="661"/>
                </a:lnTo>
                <a:lnTo>
                  <a:pt x="14340" y="756"/>
                </a:lnTo>
                <a:lnTo>
                  <a:pt x="14340" y="567"/>
                </a:lnTo>
                <a:lnTo>
                  <a:pt x="14246" y="473"/>
                </a:lnTo>
                <a:lnTo>
                  <a:pt x="13963" y="378"/>
                </a:lnTo>
                <a:lnTo>
                  <a:pt x="13585" y="284"/>
                </a:lnTo>
                <a:lnTo>
                  <a:pt x="13302" y="284"/>
                </a:lnTo>
                <a:lnTo>
                  <a:pt x="13302" y="378"/>
                </a:lnTo>
                <a:lnTo>
                  <a:pt x="13302" y="473"/>
                </a:lnTo>
                <a:lnTo>
                  <a:pt x="13208" y="473"/>
                </a:lnTo>
                <a:lnTo>
                  <a:pt x="13208" y="661"/>
                </a:lnTo>
                <a:lnTo>
                  <a:pt x="13114" y="661"/>
                </a:lnTo>
                <a:lnTo>
                  <a:pt x="13019" y="567"/>
                </a:lnTo>
                <a:lnTo>
                  <a:pt x="12925" y="378"/>
                </a:lnTo>
                <a:lnTo>
                  <a:pt x="12831" y="95"/>
                </a:lnTo>
                <a:lnTo>
                  <a:pt x="12831" y="378"/>
                </a:lnTo>
                <a:lnTo>
                  <a:pt x="12736" y="378"/>
                </a:lnTo>
                <a:lnTo>
                  <a:pt x="12642" y="284"/>
                </a:lnTo>
                <a:lnTo>
                  <a:pt x="12548" y="190"/>
                </a:lnTo>
                <a:lnTo>
                  <a:pt x="12265" y="190"/>
                </a:lnTo>
                <a:lnTo>
                  <a:pt x="12170" y="473"/>
                </a:lnTo>
                <a:lnTo>
                  <a:pt x="12076" y="378"/>
                </a:lnTo>
                <a:lnTo>
                  <a:pt x="11887" y="284"/>
                </a:lnTo>
                <a:lnTo>
                  <a:pt x="11510" y="378"/>
                </a:lnTo>
                <a:lnTo>
                  <a:pt x="10755" y="661"/>
                </a:lnTo>
                <a:lnTo>
                  <a:pt x="10661" y="473"/>
                </a:lnTo>
                <a:lnTo>
                  <a:pt x="10567" y="378"/>
                </a:lnTo>
                <a:lnTo>
                  <a:pt x="10095" y="378"/>
                </a:lnTo>
                <a:lnTo>
                  <a:pt x="9529" y="473"/>
                </a:lnTo>
                <a:lnTo>
                  <a:pt x="9340" y="473"/>
                </a:lnTo>
                <a:lnTo>
                  <a:pt x="9152" y="378"/>
                </a:lnTo>
                <a:lnTo>
                  <a:pt x="9152" y="473"/>
                </a:lnTo>
                <a:lnTo>
                  <a:pt x="9152" y="567"/>
                </a:lnTo>
                <a:lnTo>
                  <a:pt x="8963" y="661"/>
                </a:lnTo>
                <a:lnTo>
                  <a:pt x="8869" y="567"/>
                </a:lnTo>
                <a:lnTo>
                  <a:pt x="8680" y="473"/>
                </a:lnTo>
                <a:lnTo>
                  <a:pt x="8680" y="756"/>
                </a:lnTo>
                <a:lnTo>
                  <a:pt x="8491" y="661"/>
                </a:lnTo>
                <a:lnTo>
                  <a:pt x="8208" y="567"/>
                </a:lnTo>
                <a:lnTo>
                  <a:pt x="7925" y="661"/>
                </a:lnTo>
                <a:lnTo>
                  <a:pt x="7831" y="756"/>
                </a:lnTo>
                <a:lnTo>
                  <a:pt x="7548" y="567"/>
                </a:lnTo>
                <a:lnTo>
                  <a:pt x="7359" y="473"/>
                </a:lnTo>
                <a:lnTo>
                  <a:pt x="7170" y="944"/>
                </a:lnTo>
                <a:lnTo>
                  <a:pt x="6982" y="661"/>
                </a:lnTo>
                <a:lnTo>
                  <a:pt x="6793" y="661"/>
                </a:lnTo>
                <a:lnTo>
                  <a:pt x="6604" y="756"/>
                </a:lnTo>
                <a:lnTo>
                  <a:pt x="6510" y="661"/>
                </a:lnTo>
                <a:lnTo>
                  <a:pt x="6416" y="756"/>
                </a:lnTo>
                <a:lnTo>
                  <a:pt x="6038" y="944"/>
                </a:lnTo>
                <a:lnTo>
                  <a:pt x="6038" y="1039"/>
                </a:lnTo>
                <a:lnTo>
                  <a:pt x="5850" y="1133"/>
                </a:lnTo>
                <a:lnTo>
                  <a:pt x="5850" y="1039"/>
                </a:lnTo>
                <a:lnTo>
                  <a:pt x="5755" y="1039"/>
                </a:lnTo>
                <a:lnTo>
                  <a:pt x="5567" y="1227"/>
                </a:lnTo>
                <a:lnTo>
                  <a:pt x="5472" y="1227"/>
                </a:lnTo>
                <a:lnTo>
                  <a:pt x="5378" y="1039"/>
                </a:lnTo>
                <a:lnTo>
                  <a:pt x="5378" y="1133"/>
                </a:lnTo>
                <a:lnTo>
                  <a:pt x="5189" y="1227"/>
                </a:lnTo>
                <a:lnTo>
                  <a:pt x="5095" y="1133"/>
                </a:lnTo>
                <a:lnTo>
                  <a:pt x="4906" y="1039"/>
                </a:lnTo>
                <a:lnTo>
                  <a:pt x="5189" y="1039"/>
                </a:lnTo>
                <a:lnTo>
                  <a:pt x="5095" y="944"/>
                </a:lnTo>
                <a:lnTo>
                  <a:pt x="5095" y="756"/>
                </a:lnTo>
                <a:lnTo>
                  <a:pt x="5001" y="944"/>
                </a:lnTo>
                <a:lnTo>
                  <a:pt x="4529" y="944"/>
                </a:lnTo>
                <a:lnTo>
                  <a:pt x="4529" y="1133"/>
                </a:lnTo>
                <a:lnTo>
                  <a:pt x="4718" y="1133"/>
                </a:lnTo>
                <a:lnTo>
                  <a:pt x="4623" y="1227"/>
                </a:lnTo>
                <a:lnTo>
                  <a:pt x="4623" y="1133"/>
                </a:lnTo>
                <a:lnTo>
                  <a:pt x="4529" y="1416"/>
                </a:lnTo>
                <a:lnTo>
                  <a:pt x="4340" y="1227"/>
                </a:lnTo>
                <a:lnTo>
                  <a:pt x="4152" y="1039"/>
                </a:lnTo>
                <a:lnTo>
                  <a:pt x="3963" y="1039"/>
                </a:lnTo>
                <a:lnTo>
                  <a:pt x="3774" y="1416"/>
                </a:lnTo>
                <a:lnTo>
                  <a:pt x="3774" y="1322"/>
                </a:lnTo>
                <a:lnTo>
                  <a:pt x="3774" y="1227"/>
                </a:lnTo>
                <a:lnTo>
                  <a:pt x="3680" y="1322"/>
                </a:lnTo>
                <a:lnTo>
                  <a:pt x="3586" y="1510"/>
                </a:lnTo>
                <a:lnTo>
                  <a:pt x="3208" y="1416"/>
                </a:lnTo>
                <a:lnTo>
                  <a:pt x="2454" y="1416"/>
                </a:lnTo>
                <a:lnTo>
                  <a:pt x="1793" y="1510"/>
                </a:lnTo>
                <a:lnTo>
                  <a:pt x="1510" y="1605"/>
                </a:lnTo>
                <a:lnTo>
                  <a:pt x="1321" y="1699"/>
                </a:lnTo>
                <a:lnTo>
                  <a:pt x="1321" y="1605"/>
                </a:lnTo>
                <a:lnTo>
                  <a:pt x="1038" y="1699"/>
                </a:lnTo>
                <a:lnTo>
                  <a:pt x="755" y="1793"/>
                </a:lnTo>
                <a:lnTo>
                  <a:pt x="567" y="1793"/>
                </a:lnTo>
                <a:lnTo>
                  <a:pt x="378" y="1888"/>
                </a:lnTo>
                <a:lnTo>
                  <a:pt x="284" y="1699"/>
                </a:lnTo>
                <a:lnTo>
                  <a:pt x="95" y="1605"/>
                </a:lnTo>
                <a:lnTo>
                  <a:pt x="1" y="1793"/>
                </a:lnTo>
                <a:lnTo>
                  <a:pt x="1" y="2076"/>
                </a:lnTo>
                <a:lnTo>
                  <a:pt x="95" y="2548"/>
                </a:lnTo>
                <a:lnTo>
                  <a:pt x="189" y="2831"/>
                </a:lnTo>
                <a:lnTo>
                  <a:pt x="284" y="2737"/>
                </a:lnTo>
                <a:lnTo>
                  <a:pt x="472" y="2831"/>
                </a:lnTo>
                <a:lnTo>
                  <a:pt x="567" y="2548"/>
                </a:lnTo>
                <a:lnTo>
                  <a:pt x="661" y="2642"/>
                </a:lnTo>
                <a:lnTo>
                  <a:pt x="661" y="2737"/>
                </a:lnTo>
                <a:lnTo>
                  <a:pt x="755" y="2642"/>
                </a:lnTo>
                <a:lnTo>
                  <a:pt x="944" y="2548"/>
                </a:lnTo>
                <a:lnTo>
                  <a:pt x="1227" y="2548"/>
                </a:lnTo>
                <a:lnTo>
                  <a:pt x="1227" y="2642"/>
                </a:lnTo>
                <a:lnTo>
                  <a:pt x="1321" y="2737"/>
                </a:lnTo>
                <a:lnTo>
                  <a:pt x="1416" y="2831"/>
                </a:lnTo>
                <a:lnTo>
                  <a:pt x="1510" y="2642"/>
                </a:lnTo>
                <a:lnTo>
                  <a:pt x="1793" y="2548"/>
                </a:lnTo>
                <a:lnTo>
                  <a:pt x="1699" y="2642"/>
                </a:lnTo>
                <a:lnTo>
                  <a:pt x="1887" y="2737"/>
                </a:lnTo>
                <a:lnTo>
                  <a:pt x="1887" y="2454"/>
                </a:lnTo>
                <a:lnTo>
                  <a:pt x="1982" y="2265"/>
                </a:lnTo>
                <a:lnTo>
                  <a:pt x="2076" y="2737"/>
                </a:lnTo>
                <a:lnTo>
                  <a:pt x="2171" y="2359"/>
                </a:lnTo>
                <a:lnTo>
                  <a:pt x="2265" y="2642"/>
                </a:lnTo>
                <a:lnTo>
                  <a:pt x="2265" y="2548"/>
                </a:lnTo>
                <a:lnTo>
                  <a:pt x="2359" y="2454"/>
                </a:lnTo>
                <a:lnTo>
                  <a:pt x="2454" y="2548"/>
                </a:lnTo>
                <a:lnTo>
                  <a:pt x="2454" y="2737"/>
                </a:lnTo>
                <a:lnTo>
                  <a:pt x="2548" y="2548"/>
                </a:lnTo>
                <a:lnTo>
                  <a:pt x="2548" y="2454"/>
                </a:lnTo>
                <a:lnTo>
                  <a:pt x="2642" y="2548"/>
                </a:lnTo>
                <a:lnTo>
                  <a:pt x="2642" y="2642"/>
                </a:lnTo>
                <a:lnTo>
                  <a:pt x="2831" y="2454"/>
                </a:lnTo>
                <a:lnTo>
                  <a:pt x="3020" y="2454"/>
                </a:lnTo>
                <a:lnTo>
                  <a:pt x="3114" y="2265"/>
                </a:lnTo>
                <a:lnTo>
                  <a:pt x="3114" y="2076"/>
                </a:lnTo>
                <a:lnTo>
                  <a:pt x="3208" y="1982"/>
                </a:lnTo>
                <a:lnTo>
                  <a:pt x="3208" y="2076"/>
                </a:lnTo>
                <a:lnTo>
                  <a:pt x="3208" y="2265"/>
                </a:lnTo>
                <a:lnTo>
                  <a:pt x="3303" y="2076"/>
                </a:lnTo>
                <a:lnTo>
                  <a:pt x="3491" y="2076"/>
                </a:lnTo>
                <a:lnTo>
                  <a:pt x="3491" y="2171"/>
                </a:lnTo>
                <a:lnTo>
                  <a:pt x="3397" y="2265"/>
                </a:lnTo>
                <a:lnTo>
                  <a:pt x="3303" y="2359"/>
                </a:lnTo>
                <a:lnTo>
                  <a:pt x="3303" y="2548"/>
                </a:lnTo>
                <a:lnTo>
                  <a:pt x="3491" y="2548"/>
                </a:lnTo>
                <a:lnTo>
                  <a:pt x="3586" y="2454"/>
                </a:lnTo>
                <a:lnTo>
                  <a:pt x="3680" y="2265"/>
                </a:lnTo>
                <a:lnTo>
                  <a:pt x="4152" y="2265"/>
                </a:lnTo>
                <a:lnTo>
                  <a:pt x="4152" y="2359"/>
                </a:lnTo>
                <a:lnTo>
                  <a:pt x="4246" y="2171"/>
                </a:lnTo>
                <a:lnTo>
                  <a:pt x="4340" y="2171"/>
                </a:lnTo>
                <a:lnTo>
                  <a:pt x="4246" y="2265"/>
                </a:lnTo>
                <a:lnTo>
                  <a:pt x="5284" y="2265"/>
                </a:lnTo>
                <a:lnTo>
                  <a:pt x="5567" y="2171"/>
                </a:lnTo>
                <a:lnTo>
                  <a:pt x="5755" y="2171"/>
                </a:lnTo>
                <a:lnTo>
                  <a:pt x="5755" y="2076"/>
                </a:lnTo>
                <a:lnTo>
                  <a:pt x="6416" y="2076"/>
                </a:lnTo>
                <a:lnTo>
                  <a:pt x="6510" y="1888"/>
                </a:lnTo>
                <a:lnTo>
                  <a:pt x="6604" y="1888"/>
                </a:lnTo>
                <a:lnTo>
                  <a:pt x="7170" y="1982"/>
                </a:lnTo>
                <a:lnTo>
                  <a:pt x="7453" y="1888"/>
                </a:lnTo>
                <a:lnTo>
                  <a:pt x="7548" y="1888"/>
                </a:lnTo>
                <a:lnTo>
                  <a:pt x="7642" y="1699"/>
                </a:lnTo>
                <a:lnTo>
                  <a:pt x="7736" y="1888"/>
                </a:lnTo>
                <a:lnTo>
                  <a:pt x="7925" y="2076"/>
                </a:lnTo>
                <a:lnTo>
                  <a:pt x="8114" y="1793"/>
                </a:lnTo>
                <a:lnTo>
                  <a:pt x="8114" y="1982"/>
                </a:lnTo>
                <a:lnTo>
                  <a:pt x="8208" y="1793"/>
                </a:lnTo>
                <a:lnTo>
                  <a:pt x="8302" y="1982"/>
                </a:lnTo>
                <a:lnTo>
                  <a:pt x="8302" y="1888"/>
                </a:lnTo>
                <a:lnTo>
                  <a:pt x="8302" y="1793"/>
                </a:lnTo>
                <a:lnTo>
                  <a:pt x="8491" y="1793"/>
                </a:lnTo>
                <a:lnTo>
                  <a:pt x="8585" y="1888"/>
                </a:lnTo>
                <a:lnTo>
                  <a:pt x="8774" y="1793"/>
                </a:lnTo>
                <a:lnTo>
                  <a:pt x="8774" y="1982"/>
                </a:lnTo>
                <a:lnTo>
                  <a:pt x="8869" y="1888"/>
                </a:lnTo>
                <a:lnTo>
                  <a:pt x="9718" y="1888"/>
                </a:lnTo>
                <a:lnTo>
                  <a:pt x="9623" y="1793"/>
                </a:lnTo>
                <a:lnTo>
                  <a:pt x="9718" y="1605"/>
                </a:lnTo>
                <a:lnTo>
                  <a:pt x="9812" y="1699"/>
                </a:lnTo>
                <a:lnTo>
                  <a:pt x="9812" y="1793"/>
                </a:lnTo>
                <a:lnTo>
                  <a:pt x="9906" y="1888"/>
                </a:lnTo>
                <a:lnTo>
                  <a:pt x="10095" y="1982"/>
                </a:lnTo>
                <a:lnTo>
                  <a:pt x="10661" y="1793"/>
                </a:lnTo>
                <a:lnTo>
                  <a:pt x="11038" y="1510"/>
                </a:lnTo>
                <a:lnTo>
                  <a:pt x="11133" y="1699"/>
                </a:lnTo>
                <a:lnTo>
                  <a:pt x="11321" y="1699"/>
                </a:lnTo>
                <a:lnTo>
                  <a:pt x="11510" y="1605"/>
                </a:lnTo>
                <a:lnTo>
                  <a:pt x="11604" y="1416"/>
                </a:lnTo>
                <a:lnTo>
                  <a:pt x="11982" y="1605"/>
                </a:lnTo>
                <a:lnTo>
                  <a:pt x="12453" y="1699"/>
                </a:lnTo>
                <a:lnTo>
                  <a:pt x="12642" y="1510"/>
                </a:lnTo>
                <a:lnTo>
                  <a:pt x="12642" y="1699"/>
                </a:lnTo>
                <a:lnTo>
                  <a:pt x="12925" y="1510"/>
                </a:lnTo>
                <a:lnTo>
                  <a:pt x="13208" y="1510"/>
                </a:lnTo>
                <a:lnTo>
                  <a:pt x="14057" y="1699"/>
                </a:lnTo>
                <a:lnTo>
                  <a:pt x="14434" y="1793"/>
                </a:lnTo>
                <a:lnTo>
                  <a:pt x="14812" y="1793"/>
                </a:lnTo>
                <a:lnTo>
                  <a:pt x="15095" y="1699"/>
                </a:lnTo>
                <a:lnTo>
                  <a:pt x="15378" y="1510"/>
                </a:lnTo>
                <a:lnTo>
                  <a:pt x="15472" y="1416"/>
                </a:lnTo>
                <a:lnTo>
                  <a:pt x="15472" y="1510"/>
                </a:lnTo>
                <a:lnTo>
                  <a:pt x="15472" y="1699"/>
                </a:lnTo>
                <a:lnTo>
                  <a:pt x="16416" y="1510"/>
                </a:lnTo>
                <a:lnTo>
                  <a:pt x="16416" y="1605"/>
                </a:lnTo>
                <a:lnTo>
                  <a:pt x="16510" y="1605"/>
                </a:lnTo>
                <a:lnTo>
                  <a:pt x="16604" y="1510"/>
                </a:lnTo>
                <a:lnTo>
                  <a:pt x="17642" y="1510"/>
                </a:lnTo>
                <a:lnTo>
                  <a:pt x="17736" y="1605"/>
                </a:lnTo>
                <a:lnTo>
                  <a:pt x="17831" y="1605"/>
                </a:lnTo>
                <a:lnTo>
                  <a:pt x="18397" y="1510"/>
                </a:lnTo>
                <a:lnTo>
                  <a:pt x="19057" y="1322"/>
                </a:lnTo>
                <a:lnTo>
                  <a:pt x="18774" y="1605"/>
                </a:lnTo>
                <a:lnTo>
                  <a:pt x="19151" y="1322"/>
                </a:lnTo>
                <a:lnTo>
                  <a:pt x="19340" y="1322"/>
                </a:lnTo>
                <a:lnTo>
                  <a:pt x="19340" y="1510"/>
                </a:lnTo>
                <a:lnTo>
                  <a:pt x="19529" y="1416"/>
                </a:lnTo>
                <a:lnTo>
                  <a:pt x="19906" y="1416"/>
                </a:lnTo>
                <a:lnTo>
                  <a:pt x="20000" y="1322"/>
                </a:lnTo>
                <a:lnTo>
                  <a:pt x="20095" y="944"/>
                </a:lnTo>
                <a:lnTo>
                  <a:pt x="20095" y="1133"/>
                </a:lnTo>
                <a:lnTo>
                  <a:pt x="20189" y="1227"/>
                </a:lnTo>
                <a:lnTo>
                  <a:pt x="20189" y="1416"/>
                </a:lnTo>
                <a:lnTo>
                  <a:pt x="20283" y="1322"/>
                </a:lnTo>
                <a:lnTo>
                  <a:pt x="20378" y="1322"/>
                </a:lnTo>
                <a:lnTo>
                  <a:pt x="20378" y="1416"/>
                </a:lnTo>
                <a:lnTo>
                  <a:pt x="20661" y="1227"/>
                </a:lnTo>
                <a:lnTo>
                  <a:pt x="20944" y="1133"/>
                </a:lnTo>
                <a:lnTo>
                  <a:pt x="21038" y="1133"/>
                </a:lnTo>
                <a:lnTo>
                  <a:pt x="21132" y="1416"/>
                </a:lnTo>
                <a:lnTo>
                  <a:pt x="21604" y="1227"/>
                </a:lnTo>
                <a:lnTo>
                  <a:pt x="21510" y="1039"/>
                </a:lnTo>
                <a:lnTo>
                  <a:pt x="21510" y="944"/>
                </a:lnTo>
                <a:lnTo>
                  <a:pt x="21698" y="944"/>
                </a:lnTo>
                <a:lnTo>
                  <a:pt x="21604" y="1039"/>
                </a:lnTo>
                <a:lnTo>
                  <a:pt x="21982" y="1039"/>
                </a:lnTo>
                <a:lnTo>
                  <a:pt x="21887" y="1227"/>
                </a:lnTo>
                <a:lnTo>
                  <a:pt x="21887" y="1227"/>
                </a:lnTo>
                <a:lnTo>
                  <a:pt x="22170" y="1039"/>
                </a:lnTo>
                <a:lnTo>
                  <a:pt x="22265" y="1227"/>
                </a:lnTo>
                <a:lnTo>
                  <a:pt x="22265" y="1133"/>
                </a:lnTo>
                <a:lnTo>
                  <a:pt x="22265" y="1039"/>
                </a:lnTo>
                <a:lnTo>
                  <a:pt x="22548" y="1039"/>
                </a:lnTo>
                <a:lnTo>
                  <a:pt x="22642" y="1322"/>
                </a:lnTo>
                <a:lnTo>
                  <a:pt x="23019" y="1227"/>
                </a:lnTo>
                <a:lnTo>
                  <a:pt x="23208" y="1133"/>
                </a:lnTo>
                <a:lnTo>
                  <a:pt x="23302" y="1039"/>
                </a:lnTo>
                <a:lnTo>
                  <a:pt x="23397" y="1133"/>
                </a:lnTo>
                <a:lnTo>
                  <a:pt x="23397" y="1227"/>
                </a:lnTo>
                <a:lnTo>
                  <a:pt x="23680" y="1227"/>
                </a:lnTo>
                <a:lnTo>
                  <a:pt x="23868" y="1133"/>
                </a:lnTo>
                <a:lnTo>
                  <a:pt x="24057" y="1227"/>
                </a:lnTo>
                <a:lnTo>
                  <a:pt x="24246" y="1227"/>
                </a:lnTo>
                <a:lnTo>
                  <a:pt x="24246" y="1133"/>
                </a:lnTo>
                <a:lnTo>
                  <a:pt x="24529" y="1227"/>
                </a:lnTo>
                <a:lnTo>
                  <a:pt x="24906" y="1322"/>
                </a:lnTo>
                <a:lnTo>
                  <a:pt x="25179" y="1048"/>
                </a:lnTo>
                <a:lnTo>
                  <a:pt x="25095" y="1133"/>
                </a:lnTo>
                <a:lnTo>
                  <a:pt x="25189" y="1227"/>
                </a:lnTo>
                <a:lnTo>
                  <a:pt x="25189" y="1133"/>
                </a:lnTo>
                <a:lnTo>
                  <a:pt x="25283" y="1039"/>
                </a:lnTo>
                <a:lnTo>
                  <a:pt x="25378" y="944"/>
                </a:lnTo>
                <a:lnTo>
                  <a:pt x="25472" y="944"/>
                </a:lnTo>
                <a:lnTo>
                  <a:pt x="25472" y="1133"/>
                </a:lnTo>
                <a:lnTo>
                  <a:pt x="25566" y="1039"/>
                </a:lnTo>
                <a:lnTo>
                  <a:pt x="25661" y="1039"/>
                </a:lnTo>
                <a:lnTo>
                  <a:pt x="25566" y="1133"/>
                </a:lnTo>
                <a:lnTo>
                  <a:pt x="25661" y="1227"/>
                </a:lnTo>
                <a:lnTo>
                  <a:pt x="25849" y="1322"/>
                </a:lnTo>
                <a:lnTo>
                  <a:pt x="25944" y="1133"/>
                </a:lnTo>
                <a:lnTo>
                  <a:pt x="26132" y="1039"/>
                </a:lnTo>
                <a:lnTo>
                  <a:pt x="26132" y="1039"/>
                </a:lnTo>
                <a:lnTo>
                  <a:pt x="26038" y="1227"/>
                </a:lnTo>
                <a:lnTo>
                  <a:pt x="26132" y="1322"/>
                </a:lnTo>
                <a:lnTo>
                  <a:pt x="26321" y="1416"/>
                </a:lnTo>
                <a:lnTo>
                  <a:pt x="26415" y="1416"/>
                </a:lnTo>
                <a:lnTo>
                  <a:pt x="26887" y="1227"/>
                </a:lnTo>
                <a:lnTo>
                  <a:pt x="27264" y="944"/>
                </a:lnTo>
                <a:lnTo>
                  <a:pt x="27170" y="944"/>
                </a:lnTo>
                <a:lnTo>
                  <a:pt x="27264" y="850"/>
                </a:lnTo>
                <a:lnTo>
                  <a:pt x="26981" y="756"/>
                </a:lnTo>
                <a:lnTo>
                  <a:pt x="26887" y="944"/>
                </a:lnTo>
                <a:lnTo>
                  <a:pt x="26793" y="1133"/>
                </a:lnTo>
                <a:lnTo>
                  <a:pt x="26793" y="661"/>
                </a:lnTo>
                <a:lnTo>
                  <a:pt x="26604" y="944"/>
                </a:lnTo>
                <a:lnTo>
                  <a:pt x="26510" y="850"/>
                </a:lnTo>
                <a:lnTo>
                  <a:pt x="26415" y="756"/>
                </a:lnTo>
                <a:lnTo>
                  <a:pt x="26321" y="944"/>
                </a:lnTo>
                <a:lnTo>
                  <a:pt x="26227" y="661"/>
                </a:lnTo>
                <a:lnTo>
                  <a:pt x="26038" y="756"/>
                </a:lnTo>
                <a:lnTo>
                  <a:pt x="25849" y="661"/>
                </a:lnTo>
                <a:lnTo>
                  <a:pt x="25378" y="567"/>
                </a:lnTo>
                <a:lnTo>
                  <a:pt x="25283" y="661"/>
                </a:lnTo>
                <a:lnTo>
                  <a:pt x="25095" y="756"/>
                </a:lnTo>
                <a:lnTo>
                  <a:pt x="25189" y="473"/>
                </a:lnTo>
                <a:lnTo>
                  <a:pt x="25000" y="661"/>
                </a:lnTo>
                <a:lnTo>
                  <a:pt x="25000" y="661"/>
                </a:lnTo>
                <a:lnTo>
                  <a:pt x="25095" y="473"/>
                </a:lnTo>
                <a:lnTo>
                  <a:pt x="24906" y="567"/>
                </a:lnTo>
                <a:lnTo>
                  <a:pt x="24717" y="567"/>
                </a:lnTo>
                <a:lnTo>
                  <a:pt x="24717" y="756"/>
                </a:lnTo>
                <a:lnTo>
                  <a:pt x="24623" y="1039"/>
                </a:lnTo>
                <a:lnTo>
                  <a:pt x="24623" y="850"/>
                </a:lnTo>
                <a:lnTo>
                  <a:pt x="24717" y="661"/>
                </a:lnTo>
                <a:lnTo>
                  <a:pt x="24623" y="756"/>
                </a:lnTo>
                <a:lnTo>
                  <a:pt x="24623" y="661"/>
                </a:lnTo>
                <a:lnTo>
                  <a:pt x="24529" y="473"/>
                </a:lnTo>
                <a:lnTo>
                  <a:pt x="24529" y="661"/>
                </a:lnTo>
                <a:lnTo>
                  <a:pt x="24434" y="567"/>
                </a:lnTo>
                <a:lnTo>
                  <a:pt x="24340" y="378"/>
                </a:lnTo>
                <a:lnTo>
                  <a:pt x="24246" y="567"/>
                </a:lnTo>
                <a:lnTo>
                  <a:pt x="23963" y="567"/>
                </a:lnTo>
                <a:lnTo>
                  <a:pt x="23397" y="661"/>
                </a:lnTo>
                <a:lnTo>
                  <a:pt x="23114" y="661"/>
                </a:lnTo>
                <a:lnTo>
                  <a:pt x="22925" y="567"/>
                </a:lnTo>
                <a:lnTo>
                  <a:pt x="22925" y="473"/>
                </a:lnTo>
                <a:lnTo>
                  <a:pt x="23019" y="473"/>
                </a:lnTo>
                <a:lnTo>
                  <a:pt x="22642" y="378"/>
                </a:lnTo>
                <a:lnTo>
                  <a:pt x="22736" y="473"/>
                </a:lnTo>
                <a:lnTo>
                  <a:pt x="22548" y="473"/>
                </a:lnTo>
                <a:lnTo>
                  <a:pt x="22642" y="284"/>
                </a:lnTo>
                <a:lnTo>
                  <a:pt x="22548" y="190"/>
                </a:lnTo>
                <a:lnTo>
                  <a:pt x="22453" y="190"/>
                </a:lnTo>
                <a:lnTo>
                  <a:pt x="22359" y="284"/>
                </a:lnTo>
                <a:lnTo>
                  <a:pt x="22170" y="378"/>
                </a:lnTo>
                <a:lnTo>
                  <a:pt x="22076" y="284"/>
                </a:lnTo>
                <a:lnTo>
                  <a:pt x="22170" y="473"/>
                </a:lnTo>
                <a:lnTo>
                  <a:pt x="21887" y="190"/>
                </a:lnTo>
                <a:lnTo>
                  <a:pt x="21793" y="190"/>
                </a:lnTo>
                <a:lnTo>
                  <a:pt x="21698" y="378"/>
                </a:lnTo>
                <a:lnTo>
                  <a:pt x="21604" y="756"/>
                </a:lnTo>
                <a:lnTo>
                  <a:pt x="21415" y="661"/>
                </a:lnTo>
                <a:lnTo>
                  <a:pt x="21510" y="473"/>
                </a:lnTo>
                <a:lnTo>
                  <a:pt x="21604" y="284"/>
                </a:lnTo>
                <a:lnTo>
                  <a:pt x="21415" y="284"/>
                </a:lnTo>
                <a:lnTo>
                  <a:pt x="21415" y="190"/>
                </a:lnTo>
                <a:lnTo>
                  <a:pt x="21227" y="378"/>
                </a:lnTo>
                <a:lnTo>
                  <a:pt x="20944" y="567"/>
                </a:lnTo>
                <a:lnTo>
                  <a:pt x="20566" y="1"/>
                </a:lnTo>
                <a:lnTo>
                  <a:pt x="20472" y="95"/>
                </a:lnTo>
                <a:lnTo>
                  <a:pt x="20472" y="190"/>
                </a:lnTo>
                <a:lnTo>
                  <a:pt x="20472" y="378"/>
                </a:lnTo>
                <a:lnTo>
                  <a:pt x="20283" y="284"/>
                </a:lnTo>
                <a:lnTo>
                  <a:pt x="20283" y="190"/>
                </a:lnTo>
                <a:lnTo>
                  <a:pt x="20378" y="95"/>
                </a:lnTo>
                <a:lnTo>
                  <a:pt x="20283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1" name="Google Shape;301;p34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D8538B1-6265-4017-80A8-E425F335F5A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 lang="en"/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10CA9BC7-EC27-4287-8883-CEEFFB8574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4" r="5822" b="8445"/>
          <a:stretch/>
        </p:blipFill>
        <p:spPr bwMode="auto">
          <a:xfrm rot="21335662">
            <a:off x="482401" y="1859280"/>
            <a:ext cx="3613998" cy="24489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147;p20">
            <a:extLst>
              <a:ext uri="{FF2B5EF4-FFF2-40B4-BE49-F238E27FC236}">
                <a16:creationId xmlns="" xmlns:a16="http://schemas.microsoft.com/office/drawing/2014/main" id="{1924B4C4-06E8-4B56-951F-77448A0B48B2}"/>
              </a:ext>
            </a:extLst>
          </p:cNvPr>
          <p:cNvSpPr/>
          <p:nvPr/>
        </p:nvSpPr>
        <p:spPr>
          <a:xfrm rot="21416871">
            <a:off x="292200" y="1615820"/>
            <a:ext cx="3999984" cy="2856780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28" name="Picture 4">
            <a:extLst>
              <a:ext uri="{FF2B5EF4-FFF2-40B4-BE49-F238E27FC236}">
                <a16:creationId xmlns="" xmlns:a16="http://schemas.microsoft.com/office/drawing/2014/main" id="{B243B64E-1BC4-4221-8D4A-4E53EACA23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24" r="12032"/>
          <a:stretch/>
        </p:blipFill>
        <p:spPr bwMode="auto">
          <a:xfrm>
            <a:off x="5025876" y="541021"/>
            <a:ext cx="3559453" cy="22420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289;p33">
            <a:extLst>
              <a:ext uri="{FF2B5EF4-FFF2-40B4-BE49-F238E27FC236}">
                <a16:creationId xmlns="" xmlns:a16="http://schemas.microsoft.com/office/drawing/2014/main" id="{4B2B86D5-192A-4FC4-9C76-5183E5383F73}"/>
              </a:ext>
            </a:extLst>
          </p:cNvPr>
          <p:cNvSpPr/>
          <p:nvPr/>
        </p:nvSpPr>
        <p:spPr>
          <a:xfrm>
            <a:off x="4846350" y="361200"/>
            <a:ext cx="3918506" cy="3008619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grpSp>
        <p:nvGrpSpPr>
          <p:cNvPr id="15" name="Google Shape;48;p11">
            <a:extLst>
              <a:ext uri="{FF2B5EF4-FFF2-40B4-BE49-F238E27FC236}">
                <a16:creationId xmlns="" xmlns:a16="http://schemas.microsoft.com/office/drawing/2014/main" id="{C74A0580-75FE-4F6E-956C-53B0EF922F63}"/>
              </a:ext>
            </a:extLst>
          </p:cNvPr>
          <p:cNvGrpSpPr/>
          <p:nvPr/>
        </p:nvGrpSpPr>
        <p:grpSpPr>
          <a:xfrm rot="19422932">
            <a:off x="4490220" y="3690113"/>
            <a:ext cx="1651679" cy="668250"/>
            <a:chOff x="238125" y="1918825"/>
            <a:chExt cx="1042450" cy="660400"/>
          </a:xfrm>
        </p:grpSpPr>
        <p:sp>
          <p:nvSpPr>
            <p:cNvPr id="16" name="Google Shape;49;p11">
              <a:extLst>
                <a:ext uri="{FF2B5EF4-FFF2-40B4-BE49-F238E27FC236}">
                  <a16:creationId xmlns="" xmlns:a16="http://schemas.microsoft.com/office/drawing/2014/main" id="{F71CF85F-A0CB-4ABE-9F24-F627D4C77F91}"/>
                </a:ext>
              </a:extLst>
            </p:cNvPr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7" name="Google Shape;50;p11">
              <a:extLst>
                <a:ext uri="{FF2B5EF4-FFF2-40B4-BE49-F238E27FC236}">
                  <a16:creationId xmlns="" xmlns:a16="http://schemas.microsoft.com/office/drawing/2014/main" id="{1E3A1C38-74CC-4330-9C04-560C9D6E17D4}"/>
                </a:ext>
              </a:extLst>
            </p:cNvPr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2533340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/>
          <p:nvPr/>
        </p:nvSpPr>
        <p:spPr>
          <a:xfrm>
            <a:off x="4177652" y="104084"/>
            <a:ext cx="865377" cy="926015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2"/>
          <p:cNvSpPr txBox="1"/>
          <p:nvPr/>
        </p:nvSpPr>
        <p:spPr>
          <a:xfrm>
            <a:off x="-171701" y="1718184"/>
            <a:ext cx="4549140" cy="25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735330" indent="-285750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Уменьшение количества времени на формирование заданий</a:t>
            </a:r>
          </a:p>
          <a:p>
            <a:pPr marL="735330" indent="-285750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Определение результатов усвоения материала + корректировка в изучении наиболее сложных тем</a:t>
            </a:r>
          </a:p>
          <a:p>
            <a:pPr marL="735330" indent="-285750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Разгрузка учителя от рутинной проверки</a:t>
            </a:r>
          </a:p>
          <a:p>
            <a:pPr marL="735330" indent="-285750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хорошей обратной связи учащегося и учителя. </a:t>
            </a:r>
          </a:p>
          <a:p>
            <a:pPr marL="735330" indent="-285750">
              <a:buClr>
                <a:schemeClr val="bg1"/>
              </a:buClr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Объективная оценка</a:t>
            </a: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200" dirty="0">
              <a:solidFill>
                <a:srgbClr val="FFFFFF"/>
              </a:solidFill>
              <a:latin typeface="Sniglet"/>
              <a:ea typeface="Sniglet"/>
              <a:cs typeface="Sniglet"/>
              <a:sym typeface="Sniglet"/>
            </a:endParaRPr>
          </a:p>
        </p:txBody>
      </p:sp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4297650" y="4832975"/>
            <a:ext cx="548700" cy="31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3</a:t>
            </a:fld>
            <a:endParaRPr/>
          </a:p>
        </p:txBody>
      </p:sp>
      <p:sp>
        <p:nvSpPr>
          <p:cNvPr id="9" name="Текст 2">
            <a:extLst>
              <a:ext uri="{FF2B5EF4-FFF2-40B4-BE49-F238E27FC236}">
                <a16:creationId xmlns="" xmlns:a16="http://schemas.microsoft.com/office/drawing/2014/main" id="{7B8D383E-4F13-40E7-8791-20CA9FC45D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0367" y="1641690"/>
            <a:ext cx="3860096" cy="2809323"/>
          </a:xfrm>
        </p:spPr>
        <p:txBody>
          <a:bodyPr/>
          <a:lstStyle/>
          <a:p>
            <a:pPr marL="449580"/>
            <a:r>
              <a:rPr lang="ru-RU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огрешность</a:t>
            </a:r>
          </a:p>
          <a:p>
            <a:pPr marL="449580"/>
            <a:r>
              <a:rPr lang="ru-RU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Ф</a:t>
            </a:r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альсификация результатов </a:t>
            </a:r>
          </a:p>
          <a:p>
            <a:pPr marL="449580"/>
            <a:r>
              <a:rPr lang="ru-RU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е способствует развитию устной и письменной речи учащихся</a:t>
            </a:r>
          </a:p>
          <a:p>
            <a:pPr marL="449580"/>
            <a:r>
              <a:rPr lang="ru-RU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ыбор ответа может происходить наугад</a:t>
            </a:r>
          </a:p>
          <a:p>
            <a:pPr marL="449580"/>
            <a:r>
              <a:rPr lang="ru-RU" dirty="0">
                <a:solidFill>
                  <a:schemeClr val="bg1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dirty="0">
                <a:solidFill>
                  <a:schemeClr val="bg1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евозможность проследить логику рассуждений учащихся</a:t>
            </a:r>
          </a:p>
        </p:txBody>
      </p:sp>
      <p:sp>
        <p:nvSpPr>
          <p:cNvPr id="2" name="Google Shape;382;p38">
            <a:extLst>
              <a:ext uri="{FF2B5EF4-FFF2-40B4-BE49-F238E27FC236}">
                <a16:creationId xmlns="" xmlns:a16="http://schemas.microsoft.com/office/drawing/2014/main" id="{A7A3FEB4-7E0C-4BAE-B552-B6666B91ECB9}"/>
              </a:ext>
            </a:extLst>
          </p:cNvPr>
          <p:cNvSpPr/>
          <p:nvPr/>
        </p:nvSpPr>
        <p:spPr>
          <a:xfrm rot="10455096">
            <a:off x="6496927" y="977107"/>
            <a:ext cx="433546" cy="417448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62;p12">
            <a:extLst>
              <a:ext uri="{FF2B5EF4-FFF2-40B4-BE49-F238E27FC236}">
                <a16:creationId xmlns="" xmlns:a16="http://schemas.microsoft.com/office/drawing/2014/main" id="{2602E9FC-074C-4B5A-8A89-56F9BB018A89}"/>
              </a:ext>
            </a:extLst>
          </p:cNvPr>
          <p:cNvSpPr/>
          <p:nvPr/>
        </p:nvSpPr>
        <p:spPr>
          <a:xfrm rot="10455096">
            <a:off x="6258992" y="734665"/>
            <a:ext cx="909419" cy="967893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382;p38">
            <a:extLst>
              <a:ext uri="{FF2B5EF4-FFF2-40B4-BE49-F238E27FC236}">
                <a16:creationId xmlns="" xmlns:a16="http://schemas.microsoft.com/office/drawing/2014/main" id="{6916BC8C-3C69-499C-A473-2F203632E07F}"/>
              </a:ext>
            </a:extLst>
          </p:cNvPr>
          <p:cNvSpPr/>
          <p:nvPr/>
        </p:nvSpPr>
        <p:spPr>
          <a:xfrm>
            <a:off x="1741424" y="987866"/>
            <a:ext cx="477581" cy="415350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62;p12">
            <a:extLst>
              <a:ext uri="{FF2B5EF4-FFF2-40B4-BE49-F238E27FC236}">
                <a16:creationId xmlns="" xmlns:a16="http://schemas.microsoft.com/office/drawing/2014/main" id="{89525A13-959F-4B4D-9E26-6B9D9DDB1FDE}"/>
              </a:ext>
            </a:extLst>
          </p:cNvPr>
          <p:cNvSpPr/>
          <p:nvPr/>
        </p:nvSpPr>
        <p:spPr>
          <a:xfrm>
            <a:off x="1505190" y="755156"/>
            <a:ext cx="1001789" cy="963028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354;p38">
            <a:extLst>
              <a:ext uri="{FF2B5EF4-FFF2-40B4-BE49-F238E27FC236}">
                <a16:creationId xmlns="" xmlns:a16="http://schemas.microsoft.com/office/drawing/2014/main" id="{260F7FE4-9A3B-4409-9852-D893B53E26DB}"/>
              </a:ext>
            </a:extLst>
          </p:cNvPr>
          <p:cNvSpPr/>
          <p:nvPr/>
        </p:nvSpPr>
        <p:spPr>
          <a:xfrm>
            <a:off x="4387729" y="278535"/>
            <a:ext cx="404373" cy="524757"/>
          </a:xfrm>
          <a:custGeom>
            <a:avLst/>
            <a:gdLst/>
            <a:ahLst/>
            <a:cxnLst/>
            <a:rect l="l" t="t" r="r" b="b"/>
            <a:pathLst>
              <a:path w="16863" h="20878" extrusionOk="0">
                <a:moveTo>
                  <a:pt x="974" y="1801"/>
                </a:moveTo>
                <a:lnTo>
                  <a:pt x="1144" y="1825"/>
                </a:lnTo>
                <a:lnTo>
                  <a:pt x="1314" y="1874"/>
                </a:lnTo>
                <a:lnTo>
                  <a:pt x="1436" y="1874"/>
                </a:lnTo>
                <a:lnTo>
                  <a:pt x="1460" y="2093"/>
                </a:lnTo>
                <a:lnTo>
                  <a:pt x="1485" y="2774"/>
                </a:lnTo>
                <a:lnTo>
                  <a:pt x="1387" y="2750"/>
                </a:lnTo>
                <a:lnTo>
                  <a:pt x="1314" y="2774"/>
                </a:lnTo>
                <a:lnTo>
                  <a:pt x="1241" y="2798"/>
                </a:lnTo>
                <a:lnTo>
                  <a:pt x="901" y="3042"/>
                </a:lnTo>
                <a:lnTo>
                  <a:pt x="560" y="3309"/>
                </a:lnTo>
                <a:lnTo>
                  <a:pt x="511" y="3358"/>
                </a:lnTo>
                <a:lnTo>
                  <a:pt x="511" y="2847"/>
                </a:lnTo>
                <a:lnTo>
                  <a:pt x="536" y="2823"/>
                </a:lnTo>
                <a:lnTo>
                  <a:pt x="706" y="2725"/>
                </a:lnTo>
                <a:lnTo>
                  <a:pt x="852" y="2604"/>
                </a:lnTo>
                <a:lnTo>
                  <a:pt x="1193" y="2409"/>
                </a:lnTo>
                <a:lnTo>
                  <a:pt x="1290" y="2360"/>
                </a:lnTo>
                <a:lnTo>
                  <a:pt x="1339" y="2287"/>
                </a:lnTo>
                <a:lnTo>
                  <a:pt x="1436" y="2117"/>
                </a:lnTo>
                <a:lnTo>
                  <a:pt x="1460" y="2093"/>
                </a:lnTo>
                <a:lnTo>
                  <a:pt x="1436" y="2044"/>
                </a:lnTo>
                <a:lnTo>
                  <a:pt x="1412" y="2020"/>
                </a:lnTo>
                <a:lnTo>
                  <a:pt x="1290" y="1995"/>
                </a:lnTo>
                <a:lnTo>
                  <a:pt x="1168" y="1995"/>
                </a:lnTo>
                <a:lnTo>
                  <a:pt x="998" y="2068"/>
                </a:lnTo>
                <a:lnTo>
                  <a:pt x="828" y="2166"/>
                </a:lnTo>
                <a:lnTo>
                  <a:pt x="657" y="2287"/>
                </a:lnTo>
                <a:lnTo>
                  <a:pt x="487" y="2409"/>
                </a:lnTo>
                <a:lnTo>
                  <a:pt x="487" y="2093"/>
                </a:lnTo>
                <a:lnTo>
                  <a:pt x="438" y="1801"/>
                </a:lnTo>
                <a:lnTo>
                  <a:pt x="609" y="1825"/>
                </a:lnTo>
                <a:lnTo>
                  <a:pt x="974" y="1801"/>
                </a:lnTo>
                <a:close/>
                <a:moveTo>
                  <a:pt x="13237" y="803"/>
                </a:moveTo>
                <a:lnTo>
                  <a:pt x="13383" y="949"/>
                </a:lnTo>
                <a:lnTo>
                  <a:pt x="13651" y="1192"/>
                </a:lnTo>
                <a:lnTo>
                  <a:pt x="13943" y="1436"/>
                </a:lnTo>
                <a:lnTo>
                  <a:pt x="14210" y="1655"/>
                </a:lnTo>
                <a:lnTo>
                  <a:pt x="14454" y="1922"/>
                </a:lnTo>
                <a:lnTo>
                  <a:pt x="14697" y="2214"/>
                </a:lnTo>
                <a:lnTo>
                  <a:pt x="14965" y="2482"/>
                </a:lnTo>
                <a:lnTo>
                  <a:pt x="15500" y="3017"/>
                </a:lnTo>
                <a:lnTo>
                  <a:pt x="15646" y="3188"/>
                </a:lnTo>
                <a:lnTo>
                  <a:pt x="15792" y="3382"/>
                </a:lnTo>
                <a:lnTo>
                  <a:pt x="15938" y="3577"/>
                </a:lnTo>
                <a:lnTo>
                  <a:pt x="16084" y="3772"/>
                </a:lnTo>
                <a:lnTo>
                  <a:pt x="15743" y="3796"/>
                </a:lnTo>
                <a:lnTo>
                  <a:pt x="15403" y="3820"/>
                </a:lnTo>
                <a:lnTo>
                  <a:pt x="14697" y="3820"/>
                </a:lnTo>
                <a:lnTo>
                  <a:pt x="14016" y="3796"/>
                </a:lnTo>
                <a:lnTo>
                  <a:pt x="13651" y="3772"/>
                </a:lnTo>
                <a:lnTo>
                  <a:pt x="13310" y="3820"/>
                </a:lnTo>
                <a:lnTo>
                  <a:pt x="13261" y="3042"/>
                </a:lnTo>
                <a:lnTo>
                  <a:pt x="13188" y="2239"/>
                </a:lnTo>
                <a:lnTo>
                  <a:pt x="13188" y="1874"/>
                </a:lnTo>
                <a:lnTo>
                  <a:pt x="13188" y="1533"/>
                </a:lnTo>
                <a:lnTo>
                  <a:pt x="13237" y="803"/>
                </a:lnTo>
                <a:close/>
                <a:moveTo>
                  <a:pt x="1509" y="3163"/>
                </a:moveTo>
                <a:lnTo>
                  <a:pt x="1533" y="3455"/>
                </a:lnTo>
                <a:lnTo>
                  <a:pt x="1363" y="3553"/>
                </a:lnTo>
                <a:lnTo>
                  <a:pt x="1193" y="3650"/>
                </a:lnTo>
                <a:lnTo>
                  <a:pt x="901" y="3918"/>
                </a:lnTo>
                <a:lnTo>
                  <a:pt x="706" y="4064"/>
                </a:lnTo>
                <a:lnTo>
                  <a:pt x="511" y="4210"/>
                </a:lnTo>
                <a:lnTo>
                  <a:pt x="511" y="3845"/>
                </a:lnTo>
                <a:lnTo>
                  <a:pt x="511" y="3747"/>
                </a:lnTo>
                <a:lnTo>
                  <a:pt x="657" y="3699"/>
                </a:lnTo>
                <a:lnTo>
                  <a:pt x="803" y="3626"/>
                </a:lnTo>
                <a:lnTo>
                  <a:pt x="1047" y="3455"/>
                </a:lnTo>
                <a:lnTo>
                  <a:pt x="1387" y="3236"/>
                </a:lnTo>
                <a:lnTo>
                  <a:pt x="1509" y="3163"/>
                </a:lnTo>
                <a:close/>
                <a:moveTo>
                  <a:pt x="1533" y="3942"/>
                </a:moveTo>
                <a:lnTo>
                  <a:pt x="1533" y="4404"/>
                </a:lnTo>
                <a:lnTo>
                  <a:pt x="1533" y="4526"/>
                </a:lnTo>
                <a:lnTo>
                  <a:pt x="1168" y="4745"/>
                </a:lnTo>
                <a:lnTo>
                  <a:pt x="828" y="4988"/>
                </a:lnTo>
                <a:lnTo>
                  <a:pt x="657" y="5086"/>
                </a:lnTo>
                <a:lnTo>
                  <a:pt x="511" y="5232"/>
                </a:lnTo>
                <a:lnTo>
                  <a:pt x="511" y="4648"/>
                </a:lnTo>
                <a:lnTo>
                  <a:pt x="657" y="4575"/>
                </a:lnTo>
                <a:lnTo>
                  <a:pt x="803" y="4477"/>
                </a:lnTo>
                <a:lnTo>
                  <a:pt x="1095" y="4258"/>
                </a:lnTo>
                <a:lnTo>
                  <a:pt x="1533" y="3942"/>
                </a:lnTo>
                <a:close/>
                <a:moveTo>
                  <a:pt x="1509" y="4964"/>
                </a:moveTo>
                <a:lnTo>
                  <a:pt x="1485" y="5378"/>
                </a:lnTo>
                <a:lnTo>
                  <a:pt x="1363" y="5451"/>
                </a:lnTo>
                <a:lnTo>
                  <a:pt x="1217" y="5548"/>
                </a:lnTo>
                <a:lnTo>
                  <a:pt x="998" y="5767"/>
                </a:lnTo>
                <a:lnTo>
                  <a:pt x="730" y="5986"/>
                </a:lnTo>
                <a:lnTo>
                  <a:pt x="609" y="6108"/>
                </a:lnTo>
                <a:lnTo>
                  <a:pt x="487" y="6254"/>
                </a:lnTo>
                <a:lnTo>
                  <a:pt x="487" y="5499"/>
                </a:lnTo>
                <a:lnTo>
                  <a:pt x="633" y="5475"/>
                </a:lnTo>
                <a:lnTo>
                  <a:pt x="755" y="5426"/>
                </a:lnTo>
                <a:lnTo>
                  <a:pt x="998" y="5256"/>
                </a:lnTo>
                <a:lnTo>
                  <a:pt x="1509" y="4964"/>
                </a:lnTo>
                <a:close/>
                <a:moveTo>
                  <a:pt x="1460" y="5889"/>
                </a:moveTo>
                <a:lnTo>
                  <a:pt x="1436" y="6473"/>
                </a:lnTo>
                <a:lnTo>
                  <a:pt x="1363" y="6448"/>
                </a:lnTo>
                <a:lnTo>
                  <a:pt x="1266" y="6448"/>
                </a:lnTo>
                <a:lnTo>
                  <a:pt x="1168" y="6473"/>
                </a:lnTo>
                <a:lnTo>
                  <a:pt x="998" y="6594"/>
                </a:lnTo>
                <a:lnTo>
                  <a:pt x="852" y="6716"/>
                </a:lnTo>
                <a:lnTo>
                  <a:pt x="730" y="6862"/>
                </a:lnTo>
                <a:lnTo>
                  <a:pt x="511" y="7105"/>
                </a:lnTo>
                <a:lnTo>
                  <a:pt x="487" y="6448"/>
                </a:lnTo>
                <a:lnTo>
                  <a:pt x="511" y="6448"/>
                </a:lnTo>
                <a:lnTo>
                  <a:pt x="682" y="6424"/>
                </a:lnTo>
                <a:lnTo>
                  <a:pt x="828" y="6351"/>
                </a:lnTo>
                <a:lnTo>
                  <a:pt x="974" y="6254"/>
                </a:lnTo>
                <a:lnTo>
                  <a:pt x="1095" y="6156"/>
                </a:lnTo>
                <a:lnTo>
                  <a:pt x="1460" y="5889"/>
                </a:lnTo>
                <a:close/>
                <a:moveTo>
                  <a:pt x="6984" y="6205"/>
                </a:moveTo>
                <a:lnTo>
                  <a:pt x="6935" y="6229"/>
                </a:lnTo>
                <a:lnTo>
                  <a:pt x="6862" y="6278"/>
                </a:lnTo>
                <a:lnTo>
                  <a:pt x="6716" y="6424"/>
                </a:lnTo>
                <a:lnTo>
                  <a:pt x="6546" y="6594"/>
                </a:lnTo>
                <a:lnTo>
                  <a:pt x="6327" y="6740"/>
                </a:lnTo>
                <a:lnTo>
                  <a:pt x="6108" y="6862"/>
                </a:lnTo>
                <a:lnTo>
                  <a:pt x="5986" y="6911"/>
                </a:lnTo>
                <a:lnTo>
                  <a:pt x="5889" y="6935"/>
                </a:lnTo>
                <a:lnTo>
                  <a:pt x="5767" y="6935"/>
                </a:lnTo>
                <a:lnTo>
                  <a:pt x="5670" y="6911"/>
                </a:lnTo>
                <a:lnTo>
                  <a:pt x="5572" y="6886"/>
                </a:lnTo>
                <a:lnTo>
                  <a:pt x="5499" y="6838"/>
                </a:lnTo>
                <a:lnTo>
                  <a:pt x="5426" y="6740"/>
                </a:lnTo>
                <a:lnTo>
                  <a:pt x="5353" y="6619"/>
                </a:lnTo>
                <a:lnTo>
                  <a:pt x="5305" y="6546"/>
                </a:lnTo>
                <a:lnTo>
                  <a:pt x="5232" y="6521"/>
                </a:lnTo>
                <a:lnTo>
                  <a:pt x="5134" y="6521"/>
                </a:lnTo>
                <a:lnTo>
                  <a:pt x="5061" y="6546"/>
                </a:lnTo>
                <a:lnTo>
                  <a:pt x="4794" y="6716"/>
                </a:lnTo>
                <a:lnTo>
                  <a:pt x="4599" y="6813"/>
                </a:lnTo>
                <a:lnTo>
                  <a:pt x="4429" y="6911"/>
                </a:lnTo>
                <a:lnTo>
                  <a:pt x="4283" y="6959"/>
                </a:lnTo>
                <a:lnTo>
                  <a:pt x="4210" y="6959"/>
                </a:lnTo>
                <a:lnTo>
                  <a:pt x="4137" y="6935"/>
                </a:lnTo>
                <a:lnTo>
                  <a:pt x="4088" y="6911"/>
                </a:lnTo>
                <a:lnTo>
                  <a:pt x="4064" y="6838"/>
                </a:lnTo>
                <a:lnTo>
                  <a:pt x="4039" y="6765"/>
                </a:lnTo>
                <a:lnTo>
                  <a:pt x="4039" y="6667"/>
                </a:lnTo>
                <a:lnTo>
                  <a:pt x="4039" y="6619"/>
                </a:lnTo>
                <a:lnTo>
                  <a:pt x="4015" y="6594"/>
                </a:lnTo>
                <a:lnTo>
                  <a:pt x="3966" y="6570"/>
                </a:lnTo>
                <a:lnTo>
                  <a:pt x="3893" y="6570"/>
                </a:lnTo>
                <a:lnTo>
                  <a:pt x="3845" y="6643"/>
                </a:lnTo>
                <a:lnTo>
                  <a:pt x="3796" y="6862"/>
                </a:lnTo>
                <a:lnTo>
                  <a:pt x="3772" y="6959"/>
                </a:lnTo>
                <a:lnTo>
                  <a:pt x="3772" y="7057"/>
                </a:lnTo>
                <a:lnTo>
                  <a:pt x="3796" y="7154"/>
                </a:lnTo>
                <a:lnTo>
                  <a:pt x="3845" y="7251"/>
                </a:lnTo>
                <a:lnTo>
                  <a:pt x="3942" y="7300"/>
                </a:lnTo>
                <a:lnTo>
                  <a:pt x="4064" y="7349"/>
                </a:lnTo>
                <a:lnTo>
                  <a:pt x="4331" y="7349"/>
                </a:lnTo>
                <a:lnTo>
                  <a:pt x="4453" y="7324"/>
                </a:lnTo>
                <a:lnTo>
                  <a:pt x="4599" y="7276"/>
                </a:lnTo>
                <a:lnTo>
                  <a:pt x="4842" y="7154"/>
                </a:lnTo>
                <a:lnTo>
                  <a:pt x="5086" y="7008"/>
                </a:lnTo>
                <a:lnTo>
                  <a:pt x="5183" y="7130"/>
                </a:lnTo>
                <a:lnTo>
                  <a:pt x="5280" y="7203"/>
                </a:lnTo>
                <a:lnTo>
                  <a:pt x="5378" y="7276"/>
                </a:lnTo>
                <a:lnTo>
                  <a:pt x="5499" y="7324"/>
                </a:lnTo>
                <a:lnTo>
                  <a:pt x="5597" y="7349"/>
                </a:lnTo>
                <a:lnTo>
                  <a:pt x="5718" y="7349"/>
                </a:lnTo>
                <a:lnTo>
                  <a:pt x="5962" y="7324"/>
                </a:lnTo>
                <a:lnTo>
                  <a:pt x="6229" y="7251"/>
                </a:lnTo>
                <a:lnTo>
                  <a:pt x="6473" y="7130"/>
                </a:lnTo>
                <a:lnTo>
                  <a:pt x="6716" y="6984"/>
                </a:lnTo>
                <a:lnTo>
                  <a:pt x="6935" y="6813"/>
                </a:lnTo>
                <a:lnTo>
                  <a:pt x="7057" y="6959"/>
                </a:lnTo>
                <a:lnTo>
                  <a:pt x="7203" y="7081"/>
                </a:lnTo>
                <a:lnTo>
                  <a:pt x="7373" y="7154"/>
                </a:lnTo>
                <a:lnTo>
                  <a:pt x="7568" y="7203"/>
                </a:lnTo>
                <a:lnTo>
                  <a:pt x="7714" y="7227"/>
                </a:lnTo>
                <a:lnTo>
                  <a:pt x="7981" y="7227"/>
                </a:lnTo>
                <a:lnTo>
                  <a:pt x="8103" y="7178"/>
                </a:lnTo>
                <a:lnTo>
                  <a:pt x="8225" y="7130"/>
                </a:lnTo>
                <a:lnTo>
                  <a:pt x="8322" y="7057"/>
                </a:lnTo>
                <a:lnTo>
                  <a:pt x="8541" y="6911"/>
                </a:lnTo>
                <a:lnTo>
                  <a:pt x="8663" y="7057"/>
                </a:lnTo>
                <a:lnTo>
                  <a:pt x="8833" y="7154"/>
                </a:lnTo>
                <a:lnTo>
                  <a:pt x="9028" y="7203"/>
                </a:lnTo>
                <a:lnTo>
                  <a:pt x="9222" y="7227"/>
                </a:lnTo>
                <a:lnTo>
                  <a:pt x="9441" y="7203"/>
                </a:lnTo>
                <a:lnTo>
                  <a:pt x="9636" y="7154"/>
                </a:lnTo>
                <a:lnTo>
                  <a:pt x="9830" y="7057"/>
                </a:lnTo>
                <a:lnTo>
                  <a:pt x="10001" y="6935"/>
                </a:lnTo>
                <a:lnTo>
                  <a:pt x="10171" y="7057"/>
                </a:lnTo>
                <a:lnTo>
                  <a:pt x="10341" y="7154"/>
                </a:lnTo>
                <a:lnTo>
                  <a:pt x="10512" y="7227"/>
                </a:lnTo>
                <a:lnTo>
                  <a:pt x="10706" y="7276"/>
                </a:lnTo>
                <a:lnTo>
                  <a:pt x="10877" y="7276"/>
                </a:lnTo>
                <a:lnTo>
                  <a:pt x="11047" y="7251"/>
                </a:lnTo>
                <a:lnTo>
                  <a:pt x="11193" y="7203"/>
                </a:lnTo>
                <a:lnTo>
                  <a:pt x="11339" y="7105"/>
                </a:lnTo>
                <a:lnTo>
                  <a:pt x="11436" y="7203"/>
                </a:lnTo>
                <a:lnTo>
                  <a:pt x="11534" y="7276"/>
                </a:lnTo>
                <a:lnTo>
                  <a:pt x="11655" y="7349"/>
                </a:lnTo>
                <a:lnTo>
                  <a:pt x="11777" y="7397"/>
                </a:lnTo>
                <a:lnTo>
                  <a:pt x="11899" y="7422"/>
                </a:lnTo>
                <a:lnTo>
                  <a:pt x="12020" y="7422"/>
                </a:lnTo>
                <a:lnTo>
                  <a:pt x="12142" y="7397"/>
                </a:lnTo>
                <a:lnTo>
                  <a:pt x="12239" y="7349"/>
                </a:lnTo>
                <a:lnTo>
                  <a:pt x="12337" y="7300"/>
                </a:lnTo>
                <a:lnTo>
                  <a:pt x="12434" y="7203"/>
                </a:lnTo>
                <a:lnTo>
                  <a:pt x="12604" y="7032"/>
                </a:lnTo>
                <a:lnTo>
                  <a:pt x="12848" y="7178"/>
                </a:lnTo>
                <a:lnTo>
                  <a:pt x="12969" y="7251"/>
                </a:lnTo>
                <a:lnTo>
                  <a:pt x="13091" y="7300"/>
                </a:lnTo>
                <a:lnTo>
                  <a:pt x="13213" y="7324"/>
                </a:lnTo>
                <a:lnTo>
                  <a:pt x="13334" y="7324"/>
                </a:lnTo>
                <a:lnTo>
                  <a:pt x="13432" y="7300"/>
                </a:lnTo>
                <a:lnTo>
                  <a:pt x="13529" y="7227"/>
                </a:lnTo>
                <a:lnTo>
                  <a:pt x="13651" y="7324"/>
                </a:lnTo>
                <a:lnTo>
                  <a:pt x="13797" y="7373"/>
                </a:lnTo>
                <a:lnTo>
                  <a:pt x="13967" y="7397"/>
                </a:lnTo>
                <a:lnTo>
                  <a:pt x="14113" y="7373"/>
                </a:lnTo>
                <a:lnTo>
                  <a:pt x="14259" y="7349"/>
                </a:lnTo>
                <a:lnTo>
                  <a:pt x="14405" y="7251"/>
                </a:lnTo>
                <a:lnTo>
                  <a:pt x="14502" y="7154"/>
                </a:lnTo>
                <a:lnTo>
                  <a:pt x="14575" y="7008"/>
                </a:lnTo>
                <a:lnTo>
                  <a:pt x="14575" y="6959"/>
                </a:lnTo>
                <a:lnTo>
                  <a:pt x="14575" y="6935"/>
                </a:lnTo>
                <a:lnTo>
                  <a:pt x="14527" y="6911"/>
                </a:lnTo>
                <a:lnTo>
                  <a:pt x="14502" y="6911"/>
                </a:lnTo>
                <a:lnTo>
                  <a:pt x="14283" y="6959"/>
                </a:lnTo>
                <a:lnTo>
                  <a:pt x="14016" y="7032"/>
                </a:lnTo>
                <a:lnTo>
                  <a:pt x="13894" y="7032"/>
                </a:lnTo>
                <a:lnTo>
                  <a:pt x="13772" y="7008"/>
                </a:lnTo>
                <a:lnTo>
                  <a:pt x="13699" y="6959"/>
                </a:lnTo>
                <a:lnTo>
                  <a:pt x="13651" y="6911"/>
                </a:lnTo>
                <a:lnTo>
                  <a:pt x="13651" y="6862"/>
                </a:lnTo>
                <a:lnTo>
                  <a:pt x="13626" y="6789"/>
                </a:lnTo>
                <a:lnTo>
                  <a:pt x="13578" y="6740"/>
                </a:lnTo>
                <a:lnTo>
                  <a:pt x="13529" y="6692"/>
                </a:lnTo>
                <a:lnTo>
                  <a:pt x="13407" y="6692"/>
                </a:lnTo>
                <a:lnTo>
                  <a:pt x="13359" y="6716"/>
                </a:lnTo>
                <a:lnTo>
                  <a:pt x="13334" y="6789"/>
                </a:lnTo>
                <a:lnTo>
                  <a:pt x="13310" y="6862"/>
                </a:lnTo>
                <a:lnTo>
                  <a:pt x="13286" y="6911"/>
                </a:lnTo>
                <a:lnTo>
                  <a:pt x="13286" y="6959"/>
                </a:lnTo>
                <a:lnTo>
                  <a:pt x="13261" y="6984"/>
                </a:lnTo>
                <a:lnTo>
                  <a:pt x="13115" y="6984"/>
                </a:lnTo>
                <a:lnTo>
                  <a:pt x="13018" y="6935"/>
                </a:lnTo>
                <a:lnTo>
                  <a:pt x="12823" y="6789"/>
                </a:lnTo>
                <a:lnTo>
                  <a:pt x="12677" y="6667"/>
                </a:lnTo>
                <a:lnTo>
                  <a:pt x="12629" y="6643"/>
                </a:lnTo>
                <a:lnTo>
                  <a:pt x="12580" y="6619"/>
                </a:lnTo>
                <a:lnTo>
                  <a:pt x="12507" y="6619"/>
                </a:lnTo>
                <a:lnTo>
                  <a:pt x="12458" y="6667"/>
                </a:lnTo>
                <a:lnTo>
                  <a:pt x="12264" y="6886"/>
                </a:lnTo>
                <a:lnTo>
                  <a:pt x="12166" y="6959"/>
                </a:lnTo>
                <a:lnTo>
                  <a:pt x="12045" y="7032"/>
                </a:lnTo>
                <a:lnTo>
                  <a:pt x="11947" y="7057"/>
                </a:lnTo>
                <a:lnTo>
                  <a:pt x="11850" y="7032"/>
                </a:lnTo>
                <a:lnTo>
                  <a:pt x="11777" y="7008"/>
                </a:lnTo>
                <a:lnTo>
                  <a:pt x="11704" y="6911"/>
                </a:lnTo>
                <a:lnTo>
                  <a:pt x="11631" y="6813"/>
                </a:lnTo>
                <a:lnTo>
                  <a:pt x="11582" y="6667"/>
                </a:lnTo>
                <a:lnTo>
                  <a:pt x="11582" y="6594"/>
                </a:lnTo>
                <a:lnTo>
                  <a:pt x="11534" y="6521"/>
                </a:lnTo>
                <a:lnTo>
                  <a:pt x="11485" y="6497"/>
                </a:lnTo>
                <a:lnTo>
                  <a:pt x="11436" y="6473"/>
                </a:lnTo>
                <a:lnTo>
                  <a:pt x="11363" y="6473"/>
                </a:lnTo>
                <a:lnTo>
                  <a:pt x="11315" y="6497"/>
                </a:lnTo>
                <a:lnTo>
                  <a:pt x="11266" y="6546"/>
                </a:lnTo>
                <a:lnTo>
                  <a:pt x="11217" y="6619"/>
                </a:lnTo>
                <a:lnTo>
                  <a:pt x="11193" y="6716"/>
                </a:lnTo>
                <a:lnTo>
                  <a:pt x="11144" y="6789"/>
                </a:lnTo>
                <a:lnTo>
                  <a:pt x="11071" y="6838"/>
                </a:lnTo>
                <a:lnTo>
                  <a:pt x="11023" y="6886"/>
                </a:lnTo>
                <a:lnTo>
                  <a:pt x="10950" y="6911"/>
                </a:lnTo>
                <a:lnTo>
                  <a:pt x="10877" y="6911"/>
                </a:lnTo>
                <a:lnTo>
                  <a:pt x="10706" y="6886"/>
                </a:lnTo>
                <a:lnTo>
                  <a:pt x="10560" y="6838"/>
                </a:lnTo>
                <a:lnTo>
                  <a:pt x="10390" y="6740"/>
                </a:lnTo>
                <a:lnTo>
                  <a:pt x="10268" y="6643"/>
                </a:lnTo>
                <a:lnTo>
                  <a:pt x="10147" y="6521"/>
                </a:lnTo>
                <a:lnTo>
                  <a:pt x="10074" y="6473"/>
                </a:lnTo>
                <a:lnTo>
                  <a:pt x="10001" y="6448"/>
                </a:lnTo>
                <a:lnTo>
                  <a:pt x="9928" y="6473"/>
                </a:lnTo>
                <a:lnTo>
                  <a:pt x="9855" y="6521"/>
                </a:lnTo>
                <a:lnTo>
                  <a:pt x="9757" y="6619"/>
                </a:lnTo>
                <a:lnTo>
                  <a:pt x="9611" y="6716"/>
                </a:lnTo>
                <a:lnTo>
                  <a:pt x="9441" y="6789"/>
                </a:lnTo>
                <a:lnTo>
                  <a:pt x="9271" y="6838"/>
                </a:lnTo>
                <a:lnTo>
                  <a:pt x="9101" y="6838"/>
                </a:lnTo>
                <a:lnTo>
                  <a:pt x="9028" y="6813"/>
                </a:lnTo>
                <a:lnTo>
                  <a:pt x="8979" y="6789"/>
                </a:lnTo>
                <a:lnTo>
                  <a:pt x="8906" y="6740"/>
                </a:lnTo>
                <a:lnTo>
                  <a:pt x="8882" y="6667"/>
                </a:lnTo>
                <a:lnTo>
                  <a:pt x="8833" y="6594"/>
                </a:lnTo>
                <a:lnTo>
                  <a:pt x="8833" y="6497"/>
                </a:lnTo>
                <a:lnTo>
                  <a:pt x="8809" y="6424"/>
                </a:lnTo>
                <a:lnTo>
                  <a:pt x="8784" y="6375"/>
                </a:lnTo>
                <a:lnTo>
                  <a:pt x="8736" y="6327"/>
                </a:lnTo>
                <a:lnTo>
                  <a:pt x="8687" y="6302"/>
                </a:lnTo>
                <a:lnTo>
                  <a:pt x="8638" y="6278"/>
                </a:lnTo>
                <a:lnTo>
                  <a:pt x="8565" y="6278"/>
                </a:lnTo>
                <a:lnTo>
                  <a:pt x="8517" y="6302"/>
                </a:lnTo>
                <a:lnTo>
                  <a:pt x="8468" y="6351"/>
                </a:lnTo>
                <a:lnTo>
                  <a:pt x="8298" y="6546"/>
                </a:lnTo>
                <a:lnTo>
                  <a:pt x="8200" y="6643"/>
                </a:lnTo>
                <a:lnTo>
                  <a:pt x="8103" y="6740"/>
                </a:lnTo>
                <a:lnTo>
                  <a:pt x="7981" y="6789"/>
                </a:lnTo>
                <a:lnTo>
                  <a:pt x="7860" y="6813"/>
                </a:lnTo>
                <a:lnTo>
                  <a:pt x="7714" y="6813"/>
                </a:lnTo>
                <a:lnTo>
                  <a:pt x="7592" y="6789"/>
                </a:lnTo>
                <a:lnTo>
                  <a:pt x="7446" y="6740"/>
                </a:lnTo>
                <a:lnTo>
                  <a:pt x="7349" y="6667"/>
                </a:lnTo>
                <a:lnTo>
                  <a:pt x="7276" y="6546"/>
                </a:lnTo>
                <a:lnTo>
                  <a:pt x="7227" y="6424"/>
                </a:lnTo>
                <a:lnTo>
                  <a:pt x="7227" y="6375"/>
                </a:lnTo>
                <a:lnTo>
                  <a:pt x="7178" y="6302"/>
                </a:lnTo>
                <a:lnTo>
                  <a:pt x="7154" y="6278"/>
                </a:lnTo>
                <a:lnTo>
                  <a:pt x="7105" y="6229"/>
                </a:lnTo>
                <a:lnTo>
                  <a:pt x="7032" y="6205"/>
                </a:lnTo>
                <a:close/>
                <a:moveTo>
                  <a:pt x="1412" y="6813"/>
                </a:moveTo>
                <a:lnTo>
                  <a:pt x="1387" y="7397"/>
                </a:lnTo>
                <a:lnTo>
                  <a:pt x="1144" y="7616"/>
                </a:lnTo>
                <a:lnTo>
                  <a:pt x="925" y="7835"/>
                </a:lnTo>
                <a:lnTo>
                  <a:pt x="755" y="8006"/>
                </a:lnTo>
                <a:lnTo>
                  <a:pt x="584" y="8176"/>
                </a:lnTo>
                <a:lnTo>
                  <a:pt x="536" y="7543"/>
                </a:lnTo>
                <a:lnTo>
                  <a:pt x="657" y="7446"/>
                </a:lnTo>
                <a:lnTo>
                  <a:pt x="755" y="7349"/>
                </a:lnTo>
                <a:lnTo>
                  <a:pt x="949" y="7154"/>
                </a:lnTo>
                <a:lnTo>
                  <a:pt x="1095" y="7032"/>
                </a:lnTo>
                <a:lnTo>
                  <a:pt x="1241" y="6911"/>
                </a:lnTo>
                <a:lnTo>
                  <a:pt x="1412" y="6813"/>
                </a:lnTo>
                <a:close/>
                <a:moveTo>
                  <a:pt x="1363" y="7981"/>
                </a:moveTo>
                <a:lnTo>
                  <a:pt x="1339" y="8468"/>
                </a:lnTo>
                <a:lnTo>
                  <a:pt x="1241" y="8541"/>
                </a:lnTo>
                <a:lnTo>
                  <a:pt x="1168" y="8614"/>
                </a:lnTo>
                <a:lnTo>
                  <a:pt x="1022" y="8736"/>
                </a:lnTo>
                <a:lnTo>
                  <a:pt x="901" y="8882"/>
                </a:lnTo>
                <a:lnTo>
                  <a:pt x="779" y="9052"/>
                </a:lnTo>
                <a:lnTo>
                  <a:pt x="633" y="9222"/>
                </a:lnTo>
                <a:lnTo>
                  <a:pt x="584" y="8492"/>
                </a:lnTo>
                <a:lnTo>
                  <a:pt x="730" y="8444"/>
                </a:lnTo>
                <a:lnTo>
                  <a:pt x="852" y="8395"/>
                </a:lnTo>
                <a:lnTo>
                  <a:pt x="1095" y="8200"/>
                </a:lnTo>
                <a:lnTo>
                  <a:pt x="1363" y="7981"/>
                </a:lnTo>
                <a:close/>
                <a:moveTo>
                  <a:pt x="10901" y="8638"/>
                </a:moveTo>
                <a:lnTo>
                  <a:pt x="10828" y="8687"/>
                </a:lnTo>
                <a:lnTo>
                  <a:pt x="10779" y="8736"/>
                </a:lnTo>
                <a:lnTo>
                  <a:pt x="10706" y="8857"/>
                </a:lnTo>
                <a:lnTo>
                  <a:pt x="10682" y="8979"/>
                </a:lnTo>
                <a:lnTo>
                  <a:pt x="10560" y="9076"/>
                </a:lnTo>
                <a:lnTo>
                  <a:pt x="10414" y="9149"/>
                </a:lnTo>
                <a:lnTo>
                  <a:pt x="10293" y="9173"/>
                </a:lnTo>
                <a:lnTo>
                  <a:pt x="10122" y="9173"/>
                </a:lnTo>
                <a:lnTo>
                  <a:pt x="10025" y="9149"/>
                </a:lnTo>
                <a:lnTo>
                  <a:pt x="9976" y="9125"/>
                </a:lnTo>
                <a:lnTo>
                  <a:pt x="9928" y="9076"/>
                </a:lnTo>
                <a:lnTo>
                  <a:pt x="9903" y="9028"/>
                </a:lnTo>
                <a:lnTo>
                  <a:pt x="9903" y="8930"/>
                </a:lnTo>
                <a:lnTo>
                  <a:pt x="9879" y="8857"/>
                </a:lnTo>
                <a:lnTo>
                  <a:pt x="9830" y="8809"/>
                </a:lnTo>
                <a:lnTo>
                  <a:pt x="9757" y="8760"/>
                </a:lnTo>
                <a:lnTo>
                  <a:pt x="9684" y="8760"/>
                </a:lnTo>
                <a:lnTo>
                  <a:pt x="9611" y="8784"/>
                </a:lnTo>
                <a:lnTo>
                  <a:pt x="9563" y="8833"/>
                </a:lnTo>
                <a:lnTo>
                  <a:pt x="9514" y="8906"/>
                </a:lnTo>
                <a:lnTo>
                  <a:pt x="9490" y="8955"/>
                </a:lnTo>
                <a:lnTo>
                  <a:pt x="9441" y="9003"/>
                </a:lnTo>
                <a:lnTo>
                  <a:pt x="9320" y="9052"/>
                </a:lnTo>
                <a:lnTo>
                  <a:pt x="9149" y="9101"/>
                </a:lnTo>
                <a:lnTo>
                  <a:pt x="8979" y="9125"/>
                </a:lnTo>
                <a:lnTo>
                  <a:pt x="8809" y="9101"/>
                </a:lnTo>
                <a:lnTo>
                  <a:pt x="8663" y="9076"/>
                </a:lnTo>
                <a:lnTo>
                  <a:pt x="8541" y="9003"/>
                </a:lnTo>
                <a:lnTo>
                  <a:pt x="8517" y="8955"/>
                </a:lnTo>
                <a:lnTo>
                  <a:pt x="8492" y="8906"/>
                </a:lnTo>
                <a:lnTo>
                  <a:pt x="8492" y="8833"/>
                </a:lnTo>
                <a:lnTo>
                  <a:pt x="8444" y="8784"/>
                </a:lnTo>
                <a:lnTo>
                  <a:pt x="8419" y="8736"/>
                </a:lnTo>
                <a:lnTo>
                  <a:pt x="8371" y="8711"/>
                </a:lnTo>
                <a:lnTo>
                  <a:pt x="8298" y="8687"/>
                </a:lnTo>
                <a:lnTo>
                  <a:pt x="8249" y="8687"/>
                </a:lnTo>
                <a:lnTo>
                  <a:pt x="8200" y="8711"/>
                </a:lnTo>
                <a:lnTo>
                  <a:pt x="8127" y="8736"/>
                </a:lnTo>
                <a:lnTo>
                  <a:pt x="8006" y="8906"/>
                </a:lnTo>
                <a:lnTo>
                  <a:pt x="7860" y="9052"/>
                </a:lnTo>
                <a:lnTo>
                  <a:pt x="7787" y="9125"/>
                </a:lnTo>
                <a:lnTo>
                  <a:pt x="7689" y="9173"/>
                </a:lnTo>
                <a:lnTo>
                  <a:pt x="7568" y="9222"/>
                </a:lnTo>
                <a:lnTo>
                  <a:pt x="7446" y="9246"/>
                </a:lnTo>
                <a:lnTo>
                  <a:pt x="7324" y="9246"/>
                </a:lnTo>
                <a:lnTo>
                  <a:pt x="7276" y="9222"/>
                </a:lnTo>
                <a:lnTo>
                  <a:pt x="7227" y="9198"/>
                </a:lnTo>
                <a:lnTo>
                  <a:pt x="7203" y="9149"/>
                </a:lnTo>
                <a:lnTo>
                  <a:pt x="7178" y="9076"/>
                </a:lnTo>
                <a:lnTo>
                  <a:pt x="7178" y="9003"/>
                </a:lnTo>
                <a:lnTo>
                  <a:pt x="7203" y="8930"/>
                </a:lnTo>
                <a:lnTo>
                  <a:pt x="7203" y="8833"/>
                </a:lnTo>
                <a:lnTo>
                  <a:pt x="7154" y="8760"/>
                </a:lnTo>
                <a:lnTo>
                  <a:pt x="7105" y="8687"/>
                </a:lnTo>
                <a:lnTo>
                  <a:pt x="7032" y="8663"/>
                </a:lnTo>
                <a:lnTo>
                  <a:pt x="6886" y="8663"/>
                </a:lnTo>
                <a:lnTo>
                  <a:pt x="6813" y="8711"/>
                </a:lnTo>
                <a:lnTo>
                  <a:pt x="6789" y="8809"/>
                </a:lnTo>
                <a:lnTo>
                  <a:pt x="6740" y="8906"/>
                </a:lnTo>
                <a:lnTo>
                  <a:pt x="6692" y="8979"/>
                </a:lnTo>
                <a:lnTo>
                  <a:pt x="6619" y="9076"/>
                </a:lnTo>
                <a:lnTo>
                  <a:pt x="6521" y="9125"/>
                </a:lnTo>
                <a:lnTo>
                  <a:pt x="6424" y="9173"/>
                </a:lnTo>
                <a:lnTo>
                  <a:pt x="6327" y="9222"/>
                </a:lnTo>
                <a:lnTo>
                  <a:pt x="6083" y="9271"/>
                </a:lnTo>
                <a:lnTo>
                  <a:pt x="5864" y="9246"/>
                </a:lnTo>
                <a:lnTo>
                  <a:pt x="5743" y="9222"/>
                </a:lnTo>
                <a:lnTo>
                  <a:pt x="5645" y="9198"/>
                </a:lnTo>
                <a:lnTo>
                  <a:pt x="5572" y="9125"/>
                </a:lnTo>
                <a:lnTo>
                  <a:pt x="5499" y="9052"/>
                </a:lnTo>
                <a:lnTo>
                  <a:pt x="5451" y="8979"/>
                </a:lnTo>
                <a:lnTo>
                  <a:pt x="5402" y="8882"/>
                </a:lnTo>
                <a:lnTo>
                  <a:pt x="5402" y="8833"/>
                </a:lnTo>
                <a:lnTo>
                  <a:pt x="5378" y="8784"/>
                </a:lnTo>
                <a:lnTo>
                  <a:pt x="5280" y="8736"/>
                </a:lnTo>
                <a:lnTo>
                  <a:pt x="5183" y="8711"/>
                </a:lnTo>
                <a:lnTo>
                  <a:pt x="5086" y="8736"/>
                </a:lnTo>
                <a:lnTo>
                  <a:pt x="4842" y="8906"/>
                </a:lnTo>
                <a:lnTo>
                  <a:pt x="4648" y="9028"/>
                </a:lnTo>
                <a:lnTo>
                  <a:pt x="4453" y="9149"/>
                </a:lnTo>
                <a:lnTo>
                  <a:pt x="4258" y="9222"/>
                </a:lnTo>
                <a:lnTo>
                  <a:pt x="4112" y="9222"/>
                </a:lnTo>
                <a:lnTo>
                  <a:pt x="4064" y="9198"/>
                </a:lnTo>
                <a:lnTo>
                  <a:pt x="4015" y="9149"/>
                </a:lnTo>
                <a:lnTo>
                  <a:pt x="3991" y="9076"/>
                </a:lnTo>
                <a:lnTo>
                  <a:pt x="4015" y="8955"/>
                </a:lnTo>
                <a:lnTo>
                  <a:pt x="4015" y="8906"/>
                </a:lnTo>
                <a:lnTo>
                  <a:pt x="3991" y="8857"/>
                </a:lnTo>
                <a:lnTo>
                  <a:pt x="3966" y="8833"/>
                </a:lnTo>
                <a:lnTo>
                  <a:pt x="3918" y="8809"/>
                </a:lnTo>
                <a:lnTo>
                  <a:pt x="3893" y="8784"/>
                </a:lnTo>
                <a:lnTo>
                  <a:pt x="3845" y="8809"/>
                </a:lnTo>
                <a:lnTo>
                  <a:pt x="3796" y="8809"/>
                </a:lnTo>
                <a:lnTo>
                  <a:pt x="3747" y="8857"/>
                </a:lnTo>
                <a:lnTo>
                  <a:pt x="3699" y="8979"/>
                </a:lnTo>
                <a:lnTo>
                  <a:pt x="3674" y="9101"/>
                </a:lnTo>
                <a:lnTo>
                  <a:pt x="3674" y="9222"/>
                </a:lnTo>
                <a:lnTo>
                  <a:pt x="3699" y="9319"/>
                </a:lnTo>
                <a:lnTo>
                  <a:pt x="3772" y="9417"/>
                </a:lnTo>
                <a:lnTo>
                  <a:pt x="3845" y="9514"/>
                </a:lnTo>
                <a:lnTo>
                  <a:pt x="3966" y="9587"/>
                </a:lnTo>
                <a:lnTo>
                  <a:pt x="4088" y="9636"/>
                </a:lnTo>
                <a:lnTo>
                  <a:pt x="4210" y="9660"/>
                </a:lnTo>
                <a:lnTo>
                  <a:pt x="4356" y="9636"/>
                </a:lnTo>
                <a:lnTo>
                  <a:pt x="4477" y="9611"/>
                </a:lnTo>
                <a:lnTo>
                  <a:pt x="4599" y="9563"/>
                </a:lnTo>
                <a:lnTo>
                  <a:pt x="4842" y="9417"/>
                </a:lnTo>
                <a:lnTo>
                  <a:pt x="5086" y="9246"/>
                </a:lnTo>
                <a:lnTo>
                  <a:pt x="5159" y="9344"/>
                </a:lnTo>
                <a:lnTo>
                  <a:pt x="5232" y="9441"/>
                </a:lnTo>
                <a:lnTo>
                  <a:pt x="5329" y="9514"/>
                </a:lnTo>
                <a:lnTo>
                  <a:pt x="5426" y="9563"/>
                </a:lnTo>
                <a:lnTo>
                  <a:pt x="5670" y="9660"/>
                </a:lnTo>
                <a:lnTo>
                  <a:pt x="5913" y="9684"/>
                </a:lnTo>
                <a:lnTo>
                  <a:pt x="6181" y="9684"/>
                </a:lnTo>
                <a:lnTo>
                  <a:pt x="6424" y="9636"/>
                </a:lnTo>
                <a:lnTo>
                  <a:pt x="6667" y="9538"/>
                </a:lnTo>
                <a:lnTo>
                  <a:pt x="6886" y="9392"/>
                </a:lnTo>
                <a:lnTo>
                  <a:pt x="6984" y="9490"/>
                </a:lnTo>
                <a:lnTo>
                  <a:pt x="7081" y="9563"/>
                </a:lnTo>
                <a:lnTo>
                  <a:pt x="7227" y="9636"/>
                </a:lnTo>
                <a:lnTo>
                  <a:pt x="7373" y="9684"/>
                </a:lnTo>
                <a:lnTo>
                  <a:pt x="7519" y="9709"/>
                </a:lnTo>
                <a:lnTo>
                  <a:pt x="7641" y="9684"/>
                </a:lnTo>
                <a:lnTo>
                  <a:pt x="7762" y="9660"/>
                </a:lnTo>
                <a:lnTo>
                  <a:pt x="7884" y="9611"/>
                </a:lnTo>
                <a:lnTo>
                  <a:pt x="7981" y="9538"/>
                </a:lnTo>
                <a:lnTo>
                  <a:pt x="8079" y="9465"/>
                </a:lnTo>
                <a:lnTo>
                  <a:pt x="8249" y="9271"/>
                </a:lnTo>
                <a:lnTo>
                  <a:pt x="8371" y="9368"/>
                </a:lnTo>
                <a:lnTo>
                  <a:pt x="8541" y="9465"/>
                </a:lnTo>
                <a:lnTo>
                  <a:pt x="8711" y="9514"/>
                </a:lnTo>
                <a:lnTo>
                  <a:pt x="8906" y="9538"/>
                </a:lnTo>
                <a:lnTo>
                  <a:pt x="9101" y="9538"/>
                </a:lnTo>
                <a:lnTo>
                  <a:pt x="9271" y="9514"/>
                </a:lnTo>
                <a:lnTo>
                  <a:pt x="9466" y="9441"/>
                </a:lnTo>
                <a:lnTo>
                  <a:pt x="9611" y="9368"/>
                </a:lnTo>
                <a:lnTo>
                  <a:pt x="9733" y="9465"/>
                </a:lnTo>
                <a:lnTo>
                  <a:pt x="9855" y="9514"/>
                </a:lnTo>
                <a:lnTo>
                  <a:pt x="10025" y="9563"/>
                </a:lnTo>
                <a:lnTo>
                  <a:pt x="10195" y="9563"/>
                </a:lnTo>
                <a:lnTo>
                  <a:pt x="10366" y="9538"/>
                </a:lnTo>
                <a:lnTo>
                  <a:pt x="10560" y="9490"/>
                </a:lnTo>
                <a:lnTo>
                  <a:pt x="10706" y="9417"/>
                </a:lnTo>
                <a:lnTo>
                  <a:pt x="10852" y="9319"/>
                </a:lnTo>
                <a:lnTo>
                  <a:pt x="10974" y="9392"/>
                </a:lnTo>
                <a:lnTo>
                  <a:pt x="11096" y="9441"/>
                </a:lnTo>
                <a:lnTo>
                  <a:pt x="11242" y="9465"/>
                </a:lnTo>
                <a:lnTo>
                  <a:pt x="11363" y="9490"/>
                </a:lnTo>
                <a:lnTo>
                  <a:pt x="11509" y="9490"/>
                </a:lnTo>
                <a:lnTo>
                  <a:pt x="11655" y="9465"/>
                </a:lnTo>
                <a:lnTo>
                  <a:pt x="11801" y="9417"/>
                </a:lnTo>
                <a:lnTo>
                  <a:pt x="11923" y="9344"/>
                </a:lnTo>
                <a:lnTo>
                  <a:pt x="12020" y="9441"/>
                </a:lnTo>
                <a:lnTo>
                  <a:pt x="12142" y="9490"/>
                </a:lnTo>
                <a:lnTo>
                  <a:pt x="12434" y="9490"/>
                </a:lnTo>
                <a:lnTo>
                  <a:pt x="12580" y="9441"/>
                </a:lnTo>
                <a:lnTo>
                  <a:pt x="12750" y="9392"/>
                </a:lnTo>
                <a:lnTo>
                  <a:pt x="12896" y="9319"/>
                </a:lnTo>
                <a:lnTo>
                  <a:pt x="13042" y="9222"/>
                </a:lnTo>
                <a:lnTo>
                  <a:pt x="13091" y="9295"/>
                </a:lnTo>
                <a:lnTo>
                  <a:pt x="13164" y="9344"/>
                </a:lnTo>
                <a:lnTo>
                  <a:pt x="13310" y="9417"/>
                </a:lnTo>
                <a:lnTo>
                  <a:pt x="13480" y="9441"/>
                </a:lnTo>
                <a:lnTo>
                  <a:pt x="13675" y="9441"/>
                </a:lnTo>
                <a:lnTo>
                  <a:pt x="13870" y="9392"/>
                </a:lnTo>
                <a:lnTo>
                  <a:pt x="14064" y="9319"/>
                </a:lnTo>
                <a:lnTo>
                  <a:pt x="14259" y="9246"/>
                </a:lnTo>
                <a:lnTo>
                  <a:pt x="14405" y="9149"/>
                </a:lnTo>
                <a:lnTo>
                  <a:pt x="14478" y="9101"/>
                </a:lnTo>
                <a:lnTo>
                  <a:pt x="14502" y="9028"/>
                </a:lnTo>
                <a:lnTo>
                  <a:pt x="14478" y="8955"/>
                </a:lnTo>
                <a:lnTo>
                  <a:pt x="14454" y="8882"/>
                </a:lnTo>
                <a:lnTo>
                  <a:pt x="14429" y="8833"/>
                </a:lnTo>
                <a:lnTo>
                  <a:pt x="14356" y="8809"/>
                </a:lnTo>
                <a:lnTo>
                  <a:pt x="14308" y="8809"/>
                </a:lnTo>
                <a:lnTo>
                  <a:pt x="14235" y="8833"/>
                </a:lnTo>
                <a:lnTo>
                  <a:pt x="14016" y="8955"/>
                </a:lnTo>
                <a:lnTo>
                  <a:pt x="13845" y="9028"/>
                </a:lnTo>
                <a:lnTo>
                  <a:pt x="13675" y="9076"/>
                </a:lnTo>
                <a:lnTo>
                  <a:pt x="13529" y="9101"/>
                </a:lnTo>
                <a:lnTo>
                  <a:pt x="13407" y="9101"/>
                </a:lnTo>
                <a:lnTo>
                  <a:pt x="13359" y="9076"/>
                </a:lnTo>
                <a:lnTo>
                  <a:pt x="13334" y="9028"/>
                </a:lnTo>
                <a:lnTo>
                  <a:pt x="13310" y="8979"/>
                </a:lnTo>
                <a:lnTo>
                  <a:pt x="13310" y="8906"/>
                </a:lnTo>
                <a:lnTo>
                  <a:pt x="13310" y="8857"/>
                </a:lnTo>
                <a:lnTo>
                  <a:pt x="13286" y="8784"/>
                </a:lnTo>
                <a:lnTo>
                  <a:pt x="13261" y="8736"/>
                </a:lnTo>
                <a:lnTo>
                  <a:pt x="13213" y="8711"/>
                </a:lnTo>
                <a:lnTo>
                  <a:pt x="13091" y="8711"/>
                </a:lnTo>
                <a:lnTo>
                  <a:pt x="13042" y="8736"/>
                </a:lnTo>
                <a:lnTo>
                  <a:pt x="13018" y="8784"/>
                </a:lnTo>
                <a:lnTo>
                  <a:pt x="12945" y="8882"/>
                </a:lnTo>
                <a:lnTo>
                  <a:pt x="12823" y="8979"/>
                </a:lnTo>
                <a:lnTo>
                  <a:pt x="12653" y="9076"/>
                </a:lnTo>
                <a:lnTo>
                  <a:pt x="12507" y="9149"/>
                </a:lnTo>
                <a:lnTo>
                  <a:pt x="12361" y="9198"/>
                </a:lnTo>
                <a:lnTo>
                  <a:pt x="12312" y="9198"/>
                </a:lnTo>
                <a:lnTo>
                  <a:pt x="12264" y="9173"/>
                </a:lnTo>
                <a:lnTo>
                  <a:pt x="12215" y="9149"/>
                </a:lnTo>
                <a:lnTo>
                  <a:pt x="12191" y="9101"/>
                </a:lnTo>
                <a:lnTo>
                  <a:pt x="12191" y="9028"/>
                </a:lnTo>
                <a:lnTo>
                  <a:pt x="12215" y="8930"/>
                </a:lnTo>
                <a:lnTo>
                  <a:pt x="12215" y="8857"/>
                </a:lnTo>
                <a:lnTo>
                  <a:pt x="12191" y="8809"/>
                </a:lnTo>
                <a:lnTo>
                  <a:pt x="12142" y="8760"/>
                </a:lnTo>
                <a:lnTo>
                  <a:pt x="12093" y="8736"/>
                </a:lnTo>
                <a:lnTo>
                  <a:pt x="12045" y="8736"/>
                </a:lnTo>
                <a:lnTo>
                  <a:pt x="11972" y="8760"/>
                </a:lnTo>
                <a:lnTo>
                  <a:pt x="11923" y="8784"/>
                </a:lnTo>
                <a:lnTo>
                  <a:pt x="11899" y="8857"/>
                </a:lnTo>
                <a:lnTo>
                  <a:pt x="11801" y="8979"/>
                </a:lnTo>
                <a:lnTo>
                  <a:pt x="11704" y="9076"/>
                </a:lnTo>
                <a:lnTo>
                  <a:pt x="11582" y="9125"/>
                </a:lnTo>
                <a:lnTo>
                  <a:pt x="11266" y="9125"/>
                </a:lnTo>
                <a:lnTo>
                  <a:pt x="11169" y="9076"/>
                </a:lnTo>
                <a:lnTo>
                  <a:pt x="11096" y="9028"/>
                </a:lnTo>
                <a:lnTo>
                  <a:pt x="11144" y="8882"/>
                </a:lnTo>
                <a:lnTo>
                  <a:pt x="11144" y="8809"/>
                </a:lnTo>
                <a:lnTo>
                  <a:pt x="11120" y="8736"/>
                </a:lnTo>
                <a:lnTo>
                  <a:pt x="11071" y="8687"/>
                </a:lnTo>
                <a:lnTo>
                  <a:pt x="11023" y="8663"/>
                </a:lnTo>
                <a:lnTo>
                  <a:pt x="10950" y="8638"/>
                </a:lnTo>
                <a:close/>
                <a:moveTo>
                  <a:pt x="1314" y="9003"/>
                </a:moveTo>
                <a:lnTo>
                  <a:pt x="1290" y="9611"/>
                </a:lnTo>
                <a:lnTo>
                  <a:pt x="1168" y="9660"/>
                </a:lnTo>
                <a:lnTo>
                  <a:pt x="1071" y="9733"/>
                </a:lnTo>
                <a:lnTo>
                  <a:pt x="852" y="9903"/>
                </a:lnTo>
                <a:lnTo>
                  <a:pt x="706" y="10049"/>
                </a:lnTo>
                <a:lnTo>
                  <a:pt x="657" y="9368"/>
                </a:lnTo>
                <a:lnTo>
                  <a:pt x="925" y="9271"/>
                </a:lnTo>
                <a:lnTo>
                  <a:pt x="1168" y="9101"/>
                </a:lnTo>
                <a:lnTo>
                  <a:pt x="1314" y="9003"/>
                </a:lnTo>
                <a:close/>
                <a:moveTo>
                  <a:pt x="1266" y="10122"/>
                </a:moveTo>
                <a:lnTo>
                  <a:pt x="1266" y="10877"/>
                </a:lnTo>
                <a:lnTo>
                  <a:pt x="1120" y="10998"/>
                </a:lnTo>
                <a:lnTo>
                  <a:pt x="779" y="11242"/>
                </a:lnTo>
                <a:lnTo>
                  <a:pt x="730" y="10439"/>
                </a:lnTo>
                <a:lnTo>
                  <a:pt x="876" y="10366"/>
                </a:lnTo>
                <a:lnTo>
                  <a:pt x="1022" y="10293"/>
                </a:lnTo>
                <a:lnTo>
                  <a:pt x="1266" y="10122"/>
                </a:lnTo>
                <a:close/>
                <a:moveTo>
                  <a:pt x="11485" y="10633"/>
                </a:moveTo>
                <a:lnTo>
                  <a:pt x="11412" y="10658"/>
                </a:lnTo>
                <a:lnTo>
                  <a:pt x="11339" y="10731"/>
                </a:lnTo>
                <a:lnTo>
                  <a:pt x="11169" y="11023"/>
                </a:lnTo>
                <a:lnTo>
                  <a:pt x="11071" y="11144"/>
                </a:lnTo>
                <a:lnTo>
                  <a:pt x="10950" y="11242"/>
                </a:lnTo>
                <a:lnTo>
                  <a:pt x="10877" y="11290"/>
                </a:lnTo>
                <a:lnTo>
                  <a:pt x="10779" y="11315"/>
                </a:lnTo>
                <a:lnTo>
                  <a:pt x="10560" y="11315"/>
                </a:lnTo>
                <a:lnTo>
                  <a:pt x="10463" y="11290"/>
                </a:lnTo>
                <a:lnTo>
                  <a:pt x="10390" y="11242"/>
                </a:lnTo>
                <a:lnTo>
                  <a:pt x="10317" y="11169"/>
                </a:lnTo>
                <a:lnTo>
                  <a:pt x="10293" y="11096"/>
                </a:lnTo>
                <a:lnTo>
                  <a:pt x="10366" y="10901"/>
                </a:lnTo>
                <a:lnTo>
                  <a:pt x="10366" y="10828"/>
                </a:lnTo>
                <a:lnTo>
                  <a:pt x="10341" y="10755"/>
                </a:lnTo>
                <a:lnTo>
                  <a:pt x="10293" y="10706"/>
                </a:lnTo>
                <a:lnTo>
                  <a:pt x="10244" y="10658"/>
                </a:lnTo>
                <a:lnTo>
                  <a:pt x="10098" y="10658"/>
                </a:lnTo>
                <a:lnTo>
                  <a:pt x="10049" y="10682"/>
                </a:lnTo>
                <a:lnTo>
                  <a:pt x="10001" y="10755"/>
                </a:lnTo>
                <a:lnTo>
                  <a:pt x="9928" y="10877"/>
                </a:lnTo>
                <a:lnTo>
                  <a:pt x="9903" y="10998"/>
                </a:lnTo>
                <a:lnTo>
                  <a:pt x="9806" y="11120"/>
                </a:lnTo>
                <a:lnTo>
                  <a:pt x="9636" y="11217"/>
                </a:lnTo>
                <a:lnTo>
                  <a:pt x="9539" y="11242"/>
                </a:lnTo>
                <a:lnTo>
                  <a:pt x="9393" y="11266"/>
                </a:lnTo>
                <a:lnTo>
                  <a:pt x="9344" y="11242"/>
                </a:lnTo>
                <a:lnTo>
                  <a:pt x="9295" y="11217"/>
                </a:lnTo>
                <a:lnTo>
                  <a:pt x="9295" y="11169"/>
                </a:lnTo>
                <a:lnTo>
                  <a:pt x="9295" y="11096"/>
                </a:lnTo>
                <a:lnTo>
                  <a:pt x="9320" y="11023"/>
                </a:lnTo>
                <a:lnTo>
                  <a:pt x="9320" y="10950"/>
                </a:lnTo>
                <a:lnTo>
                  <a:pt x="9295" y="10901"/>
                </a:lnTo>
                <a:lnTo>
                  <a:pt x="9247" y="10852"/>
                </a:lnTo>
                <a:lnTo>
                  <a:pt x="9198" y="10828"/>
                </a:lnTo>
                <a:lnTo>
                  <a:pt x="9125" y="10804"/>
                </a:lnTo>
                <a:lnTo>
                  <a:pt x="9052" y="10828"/>
                </a:lnTo>
                <a:lnTo>
                  <a:pt x="8979" y="10852"/>
                </a:lnTo>
                <a:lnTo>
                  <a:pt x="8784" y="11047"/>
                </a:lnTo>
                <a:lnTo>
                  <a:pt x="8565" y="11242"/>
                </a:lnTo>
                <a:lnTo>
                  <a:pt x="8419" y="11290"/>
                </a:lnTo>
                <a:lnTo>
                  <a:pt x="8225" y="11315"/>
                </a:lnTo>
                <a:lnTo>
                  <a:pt x="8103" y="11290"/>
                </a:lnTo>
                <a:lnTo>
                  <a:pt x="8006" y="11290"/>
                </a:lnTo>
                <a:lnTo>
                  <a:pt x="7933" y="11242"/>
                </a:lnTo>
                <a:lnTo>
                  <a:pt x="7884" y="11193"/>
                </a:lnTo>
                <a:lnTo>
                  <a:pt x="7908" y="11071"/>
                </a:lnTo>
                <a:lnTo>
                  <a:pt x="7908" y="10901"/>
                </a:lnTo>
                <a:lnTo>
                  <a:pt x="7884" y="10828"/>
                </a:lnTo>
                <a:lnTo>
                  <a:pt x="7835" y="10755"/>
                </a:lnTo>
                <a:lnTo>
                  <a:pt x="7787" y="10706"/>
                </a:lnTo>
                <a:lnTo>
                  <a:pt x="7714" y="10682"/>
                </a:lnTo>
                <a:lnTo>
                  <a:pt x="7616" y="10682"/>
                </a:lnTo>
                <a:lnTo>
                  <a:pt x="7543" y="10706"/>
                </a:lnTo>
                <a:lnTo>
                  <a:pt x="7495" y="10779"/>
                </a:lnTo>
                <a:lnTo>
                  <a:pt x="7446" y="10852"/>
                </a:lnTo>
                <a:lnTo>
                  <a:pt x="7397" y="10974"/>
                </a:lnTo>
                <a:lnTo>
                  <a:pt x="7397" y="11071"/>
                </a:lnTo>
                <a:lnTo>
                  <a:pt x="7324" y="11144"/>
                </a:lnTo>
                <a:lnTo>
                  <a:pt x="7227" y="11193"/>
                </a:lnTo>
                <a:lnTo>
                  <a:pt x="7008" y="11193"/>
                </a:lnTo>
                <a:lnTo>
                  <a:pt x="6911" y="11169"/>
                </a:lnTo>
                <a:lnTo>
                  <a:pt x="6789" y="11096"/>
                </a:lnTo>
                <a:lnTo>
                  <a:pt x="6716" y="11023"/>
                </a:lnTo>
                <a:lnTo>
                  <a:pt x="6667" y="10950"/>
                </a:lnTo>
                <a:lnTo>
                  <a:pt x="6619" y="10877"/>
                </a:lnTo>
                <a:lnTo>
                  <a:pt x="6546" y="10804"/>
                </a:lnTo>
                <a:lnTo>
                  <a:pt x="6473" y="10779"/>
                </a:lnTo>
                <a:lnTo>
                  <a:pt x="6400" y="10779"/>
                </a:lnTo>
                <a:lnTo>
                  <a:pt x="6302" y="10804"/>
                </a:lnTo>
                <a:lnTo>
                  <a:pt x="6254" y="10852"/>
                </a:lnTo>
                <a:lnTo>
                  <a:pt x="6205" y="10901"/>
                </a:lnTo>
                <a:lnTo>
                  <a:pt x="6205" y="10998"/>
                </a:lnTo>
                <a:lnTo>
                  <a:pt x="6205" y="11096"/>
                </a:lnTo>
                <a:lnTo>
                  <a:pt x="6181" y="11169"/>
                </a:lnTo>
                <a:lnTo>
                  <a:pt x="6156" y="11217"/>
                </a:lnTo>
                <a:lnTo>
                  <a:pt x="6132" y="11266"/>
                </a:lnTo>
                <a:lnTo>
                  <a:pt x="6035" y="11315"/>
                </a:lnTo>
                <a:lnTo>
                  <a:pt x="5937" y="11339"/>
                </a:lnTo>
                <a:lnTo>
                  <a:pt x="5840" y="11315"/>
                </a:lnTo>
                <a:lnTo>
                  <a:pt x="5743" y="11242"/>
                </a:lnTo>
                <a:lnTo>
                  <a:pt x="5694" y="11144"/>
                </a:lnTo>
                <a:lnTo>
                  <a:pt x="5694" y="11096"/>
                </a:lnTo>
                <a:lnTo>
                  <a:pt x="5694" y="11047"/>
                </a:lnTo>
                <a:lnTo>
                  <a:pt x="5694" y="10925"/>
                </a:lnTo>
                <a:lnTo>
                  <a:pt x="5670" y="10852"/>
                </a:lnTo>
                <a:lnTo>
                  <a:pt x="5621" y="10779"/>
                </a:lnTo>
                <a:lnTo>
                  <a:pt x="5524" y="10755"/>
                </a:lnTo>
                <a:lnTo>
                  <a:pt x="5451" y="10731"/>
                </a:lnTo>
                <a:lnTo>
                  <a:pt x="5353" y="10755"/>
                </a:lnTo>
                <a:lnTo>
                  <a:pt x="5280" y="10828"/>
                </a:lnTo>
                <a:lnTo>
                  <a:pt x="5232" y="10901"/>
                </a:lnTo>
                <a:lnTo>
                  <a:pt x="5183" y="10998"/>
                </a:lnTo>
                <a:lnTo>
                  <a:pt x="5110" y="11096"/>
                </a:lnTo>
                <a:lnTo>
                  <a:pt x="5037" y="11169"/>
                </a:lnTo>
                <a:lnTo>
                  <a:pt x="4964" y="11242"/>
                </a:lnTo>
                <a:lnTo>
                  <a:pt x="4769" y="11339"/>
                </a:lnTo>
                <a:lnTo>
                  <a:pt x="4648" y="11363"/>
                </a:lnTo>
                <a:lnTo>
                  <a:pt x="4550" y="11388"/>
                </a:lnTo>
                <a:lnTo>
                  <a:pt x="4502" y="11388"/>
                </a:lnTo>
                <a:lnTo>
                  <a:pt x="4453" y="11363"/>
                </a:lnTo>
                <a:lnTo>
                  <a:pt x="4380" y="11315"/>
                </a:lnTo>
                <a:lnTo>
                  <a:pt x="4331" y="11217"/>
                </a:lnTo>
                <a:lnTo>
                  <a:pt x="4307" y="11120"/>
                </a:lnTo>
                <a:lnTo>
                  <a:pt x="4258" y="10950"/>
                </a:lnTo>
                <a:lnTo>
                  <a:pt x="4234" y="10877"/>
                </a:lnTo>
                <a:lnTo>
                  <a:pt x="4210" y="10877"/>
                </a:lnTo>
                <a:lnTo>
                  <a:pt x="4210" y="10852"/>
                </a:lnTo>
                <a:lnTo>
                  <a:pt x="4185" y="10828"/>
                </a:lnTo>
                <a:lnTo>
                  <a:pt x="4137" y="10804"/>
                </a:lnTo>
                <a:lnTo>
                  <a:pt x="4088" y="10804"/>
                </a:lnTo>
                <a:lnTo>
                  <a:pt x="4039" y="10828"/>
                </a:lnTo>
                <a:lnTo>
                  <a:pt x="3991" y="10852"/>
                </a:lnTo>
                <a:lnTo>
                  <a:pt x="3942" y="10950"/>
                </a:lnTo>
                <a:lnTo>
                  <a:pt x="3918" y="11071"/>
                </a:lnTo>
                <a:lnTo>
                  <a:pt x="3918" y="11290"/>
                </a:lnTo>
                <a:lnTo>
                  <a:pt x="3942" y="11388"/>
                </a:lnTo>
                <a:lnTo>
                  <a:pt x="3966" y="11509"/>
                </a:lnTo>
                <a:lnTo>
                  <a:pt x="4015" y="11582"/>
                </a:lnTo>
                <a:lnTo>
                  <a:pt x="4088" y="11680"/>
                </a:lnTo>
                <a:lnTo>
                  <a:pt x="4185" y="11753"/>
                </a:lnTo>
                <a:lnTo>
                  <a:pt x="4283" y="11801"/>
                </a:lnTo>
                <a:lnTo>
                  <a:pt x="4429" y="11850"/>
                </a:lnTo>
                <a:lnTo>
                  <a:pt x="4721" y="11850"/>
                </a:lnTo>
                <a:lnTo>
                  <a:pt x="4842" y="11826"/>
                </a:lnTo>
                <a:lnTo>
                  <a:pt x="4988" y="11777"/>
                </a:lnTo>
                <a:lnTo>
                  <a:pt x="5110" y="11704"/>
                </a:lnTo>
                <a:lnTo>
                  <a:pt x="5232" y="11631"/>
                </a:lnTo>
                <a:lnTo>
                  <a:pt x="5353" y="11534"/>
                </a:lnTo>
                <a:lnTo>
                  <a:pt x="5475" y="11655"/>
                </a:lnTo>
                <a:lnTo>
                  <a:pt x="5645" y="11728"/>
                </a:lnTo>
                <a:lnTo>
                  <a:pt x="5816" y="11777"/>
                </a:lnTo>
                <a:lnTo>
                  <a:pt x="5986" y="11801"/>
                </a:lnTo>
                <a:lnTo>
                  <a:pt x="6156" y="11777"/>
                </a:lnTo>
                <a:lnTo>
                  <a:pt x="6327" y="11728"/>
                </a:lnTo>
                <a:lnTo>
                  <a:pt x="6473" y="11631"/>
                </a:lnTo>
                <a:lnTo>
                  <a:pt x="6570" y="11509"/>
                </a:lnTo>
                <a:lnTo>
                  <a:pt x="6716" y="11558"/>
                </a:lnTo>
                <a:lnTo>
                  <a:pt x="6838" y="11607"/>
                </a:lnTo>
                <a:lnTo>
                  <a:pt x="6984" y="11631"/>
                </a:lnTo>
                <a:lnTo>
                  <a:pt x="7105" y="11655"/>
                </a:lnTo>
                <a:lnTo>
                  <a:pt x="7251" y="11655"/>
                </a:lnTo>
                <a:lnTo>
                  <a:pt x="7373" y="11631"/>
                </a:lnTo>
                <a:lnTo>
                  <a:pt x="7519" y="11582"/>
                </a:lnTo>
                <a:lnTo>
                  <a:pt x="7616" y="11534"/>
                </a:lnTo>
                <a:lnTo>
                  <a:pt x="7787" y="11631"/>
                </a:lnTo>
                <a:lnTo>
                  <a:pt x="7957" y="11728"/>
                </a:lnTo>
                <a:lnTo>
                  <a:pt x="8103" y="11777"/>
                </a:lnTo>
                <a:lnTo>
                  <a:pt x="8249" y="11801"/>
                </a:lnTo>
                <a:lnTo>
                  <a:pt x="8395" y="11777"/>
                </a:lnTo>
                <a:lnTo>
                  <a:pt x="8517" y="11753"/>
                </a:lnTo>
                <a:lnTo>
                  <a:pt x="8638" y="11680"/>
                </a:lnTo>
                <a:lnTo>
                  <a:pt x="8760" y="11607"/>
                </a:lnTo>
                <a:lnTo>
                  <a:pt x="9003" y="11436"/>
                </a:lnTo>
                <a:lnTo>
                  <a:pt x="9052" y="11509"/>
                </a:lnTo>
                <a:lnTo>
                  <a:pt x="9149" y="11582"/>
                </a:lnTo>
                <a:lnTo>
                  <a:pt x="9271" y="11631"/>
                </a:lnTo>
                <a:lnTo>
                  <a:pt x="9563" y="11631"/>
                </a:lnTo>
                <a:lnTo>
                  <a:pt x="9733" y="11582"/>
                </a:lnTo>
                <a:lnTo>
                  <a:pt x="9903" y="11534"/>
                </a:lnTo>
                <a:lnTo>
                  <a:pt x="10025" y="11436"/>
                </a:lnTo>
                <a:lnTo>
                  <a:pt x="10098" y="11509"/>
                </a:lnTo>
                <a:lnTo>
                  <a:pt x="10195" y="11582"/>
                </a:lnTo>
                <a:lnTo>
                  <a:pt x="10414" y="11680"/>
                </a:lnTo>
                <a:lnTo>
                  <a:pt x="10560" y="11728"/>
                </a:lnTo>
                <a:lnTo>
                  <a:pt x="10682" y="11753"/>
                </a:lnTo>
                <a:lnTo>
                  <a:pt x="10828" y="11728"/>
                </a:lnTo>
                <a:lnTo>
                  <a:pt x="10950" y="11704"/>
                </a:lnTo>
                <a:lnTo>
                  <a:pt x="11071" y="11655"/>
                </a:lnTo>
                <a:lnTo>
                  <a:pt x="11193" y="11582"/>
                </a:lnTo>
                <a:lnTo>
                  <a:pt x="11388" y="11388"/>
                </a:lnTo>
                <a:lnTo>
                  <a:pt x="11509" y="11509"/>
                </a:lnTo>
                <a:lnTo>
                  <a:pt x="11655" y="11582"/>
                </a:lnTo>
                <a:lnTo>
                  <a:pt x="11801" y="11631"/>
                </a:lnTo>
                <a:lnTo>
                  <a:pt x="11996" y="11655"/>
                </a:lnTo>
                <a:lnTo>
                  <a:pt x="12166" y="11655"/>
                </a:lnTo>
                <a:lnTo>
                  <a:pt x="12337" y="11631"/>
                </a:lnTo>
                <a:lnTo>
                  <a:pt x="12507" y="11582"/>
                </a:lnTo>
                <a:lnTo>
                  <a:pt x="12653" y="11509"/>
                </a:lnTo>
                <a:lnTo>
                  <a:pt x="12799" y="11582"/>
                </a:lnTo>
                <a:lnTo>
                  <a:pt x="12945" y="11607"/>
                </a:lnTo>
                <a:lnTo>
                  <a:pt x="13115" y="11631"/>
                </a:lnTo>
                <a:lnTo>
                  <a:pt x="13286" y="11631"/>
                </a:lnTo>
                <a:lnTo>
                  <a:pt x="13456" y="11607"/>
                </a:lnTo>
                <a:lnTo>
                  <a:pt x="13651" y="11558"/>
                </a:lnTo>
                <a:lnTo>
                  <a:pt x="13797" y="11485"/>
                </a:lnTo>
                <a:lnTo>
                  <a:pt x="13967" y="11388"/>
                </a:lnTo>
                <a:lnTo>
                  <a:pt x="14040" y="11436"/>
                </a:lnTo>
                <a:lnTo>
                  <a:pt x="14137" y="11461"/>
                </a:lnTo>
                <a:lnTo>
                  <a:pt x="14259" y="11461"/>
                </a:lnTo>
                <a:lnTo>
                  <a:pt x="14405" y="11436"/>
                </a:lnTo>
                <a:lnTo>
                  <a:pt x="14478" y="11388"/>
                </a:lnTo>
                <a:lnTo>
                  <a:pt x="14527" y="11339"/>
                </a:lnTo>
                <a:lnTo>
                  <a:pt x="14551" y="11266"/>
                </a:lnTo>
                <a:lnTo>
                  <a:pt x="14551" y="11193"/>
                </a:lnTo>
                <a:lnTo>
                  <a:pt x="14527" y="11120"/>
                </a:lnTo>
                <a:lnTo>
                  <a:pt x="14478" y="11071"/>
                </a:lnTo>
                <a:lnTo>
                  <a:pt x="14429" y="11047"/>
                </a:lnTo>
                <a:lnTo>
                  <a:pt x="14356" y="11023"/>
                </a:lnTo>
                <a:lnTo>
                  <a:pt x="14283" y="11047"/>
                </a:lnTo>
                <a:lnTo>
                  <a:pt x="14210" y="11023"/>
                </a:lnTo>
                <a:lnTo>
                  <a:pt x="14137" y="10925"/>
                </a:lnTo>
                <a:lnTo>
                  <a:pt x="14040" y="10852"/>
                </a:lnTo>
                <a:lnTo>
                  <a:pt x="13943" y="10852"/>
                </a:lnTo>
                <a:lnTo>
                  <a:pt x="13894" y="10877"/>
                </a:lnTo>
                <a:lnTo>
                  <a:pt x="13845" y="10925"/>
                </a:lnTo>
                <a:lnTo>
                  <a:pt x="13772" y="10974"/>
                </a:lnTo>
                <a:lnTo>
                  <a:pt x="13651" y="11047"/>
                </a:lnTo>
                <a:lnTo>
                  <a:pt x="13505" y="11120"/>
                </a:lnTo>
                <a:lnTo>
                  <a:pt x="13334" y="11169"/>
                </a:lnTo>
                <a:lnTo>
                  <a:pt x="13188" y="11217"/>
                </a:lnTo>
                <a:lnTo>
                  <a:pt x="12994" y="11217"/>
                </a:lnTo>
                <a:lnTo>
                  <a:pt x="12969" y="11193"/>
                </a:lnTo>
                <a:lnTo>
                  <a:pt x="12945" y="11144"/>
                </a:lnTo>
                <a:lnTo>
                  <a:pt x="12921" y="11096"/>
                </a:lnTo>
                <a:lnTo>
                  <a:pt x="12945" y="10974"/>
                </a:lnTo>
                <a:lnTo>
                  <a:pt x="12945" y="10901"/>
                </a:lnTo>
                <a:lnTo>
                  <a:pt x="12896" y="10828"/>
                </a:lnTo>
                <a:lnTo>
                  <a:pt x="12848" y="10779"/>
                </a:lnTo>
                <a:lnTo>
                  <a:pt x="12775" y="10755"/>
                </a:lnTo>
                <a:lnTo>
                  <a:pt x="12677" y="10779"/>
                </a:lnTo>
                <a:lnTo>
                  <a:pt x="12629" y="10804"/>
                </a:lnTo>
                <a:lnTo>
                  <a:pt x="12556" y="10852"/>
                </a:lnTo>
                <a:lnTo>
                  <a:pt x="12531" y="10925"/>
                </a:lnTo>
                <a:lnTo>
                  <a:pt x="12507" y="11047"/>
                </a:lnTo>
                <a:lnTo>
                  <a:pt x="12458" y="11096"/>
                </a:lnTo>
                <a:lnTo>
                  <a:pt x="12410" y="11144"/>
                </a:lnTo>
                <a:lnTo>
                  <a:pt x="12288" y="11217"/>
                </a:lnTo>
                <a:lnTo>
                  <a:pt x="12142" y="11242"/>
                </a:lnTo>
                <a:lnTo>
                  <a:pt x="11972" y="11242"/>
                </a:lnTo>
                <a:lnTo>
                  <a:pt x="11850" y="11217"/>
                </a:lnTo>
                <a:lnTo>
                  <a:pt x="11728" y="11144"/>
                </a:lnTo>
                <a:lnTo>
                  <a:pt x="11704" y="11120"/>
                </a:lnTo>
                <a:lnTo>
                  <a:pt x="11680" y="11071"/>
                </a:lnTo>
                <a:lnTo>
                  <a:pt x="11680" y="10998"/>
                </a:lnTo>
                <a:lnTo>
                  <a:pt x="11704" y="10950"/>
                </a:lnTo>
                <a:lnTo>
                  <a:pt x="11728" y="10852"/>
                </a:lnTo>
                <a:lnTo>
                  <a:pt x="11728" y="10779"/>
                </a:lnTo>
                <a:lnTo>
                  <a:pt x="11680" y="10706"/>
                </a:lnTo>
                <a:lnTo>
                  <a:pt x="11631" y="10658"/>
                </a:lnTo>
                <a:lnTo>
                  <a:pt x="11558" y="10633"/>
                </a:lnTo>
                <a:close/>
                <a:moveTo>
                  <a:pt x="1266" y="11363"/>
                </a:moveTo>
                <a:lnTo>
                  <a:pt x="1266" y="11826"/>
                </a:lnTo>
                <a:lnTo>
                  <a:pt x="1095" y="11972"/>
                </a:lnTo>
                <a:lnTo>
                  <a:pt x="974" y="12118"/>
                </a:lnTo>
                <a:lnTo>
                  <a:pt x="876" y="12215"/>
                </a:lnTo>
                <a:lnTo>
                  <a:pt x="828" y="12337"/>
                </a:lnTo>
                <a:lnTo>
                  <a:pt x="803" y="11534"/>
                </a:lnTo>
                <a:lnTo>
                  <a:pt x="803" y="11485"/>
                </a:lnTo>
                <a:lnTo>
                  <a:pt x="925" y="11485"/>
                </a:lnTo>
                <a:lnTo>
                  <a:pt x="1047" y="11461"/>
                </a:lnTo>
                <a:lnTo>
                  <a:pt x="1144" y="11412"/>
                </a:lnTo>
                <a:lnTo>
                  <a:pt x="1266" y="11363"/>
                </a:lnTo>
                <a:close/>
                <a:moveTo>
                  <a:pt x="1266" y="12385"/>
                </a:moveTo>
                <a:lnTo>
                  <a:pt x="1266" y="12872"/>
                </a:lnTo>
                <a:lnTo>
                  <a:pt x="974" y="13140"/>
                </a:lnTo>
                <a:lnTo>
                  <a:pt x="828" y="13286"/>
                </a:lnTo>
                <a:lnTo>
                  <a:pt x="828" y="12653"/>
                </a:lnTo>
                <a:lnTo>
                  <a:pt x="1022" y="12556"/>
                </a:lnTo>
                <a:lnTo>
                  <a:pt x="1217" y="12410"/>
                </a:lnTo>
                <a:lnTo>
                  <a:pt x="1266" y="12385"/>
                </a:lnTo>
                <a:close/>
                <a:moveTo>
                  <a:pt x="4088" y="12775"/>
                </a:moveTo>
                <a:lnTo>
                  <a:pt x="4039" y="12799"/>
                </a:lnTo>
                <a:lnTo>
                  <a:pt x="4015" y="12823"/>
                </a:lnTo>
                <a:lnTo>
                  <a:pt x="3820" y="13164"/>
                </a:lnTo>
                <a:lnTo>
                  <a:pt x="3747" y="13359"/>
                </a:lnTo>
                <a:lnTo>
                  <a:pt x="3699" y="13553"/>
                </a:lnTo>
                <a:lnTo>
                  <a:pt x="3674" y="13748"/>
                </a:lnTo>
                <a:lnTo>
                  <a:pt x="3699" y="13821"/>
                </a:lnTo>
                <a:lnTo>
                  <a:pt x="3747" y="13894"/>
                </a:lnTo>
                <a:lnTo>
                  <a:pt x="3796" y="13967"/>
                </a:lnTo>
                <a:lnTo>
                  <a:pt x="3869" y="13991"/>
                </a:lnTo>
                <a:lnTo>
                  <a:pt x="3991" y="14040"/>
                </a:lnTo>
                <a:lnTo>
                  <a:pt x="4258" y="14040"/>
                </a:lnTo>
                <a:lnTo>
                  <a:pt x="4404" y="14016"/>
                </a:lnTo>
                <a:lnTo>
                  <a:pt x="4526" y="13967"/>
                </a:lnTo>
                <a:lnTo>
                  <a:pt x="4672" y="13918"/>
                </a:lnTo>
                <a:lnTo>
                  <a:pt x="4940" y="13748"/>
                </a:lnTo>
                <a:lnTo>
                  <a:pt x="5183" y="13578"/>
                </a:lnTo>
                <a:lnTo>
                  <a:pt x="5256" y="13675"/>
                </a:lnTo>
                <a:lnTo>
                  <a:pt x="5353" y="13748"/>
                </a:lnTo>
                <a:lnTo>
                  <a:pt x="5475" y="13821"/>
                </a:lnTo>
                <a:lnTo>
                  <a:pt x="5621" y="13870"/>
                </a:lnTo>
                <a:lnTo>
                  <a:pt x="5791" y="13918"/>
                </a:lnTo>
                <a:lnTo>
                  <a:pt x="6108" y="13918"/>
                </a:lnTo>
                <a:lnTo>
                  <a:pt x="6278" y="13894"/>
                </a:lnTo>
                <a:lnTo>
                  <a:pt x="6424" y="13821"/>
                </a:lnTo>
                <a:lnTo>
                  <a:pt x="6570" y="13772"/>
                </a:lnTo>
                <a:lnTo>
                  <a:pt x="6692" y="13675"/>
                </a:lnTo>
                <a:lnTo>
                  <a:pt x="6838" y="13578"/>
                </a:lnTo>
                <a:lnTo>
                  <a:pt x="6959" y="13675"/>
                </a:lnTo>
                <a:lnTo>
                  <a:pt x="7130" y="13724"/>
                </a:lnTo>
                <a:lnTo>
                  <a:pt x="7324" y="13748"/>
                </a:lnTo>
                <a:lnTo>
                  <a:pt x="7519" y="13748"/>
                </a:lnTo>
                <a:lnTo>
                  <a:pt x="8030" y="13724"/>
                </a:lnTo>
                <a:lnTo>
                  <a:pt x="8565" y="13748"/>
                </a:lnTo>
                <a:lnTo>
                  <a:pt x="8906" y="13772"/>
                </a:lnTo>
                <a:lnTo>
                  <a:pt x="9271" y="13748"/>
                </a:lnTo>
                <a:lnTo>
                  <a:pt x="9466" y="13724"/>
                </a:lnTo>
                <a:lnTo>
                  <a:pt x="9636" y="13675"/>
                </a:lnTo>
                <a:lnTo>
                  <a:pt x="9782" y="13578"/>
                </a:lnTo>
                <a:lnTo>
                  <a:pt x="9928" y="13480"/>
                </a:lnTo>
                <a:lnTo>
                  <a:pt x="9952" y="13432"/>
                </a:lnTo>
                <a:lnTo>
                  <a:pt x="9952" y="13383"/>
                </a:lnTo>
                <a:lnTo>
                  <a:pt x="9928" y="13334"/>
                </a:lnTo>
                <a:lnTo>
                  <a:pt x="9879" y="13310"/>
                </a:lnTo>
                <a:lnTo>
                  <a:pt x="9660" y="13261"/>
                </a:lnTo>
                <a:lnTo>
                  <a:pt x="9466" y="13286"/>
                </a:lnTo>
                <a:lnTo>
                  <a:pt x="9028" y="13334"/>
                </a:lnTo>
                <a:lnTo>
                  <a:pt x="8590" y="13334"/>
                </a:lnTo>
                <a:lnTo>
                  <a:pt x="8176" y="13286"/>
                </a:lnTo>
                <a:lnTo>
                  <a:pt x="7957" y="13286"/>
                </a:lnTo>
                <a:lnTo>
                  <a:pt x="7616" y="13310"/>
                </a:lnTo>
                <a:lnTo>
                  <a:pt x="7276" y="13310"/>
                </a:lnTo>
                <a:lnTo>
                  <a:pt x="7203" y="13286"/>
                </a:lnTo>
                <a:lnTo>
                  <a:pt x="7178" y="13261"/>
                </a:lnTo>
                <a:lnTo>
                  <a:pt x="7203" y="13164"/>
                </a:lnTo>
                <a:lnTo>
                  <a:pt x="7178" y="13091"/>
                </a:lnTo>
                <a:lnTo>
                  <a:pt x="7154" y="13042"/>
                </a:lnTo>
                <a:lnTo>
                  <a:pt x="7105" y="12969"/>
                </a:lnTo>
                <a:lnTo>
                  <a:pt x="7057" y="12945"/>
                </a:lnTo>
                <a:lnTo>
                  <a:pt x="6984" y="12921"/>
                </a:lnTo>
                <a:lnTo>
                  <a:pt x="6911" y="12945"/>
                </a:lnTo>
                <a:lnTo>
                  <a:pt x="6838" y="12994"/>
                </a:lnTo>
                <a:lnTo>
                  <a:pt x="6594" y="13237"/>
                </a:lnTo>
                <a:lnTo>
                  <a:pt x="6302" y="13432"/>
                </a:lnTo>
                <a:lnTo>
                  <a:pt x="6205" y="13480"/>
                </a:lnTo>
                <a:lnTo>
                  <a:pt x="6059" y="13505"/>
                </a:lnTo>
                <a:lnTo>
                  <a:pt x="5913" y="13505"/>
                </a:lnTo>
                <a:lnTo>
                  <a:pt x="5767" y="13480"/>
                </a:lnTo>
                <a:lnTo>
                  <a:pt x="5645" y="13432"/>
                </a:lnTo>
                <a:lnTo>
                  <a:pt x="5548" y="13359"/>
                </a:lnTo>
                <a:lnTo>
                  <a:pt x="5524" y="13286"/>
                </a:lnTo>
                <a:lnTo>
                  <a:pt x="5524" y="13237"/>
                </a:lnTo>
                <a:lnTo>
                  <a:pt x="5524" y="13164"/>
                </a:lnTo>
                <a:lnTo>
                  <a:pt x="5548" y="13067"/>
                </a:lnTo>
                <a:lnTo>
                  <a:pt x="5548" y="12994"/>
                </a:lnTo>
                <a:lnTo>
                  <a:pt x="5524" y="12921"/>
                </a:lnTo>
                <a:lnTo>
                  <a:pt x="5475" y="12872"/>
                </a:lnTo>
                <a:lnTo>
                  <a:pt x="5426" y="12823"/>
                </a:lnTo>
                <a:lnTo>
                  <a:pt x="5353" y="12799"/>
                </a:lnTo>
                <a:lnTo>
                  <a:pt x="5280" y="12799"/>
                </a:lnTo>
                <a:lnTo>
                  <a:pt x="5207" y="12848"/>
                </a:lnTo>
                <a:lnTo>
                  <a:pt x="5159" y="12896"/>
                </a:lnTo>
                <a:lnTo>
                  <a:pt x="5086" y="13018"/>
                </a:lnTo>
                <a:lnTo>
                  <a:pt x="5013" y="13091"/>
                </a:lnTo>
                <a:lnTo>
                  <a:pt x="4842" y="13261"/>
                </a:lnTo>
                <a:lnTo>
                  <a:pt x="4648" y="13407"/>
                </a:lnTo>
                <a:lnTo>
                  <a:pt x="4453" y="13505"/>
                </a:lnTo>
                <a:lnTo>
                  <a:pt x="4331" y="13578"/>
                </a:lnTo>
                <a:lnTo>
                  <a:pt x="4185" y="13602"/>
                </a:lnTo>
                <a:lnTo>
                  <a:pt x="4137" y="13602"/>
                </a:lnTo>
                <a:lnTo>
                  <a:pt x="4088" y="13578"/>
                </a:lnTo>
                <a:lnTo>
                  <a:pt x="4088" y="13505"/>
                </a:lnTo>
                <a:lnTo>
                  <a:pt x="4088" y="13407"/>
                </a:lnTo>
                <a:lnTo>
                  <a:pt x="4210" y="12945"/>
                </a:lnTo>
                <a:lnTo>
                  <a:pt x="4210" y="12896"/>
                </a:lnTo>
                <a:lnTo>
                  <a:pt x="4210" y="12848"/>
                </a:lnTo>
                <a:lnTo>
                  <a:pt x="4161" y="12799"/>
                </a:lnTo>
                <a:lnTo>
                  <a:pt x="4112" y="12775"/>
                </a:lnTo>
                <a:close/>
                <a:moveTo>
                  <a:pt x="1266" y="13407"/>
                </a:moveTo>
                <a:lnTo>
                  <a:pt x="1266" y="14113"/>
                </a:lnTo>
                <a:lnTo>
                  <a:pt x="1168" y="14186"/>
                </a:lnTo>
                <a:lnTo>
                  <a:pt x="1071" y="14235"/>
                </a:lnTo>
                <a:lnTo>
                  <a:pt x="925" y="14381"/>
                </a:lnTo>
                <a:lnTo>
                  <a:pt x="779" y="14527"/>
                </a:lnTo>
                <a:lnTo>
                  <a:pt x="803" y="13748"/>
                </a:lnTo>
                <a:lnTo>
                  <a:pt x="925" y="13675"/>
                </a:lnTo>
                <a:lnTo>
                  <a:pt x="1047" y="13578"/>
                </a:lnTo>
                <a:lnTo>
                  <a:pt x="1241" y="13407"/>
                </a:lnTo>
                <a:close/>
                <a:moveTo>
                  <a:pt x="1266" y="14624"/>
                </a:moveTo>
                <a:lnTo>
                  <a:pt x="1266" y="14940"/>
                </a:lnTo>
                <a:lnTo>
                  <a:pt x="1193" y="14989"/>
                </a:lnTo>
                <a:lnTo>
                  <a:pt x="949" y="15208"/>
                </a:lnTo>
                <a:lnTo>
                  <a:pt x="730" y="15451"/>
                </a:lnTo>
                <a:lnTo>
                  <a:pt x="755" y="15062"/>
                </a:lnTo>
                <a:lnTo>
                  <a:pt x="876" y="14989"/>
                </a:lnTo>
                <a:lnTo>
                  <a:pt x="974" y="14892"/>
                </a:lnTo>
                <a:lnTo>
                  <a:pt x="1168" y="14697"/>
                </a:lnTo>
                <a:lnTo>
                  <a:pt x="1266" y="14624"/>
                </a:lnTo>
                <a:close/>
                <a:moveTo>
                  <a:pt x="1241" y="15451"/>
                </a:moveTo>
                <a:lnTo>
                  <a:pt x="1241" y="15500"/>
                </a:lnTo>
                <a:lnTo>
                  <a:pt x="1217" y="15841"/>
                </a:lnTo>
                <a:lnTo>
                  <a:pt x="1071" y="15962"/>
                </a:lnTo>
                <a:lnTo>
                  <a:pt x="925" y="16108"/>
                </a:lnTo>
                <a:lnTo>
                  <a:pt x="682" y="16400"/>
                </a:lnTo>
                <a:lnTo>
                  <a:pt x="706" y="15695"/>
                </a:lnTo>
                <a:lnTo>
                  <a:pt x="755" y="15719"/>
                </a:lnTo>
                <a:lnTo>
                  <a:pt x="828" y="15743"/>
                </a:lnTo>
                <a:lnTo>
                  <a:pt x="876" y="15743"/>
                </a:lnTo>
                <a:lnTo>
                  <a:pt x="949" y="15695"/>
                </a:lnTo>
                <a:lnTo>
                  <a:pt x="1241" y="15451"/>
                </a:lnTo>
                <a:close/>
                <a:moveTo>
                  <a:pt x="1168" y="16327"/>
                </a:moveTo>
                <a:lnTo>
                  <a:pt x="1120" y="17009"/>
                </a:lnTo>
                <a:lnTo>
                  <a:pt x="998" y="17082"/>
                </a:lnTo>
                <a:lnTo>
                  <a:pt x="876" y="17179"/>
                </a:lnTo>
                <a:lnTo>
                  <a:pt x="682" y="17373"/>
                </a:lnTo>
                <a:lnTo>
                  <a:pt x="584" y="17495"/>
                </a:lnTo>
                <a:lnTo>
                  <a:pt x="657" y="16668"/>
                </a:lnTo>
                <a:lnTo>
                  <a:pt x="803" y="16619"/>
                </a:lnTo>
                <a:lnTo>
                  <a:pt x="949" y="16522"/>
                </a:lnTo>
                <a:lnTo>
                  <a:pt x="1168" y="16327"/>
                </a:lnTo>
                <a:close/>
                <a:moveTo>
                  <a:pt x="6813" y="463"/>
                </a:moveTo>
                <a:lnTo>
                  <a:pt x="8322" y="487"/>
                </a:lnTo>
                <a:lnTo>
                  <a:pt x="9830" y="560"/>
                </a:lnTo>
                <a:lnTo>
                  <a:pt x="12848" y="706"/>
                </a:lnTo>
                <a:lnTo>
                  <a:pt x="12775" y="901"/>
                </a:lnTo>
                <a:lnTo>
                  <a:pt x="12750" y="1071"/>
                </a:lnTo>
                <a:lnTo>
                  <a:pt x="12677" y="1484"/>
                </a:lnTo>
                <a:lnTo>
                  <a:pt x="12677" y="1874"/>
                </a:lnTo>
                <a:lnTo>
                  <a:pt x="12702" y="2312"/>
                </a:lnTo>
                <a:lnTo>
                  <a:pt x="12775" y="3115"/>
                </a:lnTo>
                <a:lnTo>
                  <a:pt x="12799" y="3528"/>
                </a:lnTo>
                <a:lnTo>
                  <a:pt x="12823" y="3893"/>
                </a:lnTo>
                <a:lnTo>
                  <a:pt x="12823" y="3966"/>
                </a:lnTo>
                <a:lnTo>
                  <a:pt x="12872" y="4039"/>
                </a:lnTo>
                <a:lnTo>
                  <a:pt x="12896" y="4064"/>
                </a:lnTo>
                <a:lnTo>
                  <a:pt x="12945" y="4112"/>
                </a:lnTo>
                <a:lnTo>
                  <a:pt x="12994" y="4161"/>
                </a:lnTo>
                <a:lnTo>
                  <a:pt x="13067" y="4210"/>
                </a:lnTo>
                <a:lnTo>
                  <a:pt x="13261" y="4258"/>
                </a:lnTo>
                <a:lnTo>
                  <a:pt x="13456" y="4307"/>
                </a:lnTo>
                <a:lnTo>
                  <a:pt x="13870" y="4331"/>
                </a:lnTo>
                <a:lnTo>
                  <a:pt x="14697" y="4356"/>
                </a:lnTo>
                <a:lnTo>
                  <a:pt x="15500" y="4356"/>
                </a:lnTo>
                <a:lnTo>
                  <a:pt x="15889" y="4331"/>
                </a:lnTo>
                <a:lnTo>
                  <a:pt x="16279" y="4283"/>
                </a:lnTo>
                <a:lnTo>
                  <a:pt x="16254" y="5061"/>
                </a:lnTo>
                <a:lnTo>
                  <a:pt x="16279" y="5864"/>
                </a:lnTo>
                <a:lnTo>
                  <a:pt x="16303" y="6643"/>
                </a:lnTo>
                <a:lnTo>
                  <a:pt x="16303" y="7422"/>
                </a:lnTo>
                <a:lnTo>
                  <a:pt x="16254" y="9319"/>
                </a:lnTo>
                <a:lnTo>
                  <a:pt x="16254" y="10268"/>
                </a:lnTo>
                <a:lnTo>
                  <a:pt x="16254" y="11242"/>
                </a:lnTo>
                <a:lnTo>
                  <a:pt x="16303" y="13140"/>
                </a:lnTo>
                <a:lnTo>
                  <a:pt x="16352" y="15062"/>
                </a:lnTo>
                <a:lnTo>
                  <a:pt x="16327" y="15962"/>
                </a:lnTo>
                <a:lnTo>
                  <a:pt x="16327" y="16887"/>
                </a:lnTo>
                <a:lnTo>
                  <a:pt x="16327" y="17738"/>
                </a:lnTo>
                <a:lnTo>
                  <a:pt x="16303" y="18152"/>
                </a:lnTo>
                <a:lnTo>
                  <a:pt x="16254" y="18590"/>
                </a:lnTo>
                <a:lnTo>
                  <a:pt x="15889" y="18614"/>
                </a:lnTo>
                <a:lnTo>
                  <a:pt x="15524" y="18639"/>
                </a:lnTo>
                <a:lnTo>
                  <a:pt x="11923" y="18639"/>
                </a:lnTo>
                <a:lnTo>
                  <a:pt x="9733" y="18614"/>
                </a:lnTo>
                <a:lnTo>
                  <a:pt x="7616" y="18566"/>
                </a:lnTo>
                <a:lnTo>
                  <a:pt x="5524" y="18517"/>
                </a:lnTo>
                <a:lnTo>
                  <a:pt x="4453" y="18517"/>
                </a:lnTo>
                <a:lnTo>
                  <a:pt x="3358" y="18566"/>
                </a:lnTo>
                <a:lnTo>
                  <a:pt x="2701" y="18566"/>
                </a:lnTo>
                <a:lnTo>
                  <a:pt x="2360" y="18590"/>
                </a:lnTo>
                <a:lnTo>
                  <a:pt x="2020" y="18639"/>
                </a:lnTo>
                <a:lnTo>
                  <a:pt x="1971" y="18590"/>
                </a:lnTo>
                <a:lnTo>
                  <a:pt x="1922" y="18517"/>
                </a:lnTo>
                <a:lnTo>
                  <a:pt x="1849" y="18493"/>
                </a:lnTo>
                <a:lnTo>
                  <a:pt x="1776" y="18493"/>
                </a:lnTo>
                <a:lnTo>
                  <a:pt x="1703" y="18298"/>
                </a:lnTo>
                <a:lnTo>
                  <a:pt x="1655" y="18103"/>
                </a:lnTo>
                <a:lnTo>
                  <a:pt x="1703" y="18030"/>
                </a:lnTo>
                <a:lnTo>
                  <a:pt x="1703" y="17957"/>
                </a:lnTo>
                <a:lnTo>
                  <a:pt x="1679" y="17884"/>
                </a:lnTo>
                <a:lnTo>
                  <a:pt x="1631" y="17811"/>
                </a:lnTo>
                <a:lnTo>
                  <a:pt x="1631" y="17398"/>
                </a:lnTo>
                <a:lnTo>
                  <a:pt x="1631" y="17009"/>
                </a:lnTo>
                <a:lnTo>
                  <a:pt x="1679" y="16133"/>
                </a:lnTo>
                <a:lnTo>
                  <a:pt x="1728" y="15281"/>
                </a:lnTo>
                <a:lnTo>
                  <a:pt x="1728" y="15086"/>
                </a:lnTo>
                <a:lnTo>
                  <a:pt x="1752" y="15038"/>
                </a:lnTo>
                <a:lnTo>
                  <a:pt x="1776" y="14965"/>
                </a:lnTo>
                <a:lnTo>
                  <a:pt x="1776" y="14916"/>
                </a:lnTo>
                <a:lnTo>
                  <a:pt x="1728" y="14843"/>
                </a:lnTo>
                <a:lnTo>
                  <a:pt x="1728" y="13018"/>
                </a:lnTo>
                <a:lnTo>
                  <a:pt x="1801" y="12945"/>
                </a:lnTo>
                <a:lnTo>
                  <a:pt x="1825" y="12848"/>
                </a:lnTo>
                <a:lnTo>
                  <a:pt x="1825" y="12775"/>
                </a:lnTo>
                <a:lnTo>
                  <a:pt x="1776" y="12726"/>
                </a:lnTo>
                <a:lnTo>
                  <a:pt x="1728" y="12677"/>
                </a:lnTo>
                <a:lnTo>
                  <a:pt x="1728" y="11071"/>
                </a:lnTo>
                <a:lnTo>
                  <a:pt x="1752" y="11023"/>
                </a:lnTo>
                <a:lnTo>
                  <a:pt x="1752" y="10974"/>
                </a:lnTo>
                <a:lnTo>
                  <a:pt x="1752" y="10925"/>
                </a:lnTo>
                <a:lnTo>
                  <a:pt x="1728" y="10852"/>
                </a:lnTo>
                <a:lnTo>
                  <a:pt x="1728" y="10049"/>
                </a:lnTo>
                <a:lnTo>
                  <a:pt x="1801" y="7373"/>
                </a:lnTo>
                <a:lnTo>
                  <a:pt x="1874" y="6059"/>
                </a:lnTo>
                <a:lnTo>
                  <a:pt x="1947" y="4721"/>
                </a:lnTo>
                <a:lnTo>
                  <a:pt x="1971" y="4137"/>
                </a:lnTo>
                <a:lnTo>
                  <a:pt x="1971" y="3553"/>
                </a:lnTo>
                <a:lnTo>
                  <a:pt x="1922" y="2969"/>
                </a:lnTo>
                <a:lnTo>
                  <a:pt x="1898" y="2360"/>
                </a:lnTo>
                <a:lnTo>
                  <a:pt x="1849" y="1825"/>
                </a:lnTo>
                <a:lnTo>
                  <a:pt x="1801" y="1290"/>
                </a:lnTo>
                <a:lnTo>
                  <a:pt x="1752" y="925"/>
                </a:lnTo>
                <a:lnTo>
                  <a:pt x="1703" y="755"/>
                </a:lnTo>
                <a:lnTo>
                  <a:pt x="1703" y="560"/>
                </a:lnTo>
                <a:lnTo>
                  <a:pt x="2141" y="609"/>
                </a:lnTo>
                <a:lnTo>
                  <a:pt x="2579" y="609"/>
                </a:lnTo>
                <a:lnTo>
                  <a:pt x="3455" y="584"/>
                </a:lnTo>
                <a:lnTo>
                  <a:pt x="5134" y="511"/>
                </a:lnTo>
                <a:lnTo>
                  <a:pt x="5962" y="487"/>
                </a:lnTo>
                <a:lnTo>
                  <a:pt x="6813" y="463"/>
                </a:lnTo>
                <a:close/>
                <a:moveTo>
                  <a:pt x="1120" y="17544"/>
                </a:moveTo>
                <a:lnTo>
                  <a:pt x="1144" y="17982"/>
                </a:lnTo>
                <a:lnTo>
                  <a:pt x="949" y="18176"/>
                </a:lnTo>
                <a:lnTo>
                  <a:pt x="779" y="18371"/>
                </a:lnTo>
                <a:lnTo>
                  <a:pt x="682" y="18517"/>
                </a:lnTo>
                <a:lnTo>
                  <a:pt x="584" y="18663"/>
                </a:lnTo>
                <a:lnTo>
                  <a:pt x="536" y="18858"/>
                </a:lnTo>
                <a:lnTo>
                  <a:pt x="513" y="19015"/>
                </a:lnTo>
                <a:lnTo>
                  <a:pt x="511" y="18979"/>
                </a:lnTo>
                <a:lnTo>
                  <a:pt x="511" y="18468"/>
                </a:lnTo>
                <a:lnTo>
                  <a:pt x="536" y="17982"/>
                </a:lnTo>
                <a:lnTo>
                  <a:pt x="657" y="17909"/>
                </a:lnTo>
                <a:lnTo>
                  <a:pt x="779" y="17836"/>
                </a:lnTo>
                <a:lnTo>
                  <a:pt x="974" y="17665"/>
                </a:lnTo>
                <a:lnTo>
                  <a:pt x="1120" y="17544"/>
                </a:lnTo>
                <a:close/>
                <a:moveTo>
                  <a:pt x="1266" y="18468"/>
                </a:moveTo>
                <a:lnTo>
                  <a:pt x="1314" y="18663"/>
                </a:lnTo>
                <a:lnTo>
                  <a:pt x="1412" y="18833"/>
                </a:lnTo>
                <a:lnTo>
                  <a:pt x="1144" y="19150"/>
                </a:lnTo>
                <a:lnTo>
                  <a:pt x="876" y="19539"/>
                </a:lnTo>
                <a:lnTo>
                  <a:pt x="633" y="19928"/>
                </a:lnTo>
                <a:lnTo>
                  <a:pt x="584" y="19685"/>
                </a:lnTo>
                <a:lnTo>
                  <a:pt x="536" y="19466"/>
                </a:lnTo>
                <a:lnTo>
                  <a:pt x="514" y="19031"/>
                </a:lnTo>
                <a:lnTo>
                  <a:pt x="514" y="19031"/>
                </a:lnTo>
                <a:lnTo>
                  <a:pt x="536" y="19052"/>
                </a:lnTo>
                <a:lnTo>
                  <a:pt x="584" y="19052"/>
                </a:lnTo>
                <a:lnTo>
                  <a:pt x="779" y="18955"/>
                </a:lnTo>
                <a:lnTo>
                  <a:pt x="949" y="18809"/>
                </a:lnTo>
                <a:lnTo>
                  <a:pt x="1266" y="18468"/>
                </a:lnTo>
                <a:close/>
                <a:moveTo>
                  <a:pt x="15427" y="19101"/>
                </a:moveTo>
                <a:lnTo>
                  <a:pt x="15427" y="19296"/>
                </a:lnTo>
                <a:lnTo>
                  <a:pt x="15427" y="19490"/>
                </a:lnTo>
                <a:lnTo>
                  <a:pt x="15451" y="19904"/>
                </a:lnTo>
                <a:lnTo>
                  <a:pt x="15086" y="19953"/>
                </a:lnTo>
                <a:lnTo>
                  <a:pt x="15086" y="19953"/>
                </a:lnTo>
                <a:lnTo>
                  <a:pt x="15159" y="19734"/>
                </a:lnTo>
                <a:lnTo>
                  <a:pt x="15257" y="19417"/>
                </a:lnTo>
                <a:lnTo>
                  <a:pt x="15281" y="19271"/>
                </a:lnTo>
                <a:lnTo>
                  <a:pt x="15281" y="19101"/>
                </a:lnTo>
                <a:close/>
                <a:moveTo>
                  <a:pt x="15038" y="19101"/>
                </a:moveTo>
                <a:lnTo>
                  <a:pt x="14989" y="19174"/>
                </a:lnTo>
                <a:lnTo>
                  <a:pt x="14940" y="19271"/>
                </a:lnTo>
                <a:lnTo>
                  <a:pt x="14843" y="19442"/>
                </a:lnTo>
                <a:lnTo>
                  <a:pt x="14721" y="19782"/>
                </a:lnTo>
                <a:lnTo>
                  <a:pt x="14600" y="20026"/>
                </a:lnTo>
                <a:lnTo>
                  <a:pt x="14356" y="20050"/>
                </a:lnTo>
                <a:lnTo>
                  <a:pt x="14429" y="19758"/>
                </a:lnTo>
                <a:lnTo>
                  <a:pt x="14502" y="19563"/>
                </a:lnTo>
                <a:lnTo>
                  <a:pt x="14551" y="19344"/>
                </a:lnTo>
                <a:lnTo>
                  <a:pt x="14575" y="19198"/>
                </a:lnTo>
                <a:lnTo>
                  <a:pt x="14551" y="19125"/>
                </a:lnTo>
                <a:lnTo>
                  <a:pt x="15038" y="19101"/>
                </a:lnTo>
                <a:close/>
                <a:moveTo>
                  <a:pt x="9782" y="19052"/>
                </a:moveTo>
                <a:lnTo>
                  <a:pt x="9660" y="19296"/>
                </a:lnTo>
                <a:lnTo>
                  <a:pt x="9563" y="19563"/>
                </a:lnTo>
                <a:lnTo>
                  <a:pt x="9490" y="19831"/>
                </a:lnTo>
                <a:lnTo>
                  <a:pt x="9441" y="20074"/>
                </a:lnTo>
                <a:lnTo>
                  <a:pt x="9028" y="20074"/>
                </a:lnTo>
                <a:lnTo>
                  <a:pt x="9101" y="19831"/>
                </a:lnTo>
                <a:lnTo>
                  <a:pt x="9174" y="19636"/>
                </a:lnTo>
                <a:lnTo>
                  <a:pt x="9320" y="19344"/>
                </a:lnTo>
                <a:lnTo>
                  <a:pt x="9368" y="19174"/>
                </a:lnTo>
                <a:lnTo>
                  <a:pt x="9393" y="19101"/>
                </a:lnTo>
                <a:lnTo>
                  <a:pt x="9368" y="19052"/>
                </a:lnTo>
                <a:close/>
                <a:moveTo>
                  <a:pt x="10779" y="19077"/>
                </a:moveTo>
                <a:lnTo>
                  <a:pt x="10585" y="19296"/>
                </a:lnTo>
                <a:lnTo>
                  <a:pt x="10439" y="19539"/>
                </a:lnTo>
                <a:lnTo>
                  <a:pt x="10366" y="19685"/>
                </a:lnTo>
                <a:lnTo>
                  <a:pt x="10317" y="19807"/>
                </a:lnTo>
                <a:lnTo>
                  <a:pt x="10268" y="19953"/>
                </a:lnTo>
                <a:lnTo>
                  <a:pt x="10244" y="20074"/>
                </a:lnTo>
                <a:lnTo>
                  <a:pt x="9879" y="20074"/>
                </a:lnTo>
                <a:lnTo>
                  <a:pt x="9903" y="19977"/>
                </a:lnTo>
                <a:lnTo>
                  <a:pt x="9976" y="19734"/>
                </a:lnTo>
                <a:lnTo>
                  <a:pt x="10049" y="19515"/>
                </a:lnTo>
                <a:lnTo>
                  <a:pt x="10122" y="19320"/>
                </a:lnTo>
                <a:lnTo>
                  <a:pt x="10195" y="19198"/>
                </a:lnTo>
                <a:lnTo>
                  <a:pt x="10220" y="19077"/>
                </a:lnTo>
                <a:close/>
                <a:moveTo>
                  <a:pt x="9076" y="19028"/>
                </a:moveTo>
                <a:lnTo>
                  <a:pt x="9003" y="19150"/>
                </a:lnTo>
                <a:lnTo>
                  <a:pt x="8906" y="19271"/>
                </a:lnTo>
                <a:lnTo>
                  <a:pt x="8809" y="19466"/>
                </a:lnTo>
                <a:lnTo>
                  <a:pt x="8711" y="19685"/>
                </a:lnTo>
                <a:lnTo>
                  <a:pt x="8638" y="19880"/>
                </a:lnTo>
                <a:lnTo>
                  <a:pt x="8590" y="19977"/>
                </a:lnTo>
                <a:lnTo>
                  <a:pt x="8565" y="20074"/>
                </a:lnTo>
                <a:lnTo>
                  <a:pt x="8054" y="20099"/>
                </a:lnTo>
                <a:lnTo>
                  <a:pt x="8079" y="19953"/>
                </a:lnTo>
                <a:lnTo>
                  <a:pt x="8176" y="19734"/>
                </a:lnTo>
                <a:lnTo>
                  <a:pt x="8273" y="19490"/>
                </a:lnTo>
                <a:lnTo>
                  <a:pt x="8395" y="19296"/>
                </a:lnTo>
                <a:lnTo>
                  <a:pt x="8468" y="19150"/>
                </a:lnTo>
                <a:lnTo>
                  <a:pt x="8517" y="19028"/>
                </a:lnTo>
                <a:close/>
                <a:moveTo>
                  <a:pt x="10901" y="19077"/>
                </a:moveTo>
                <a:lnTo>
                  <a:pt x="10998" y="19101"/>
                </a:lnTo>
                <a:lnTo>
                  <a:pt x="11631" y="19101"/>
                </a:lnTo>
                <a:lnTo>
                  <a:pt x="11509" y="19247"/>
                </a:lnTo>
                <a:lnTo>
                  <a:pt x="11412" y="19393"/>
                </a:lnTo>
                <a:lnTo>
                  <a:pt x="11266" y="19685"/>
                </a:lnTo>
                <a:lnTo>
                  <a:pt x="11193" y="19880"/>
                </a:lnTo>
                <a:lnTo>
                  <a:pt x="11144" y="20001"/>
                </a:lnTo>
                <a:lnTo>
                  <a:pt x="11144" y="20099"/>
                </a:lnTo>
                <a:lnTo>
                  <a:pt x="11047" y="20099"/>
                </a:lnTo>
                <a:lnTo>
                  <a:pt x="10609" y="20074"/>
                </a:lnTo>
                <a:lnTo>
                  <a:pt x="10658" y="19831"/>
                </a:lnTo>
                <a:lnTo>
                  <a:pt x="10731" y="19588"/>
                </a:lnTo>
                <a:lnTo>
                  <a:pt x="10901" y="19077"/>
                </a:lnTo>
                <a:close/>
                <a:moveTo>
                  <a:pt x="14356" y="19125"/>
                </a:moveTo>
                <a:lnTo>
                  <a:pt x="14308" y="19198"/>
                </a:lnTo>
                <a:lnTo>
                  <a:pt x="14186" y="19393"/>
                </a:lnTo>
                <a:lnTo>
                  <a:pt x="14089" y="19563"/>
                </a:lnTo>
                <a:lnTo>
                  <a:pt x="13991" y="19782"/>
                </a:lnTo>
                <a:lnTo>
                  <a:pt x="13918" y="20001"/>
                </a:lnTo>
                <a:lnTo>
                  <a:pt x="13870" y="20074"/>
                </a:lnTo>
                <a:lnTo>
                  <a:pt x="13334" y="20099"/>
                </a:lnTo>
                <a:lnTo>
                  <a:pt x="13432" y="19880"/>
                </a:lnTo>
                <a:lnTo>
                  <a:pt x="13529" y="19685"/>
                </a:lnTo>
                <a:lnTo>
                  <a:pt x="13651" y="19393"/>
                </a:lnTo>
                <a:lnTo>
                  <a:pt x="13675" y="19344"/>
                </a:lnTo>
                <a:lnTo>
                  <a:pt x="13675" y="19271"/>
                </a:lnTo>
                <a:lnTo>
                  <a:pt x="13675" y="19198"/>
                </a:lnTo>
                <a:lnTo>
                  <a:pt x="13675" y="19150"/>
                </a:lnTo>
                <a:lnTo>
                  <a:pt x="13675" y="19125"/>
                </a:lnTo>
                <a:close/>
                <a:moveTo>
                  <a:pt x="7665" y="18979"/>
                </a:moveTo>
                <a:lnTo>
                  <a:pt x="8176" y="19004"/>
                </a:lnTo>
                <a:lnTo>
                  <a:pt x="8079" y="19125"/>
                </a:lnTo>
                <a:lnTo>
                  <a:pt x="7981" y="19271"/>
                </a:lnTo>
                <a:lnTo>
                  <a:pt x="7860" y="19490"/>
                </a:lnTo>
                <a:lnTo>
                  <a:pt x="7738" y="19782"/>
                </a:lnTo>
                <a:lnTo>
                  <a:pt x="7689" y="19953"/>
                </a:lnTo>
                <a:lnTo>
                  <a:pt x="7689" y="20099"/>
                </a:lnTo>
                <a:lnTo>
                  <a:pt x="6984" y="20123"/>
                </a:lnTo>
                <a:lnTo>
                  <a:pt x="7057" y="19977"/>
                </a:lnTo>
                <a:lnTo>
                  <a:pt x="7130" y="19831"/>
                </a:lnTo>
                <a:lnTo>
                  <a:pt x="7324" y="19563"/>
                </a:lnTo>
                <a:lnTo>
                  <a:pt x="7519" y="19271"/>
                </a:lnTo>
                <a:lnTo>
                  <a:pt x="7592" y="19125"/>
                </a:lnTo>
                <a:lnTo>
                  <a:pt x="7665" y="18979"/>
                </a:lnTo>
                <a:close/>
                <a:moveTo>
                  <a:pt x="11972" y="19101"/>
                </a:moveTo>
                <a:lnTo>
                  <a:pt x="12556" y="19125"/>
                </a:lnTo>
                <a:lnTo>
                  <a:pt x="12483" y="19223"/>
                </a:lnTo>
                <a:lnTo>
                  <a:pt x="12410" y="19320"/>
                </a:lnTo>
                <a:lnTo>
                  <a:pt x="12312" y="19563"/>
                </a:lnTo>
                <a:lnTo>
                  <a:pt x="12239" y="19855"/>
                </a:lnTo>
                <a:lnTo>
                  <a:pt x="12166" y="20123"/>
                </a:lnTo>
                <a:lnTo>
                  <a:pt x="11558" y="20099"/>
                </a:lnTo>
                <a:lnTo>
                  <a:pt x="11582" y="19953"/>
                </a:lnTo>
                <a:lnTo>
                  <a:pt x="11655" y="19807"/>
                </a:lnTo>
                <a:lnTo>
                  <a:pt x="11801" y="19563"/>
                </a:lnTo>
                <a:lnTo>
                  <a:pt x="11899" y="19369"/>
                </a:lnTo>
                <a:lnTo>
                  <a:pt x="11947" y="19247"/>
                </a:lnTo>
                <a:lnTo>
                  <a:pt x="11972" y="19101"/>
                </a:lnTo>
                <a:close/>
                <a:moveTo>
                  <a:pt x="13602" y="19125"/>
                </a:moveTo>
                <a:lnTo>
                  <a:pt x="13505" y="19174"/>
                </a:lnTo>
                <a:lnTo>
                  <a:pt x="13383" y="19247"/>
                </a:lnTo>
                <a:lnTo>
                  <a:pt x="13261" y="19393"/>
                </a:lnTo>
                <a:lnTo>
                  <a:pt x="13164" y="19539"/>
                </a:lnTo>
                <a:lnTo>
                  <a:pt x="13018" y="19831"/>
                </a:lnTo>
                <a:lnTo>
                  <a:pt x="12896" y="20123"/>
                </a:lnTo>
                <a:lnTo>
                  <a:pt x="12580" y="20123"/>
                </a:lnTo>
                <a:lnTo>
                  <a:pt x="12653" y="19807"/>
                </a:lnTo>
                <a:lnTo>
                  <a:pt x="12750" y="19490"/>
                </a:lnTo>
                <a:lnTo>
                  <a:pt x="12848" y="19150"/>
                </a:lnTo>
                <a:lnTo>
                  <a:pt x="12848" y="19125"/>
                </a:lnTo>
                <a:close/>
                <a:moveTo>
                  <a:pt x="6813" y="18955"/>
                </a:moveTo>
                <a:lnTo>
                  <a:pt x="7300" y="18979"/>
                </a:lnTo>
                <a:lnTo>
                  <a:pt x="7178" y="19101"/>
                </a:lnTo>
                <a:lnTo>
                  <a:pt x="7081" y="19223"/>
                </a:lnTo>
                <a:lnTo>
                  <a:pt x="6862" y="19515"/>
                </a:lnTo>
                <a:lnTo>
                  <a:pt x="6716" y="19831"/>
                </a:lnTo>
                <a:lnTo>
                  <a:pt x="6594" y="20147"/>
                </a:lnTo>
                <a:lnTo>
                  <a:pt x="6278" y="20147"/>
                </a:lnTo>
                <a:lnTo>
                  <a:pt x="6351" y="20001"/>
                </a:lnTo>
                <a:lnTo>
                  <a:pt x="6375" y="19855"/>
                </a:lnTo>
                <a:lnTo>
                  <a:pt x="6424" y="19685"/>
                </a:lnTo>
                <a:lnTo>
                  <a:pt x="6473" y="19539"/>
                </a:lnTo>
                <a:lnTo>
                  <a:pt x="6643" y="19247"/>
                </a:lnTo>
                <a:lnTo>
                  <a:pt x="6813" y="18955"/>
                </a:lnTo>
                <a:close/>
                <a:moveTo>
                  <a:pt x="6375" y="18955"/>
                </a:moveTo>
                <a:lnTo>
                  <a:pt x="6229" y="19198"/>
                </a:lnTo>
                <a:lnTo>
                  <a:pt x="6132" y="19417"/>
                </a:lnTo>
                <a:lnTo>
                  <a:pt x="6035" y="19588"/>
                </a:lnTo>
                <a:lnTo>
                  <a:pt x="5962" y="19782"/>
                </a:lnTo>
                <a:lnTo>
                  <a:pt x="5913" y="19977"/>
                </a:lnTo>
                <a:lnTo>
                  <a:pt x="5913" y="20074"/>
                </a:lnTo>
                <a:lnTo>
                  <a:pt x="5937" y="20172"/>
                </a:lnTo>
                <a:lnTo>
                  <a:pt x="5086" y="20220"/>
                </a:lnTo>
                <a:lnTo>
                  <a:pt x="5207" y="19977"/>
                </a:lnTo>
                <a:lnTo>
                  <a:pt x="5305" y="19734"/>
                </a:lnTo>
                <a:lnTo>
                  <a:pt x="5572" y="19320"/>
                </a:lnTo>
                <a:lnTo>
                  <a:pt x="5670" y="19150"/>
                </a:lnTo>
                <a:lnTo>
                  <a:pt x="5718" y="19052"/>
                </a:lnTo>
                <a:lnTo>
                  <a:pt x="5743" y="19004"/>
                </a:lnTo>
                <a:lnTo>
                  <a:pt x="5694" y="19052"/>
                </a:lnTo>
                <a:lnTo>
                  <a:pt x="5694" y="19052"/>
                </a:lnTo>
                <a:lnTo>
                  <a:pt x="5718" y="19004"/>
                </a:lnTo>
                <a:lnTo>
                  <a:pt x="5718" y="18955"/>
                </a:lnTo>
                <a:close/>
                <a:moveTo>
                  <a:pt x="5451" y="18955"/>
                </a:moveTo>
                <a:lnTo>
                  <a:pt x="5305" y="19125"/>
                </a:lnTo>
                <a:lnTo>
                  <a:pt x="5183" y="19296"/>
                </a:lnTo>
                <a:lnTo>
                  <a:pt x="4940" y="19685"/>
                </a:lnTo>
                <a:lnTo>
                  <a:pt x="4794" y="19953"/>
                </a:lnTo>
                <a:lnTo>
                  <a:pt x="4745" y="20099"/>
                </a:lnTo>
                <a:lnTo>
                  <a:pt x="4721" y="20220"/>
                </a:lnTo>
                <a:lnTo>
                  <a:pt x="4210" y="20269"/>
                </a:lnTo>
                <a:lnTo>
                  <a:pt x="4210" y="20196"/>
                </a:lnTo>
                <a:lnTo>
                  <a:pt x="4307" y="19953"/>
                </a:lnTo>
                <a:lnTo>
                  <a:pt x="4429" y="19709"/>
                </a:lnTo>
                <a:lnTo>
                  <a:pt x="4623" y="19369"/>
                </a:lnTo>
                <a:lnTo>
                  <a:pt x="4672" y="19271"/>
                </a:lnTo>
                <a:lnTo>
                  <a:pt x="4696" y="19198"/>
                </a:lnTo>
                <a:lnTo>
                  <a:pt x="4696" y="19101"/>
                </a:lnTo>
                <a:lnTo>
                  <a:pt x="4672" y="19004"/>
                </a:lnTo>
                <a:lnTo>
                  <a:pt x="4550" y="19004"/>
                </a:lnTo>
                <a:lnTo>
                  <a:pt x="4453" y="19077"/>
                </a:lnTo>
                <a:lnTo>
                  <a:pt x="4356" y="19150"/>
                </a:lnTo>
                <a:lnTo>
                  <a:pt x="4258" y="19271"/>
                </a:lnTo>
                <a:lnTo>
                  <a:pt x="4112" y="19490"/>
                </a:lnTo>
                <a:lnTo>
                  <a:pt x="4015" y="19709"/>
                </a:lnTo>
                <a:lnTo>
                  <a:pt x="3869" y="19977"/>
                </a:lnTo>
                <a:lnTo>
                  <a:pt x="3820" y="20123"/>
                </a:lnTo>
                <a:lnTo>
                  <a:pt x="3772" y="20293"/>
                </a:lnTo>
                <a:lnTo>
                  <a:pt x="3358" y="20318"/>
                </a:lnTo>
                <a:lnTo>
                  <a:pt x="3382" y="20172"/>
                </a:lnTo>
                <a:lnTo>
                  <a:pt x="3455" y="19928"/>
                </a:lnTo>
                <a:lnTo>
                  <a:pt x="3553" y="19709"/>
                </a:lnTo>
                <a:lnTo>
                  <a:pt x="3747" y="19320"/>
                </a:lnTo>
                <a:lnTo>
                  <a:pt x="3942" y="18955"/>
                </a:lnTo>
                <a:close/>
                <a:moveTo>
                  <a:pt x="1825" y="19028"/>
                </a:moveTo>
                <a:lnTo>
                  <a:pt x="2166" y="19052"/>
                </a:lnTo>
                <a:lnTo>
                  <a:pt x="2482" y="19052"/>
                </a:lnTo>
                <a:lnTo>
                  <a:pt x="2214" y="19393"/>
                </a:lnTo>
                <a:lnTo>
                  <a:pt x="1971" y="19758"/>
                </a:lnTo>
                <a:lnTo>
                  <a:pt x="1752" y="20099"/>
                </a:lnTo>
                <a:lnTo>
                  <a:pt x="1679" y="20245"/>
                </a:lnTo>
                <a:lnTo>
                  <a:pt x="1631" y="20366"/>
                </a:lnTo>
                <a:lnTo>
                  <a:pt x="1558" y="20366"/>
                </a:lnTo>
                <a:lnTo>
                  <a:pt x="1217" y="20342"/>
                </a:lnTo>
                <a:lnTo>
                  <a:pt x="876" y="20318"/>
                </a:lnTo>
                <a:lnTo>
                  <a:pt x="1120" y="20001"/>
                </a:lnTo>
                <a:lnTo>
                  <a:pt x="1363" y="19685"/>
                </a:lnTo>
                <a:lnTo>
                  <a:pt x="1582" y="19344"/>
                </a:lnTo>
                <a:lnTo>
                  <a:pt x="1825" y="19028"/>
                </a:lnTo>
                <a:close/>
                <a:moveTo>
                  <a:pt x="3650" y="18955"/>
                </a:moveTo>
                <a:lnTo>
                  <a:pt x="3528" y="19077"/>
                </a:lnTo>
                <a:lnTo>
                  <a:pt x="3431" y="19223"/>
                </a:lnTo>
                <a:lnTo>
                  <a:pt x="3236" y="19539"/>
                </a:lnTo>
                <a:lnTo>
                  <a:pt x="3163" y="19709"/>
                </a:lnTo>
                <a:lnTo>
                  <a:pt x="3066" y="19904"/>
                </a:lnTo>
                <a:lnTo>
                  <a:pt x="2993" y="20123"/>
                </a:lnTo>
                <a:lnTo>
                  <a:pt x="2993" y="20220"/>
                </a:lnTo>
                <a:lnTo>
                  <a:pt x="2993" y="20342"/>
                </a:lnTo>
                <a:lnTo>
                  <a:pt x="2044" y="20391"/>
                </a:lnTo>
                <a:lnTo>
                  <a:pt x="2214" y="20123"/>
                </a:lnTo>
                <a:lnTo>
                  <a:pt x="2360" y="19928"/>
                </a:lnTo>
                <a:lnTo>
                  <a:pt x="2677" y="19442"/>
                </a:lnTo>
                <a:lnTo>
                  <a:pt x="2847" y="19198"/>
                </a:lnTo>
                <a:lnTo>
                  <a:pt x="2969" y="19101"/>
                </a:lnTo>
                <a:lnTo>
                  <a:pt x="3066" y="19004"/>
                </a:lnTo>
                <a:lnTo>
                  <a:pt x="3650" y="18955"/>
                </a:lnTo>
                <a:close/>
                <a:moveTo>
                  <a:pt x="6619" y="0"/>
                </a:moveTo>
                <a:lnTo>
                  <a:pt x="5791" y="25"/>
                </a:lnTo>
                <a:lnTo>
                  <a:pt x="4940" y="49"/>
                </a:lnTo>
                <a:lnTo>
                  <a:pt x="3261" y="146"/>
                </a:lnTo>
                <a:lnTo>
                  <a:pt x="2068" y="195"/>
                </a:lnTo>
                <a:lnTo>
                  <a:pt x="1874" y="195"/>
                </a:lnTo>
                <a:lnTo>
                  <a:pt x="1703" y="244"/>
                </a:lnTo>
                <a:lnTo>
                  <a:pt x="1631" y="219"/>
                </a:lnTo>
                <a:lnTo>
                  <a:pt x="1582" y="195"/>
                </a:lnTo>
                <a:lnTo>
                  <a:pt x="1509" y="219"/>
                </a:lnTo>
                <a:lnTo>
                  <a:pt x="1460" y="268"/>
                </a:lnTo>
                <a:lnTo>
                  <a:pt x="1387" y="390"/>
                </a:lnTo>
                <a:lnTo>
                  <a:pt x="1363" y="511"/>
                </a:lnTo>
                <a:lnTo>
                  <a:pt x="1339" y="755"/>
                </a:lnTo>
                <a:lnTo>
                  <a:pt x="1339" y="1047"/>
                </a:lnTo>
                <a:lnTo>
                  <a:pt x="1387" y="1314"/>
                </a:lnTo>
                <a:lnTo>
                  <a:pt x="1217" y="1290"/>
                </a:lnTo>
                <a:lnTo>
                  <a:pt x="1047" y="1290"/>
                </a:lnTo>
                <a:lnTo>
                  <a:pt x="706" y="1314"/>
                </a:lnTo>
                <a:lnTo>
                  <a:pt x="536" y="1314"/>
                </a:lnTo>
                <a:lnTo>
                  <a:pt x="341" y="1338"/>
                </a:lnTo>
                <a:lnTo>
                  <a:pt x="268" y="1363"/>
                </a:lnTo>
                <a:lnTo>
                  <a:pt x="195" y="1411"/>
                </a:lnTo>
                <a:lnTo>
                  <a:pt x="122" y="1460"/>
                </a:lnTo>
                <a:lnTo>
                  <a:pt x="122" y="1557"/>
                </a:lnTo>
                <a:lnTo>
                  <a:pt x="122" y="1630"/>
                </a:lnTo>
                <a:lnTo>
                  <a:pt x="73" y="1874"/>
                </a:lnTo>
                <a:lnTo>
                  <a:pt x="49" y="2117"/>
                </a:lnTo>
                <a:lnTo>
                  <a:pt x="49" y="2652"/>
                </a:lnTo>
                <a:lnTo>
                  <a:pt x="73" y="3674"/>
                </a:lnTo>
                <a:lnTo>
                  <a:pt x="49" y="4891"/>
                </a:lnTo>
                <a:lnTo>
                  <a:pt x="25" y="6083"/>
                </a:lnTo>
                <a:lnTo>
                  <a:pt x="25" y="6765"/>
                </a:lnTo>
                <a:lnTo>
                  <a:pt x="49" y="7446"/>
                </a:lnTo>
                <a:lnTo>
                  <a:pt x="122" y="8809"/>
                </a:lnTo>
                <a:lnTo>
                  <a:pt x="219" y="10171"/>
                </a:lnTo>
                <a:lnTo>
                  <a:pt x="292" y="11534"/>
                </a:lnTo>
                <a:lnTo>
                  <a:pt x="317" y="12166"/>
                </a:lnTo>
                <a:lnTo>
                  <a:pt x="317" y="12799"/>
                </a:lnTo>
                <a:lnTo>
                  <a:pt x="292" y="14064"/>
                </a:lnTo>
                <a:lnTo>
                  <a:pt x="219" y="15330"/>
                </a:lnTo>
                <a:lnTo>
                  <a:pt x="146" y="16595"/>
                </a:lnTo>
                <a:lnTo>
                  <a:pt x="73" y="17519"/>
                </a:lnTo>
                <a:lnTo>
                  <a:pt x="25" y="17982"/>
                </a:lnTo>
                <a:lnTo>
                  <a:pt x="0" y="18444"/>
                </a:lnTo>
                <a:lnTo>
                  <a:pt x="0" y="18931"/>
                </a:lnTo>
                <a:lnTo>
                  <a:pt x="25" y="19393"/>
                </a:lnTo>
                <a:lnTo>
                  <a:pt x="98" y="19831"/>
                </a:lnTo>
                <a:lnTo>
                  <a:pt x="146" y="20050"/>
                </a:lnTo>
                <a:lnTo>
                  <a:pt x="219" y="20269"/>
                </a:lnTo>
                <a:lnTo>
                  <a:pt x="268" y="20366"/>
                </a:lnTo>
                <a:lnTo>
                  <a:pt x="365" y="20415"/>
                </a:lnTo>
                <a:lnTo>
                  <a:pt x="463" y="20439"/>
                </a:lnTo>
                <a:lnTo>
                  <a:pt x="536" y="20415"/>
                </a:lnTo>
                <a:lnTo>
                  <a:pt x="560" y="20512"/>
                </a:lnTo>
                <a:lnTo>
                  <a:pt x="609" y="20610"/>
                </a:lnTo>
                <a:lnTo>
                  <a:pt x="706" y="20658"/>
                </a:lnTo>
                <a:lnTo>
                  <a:pt x="803" y="20731"/>
                </a:lnTo>
                <a:lnTo>
                  <a:pt x="1047" y="20804"/>
                </a:lnTo>
                <a:lnTo>
                  <a:pt x="1339" y="20853"/>
                </a:lnTo>
                <a:lnTo>
                  <a:pt x="1631" y="20877"/>
                </a:lnTo>
                <a:lnTo>
                  <a:pt x="1922" y="20877"/>
                </a:lnTo>
                <a:lnTo>
                  <a:pt x="2312" y="20853"/>
                </a:lnTo>
                <a:lnTo>
                  <a:pt x="3188" y="20829"/>
                </a:lnTo>
                <a:lnTo>
                  <a:pt x="4039" y="20780"/>
                </a:lnTo>
                <a:lnTo>
                  <a:pt x="5767" y="20683"/>
                </a:lnTo>
                <a:lnTo>
                  <a:pt x="7057" y="20634"/>
                </a:lnTo>
                <a:lnTo>
                  <a:pt x="8322" y="20585"/>
                </a:lnTo>
                <a:lnTo>
                  <a:pt x="9611" y="20585"/>
                </a:lnTo>
                <a:lnTo>
                  <a:pt x="10877" y="20610"/>
                </a:lnTo>
                <a:lnTo>
                  <a:pt x="12239" y="20634"/>
                </a:lnTo>
                <a:lnTo>
                  <a:pt x="12337" y="20658"/>
                </a:lnTo>
                <a:lnTo>
                  <a:pt x="12434" y="20658"/>
                </a:lnTo>
                <a:lnTo>
                  <a:pt x="12458" y="20634"/>
                </a:lnTo>
                <a:lnTo>
                  <a:pt x="13261" y="20634"/>
                </a:lnTo>
                <a:lnTo>
                  <a:pt x="14040" y="20585"/>
                </a:lnTo>
                <a:lnTo>
                  <a:pt x="14843" y="20512"/>
                </a:lnTo>
                <a:lnTo>
                  <a:pt x="15622" y="20391"/>
                </a:lnTo>
                <a:lnTo>
                  <a:pt x="15695" y="20366"/>
                </a:lnTo>
                <a:lnTo>
                  <a:pt x="15743" y="20342"/>
                </a:lnTo>
                <a:lnTo>
                  <a:pt x="15865" y="20318"/>
                </a:lnTo>
                <a:lnTo>
                  <a:pt x="15962" y="20269"/>
                </a:lnTo>
                <a:lnTo>
                  <a:pt x="16011" y="20172"/>
                </a:lnTo>
                <a:lnTo>
                  <a:pt x="16035" y="20123"/>
                </a:lnTo>
                <a:lnTo>
                  <a:pt x="16035" y="20050"/>
                </a:lnTo>
                <a:lnTo>
                  <a:pt x="16011" y="19807"/>
                </a:lnTo>
                <a:lnTo>
                  <a:pt x="15962" y="19563"/>
                </a:lnTo>
                <a:lnTo>
                  <a:pt x="15938" y="19320"/>
                </a:lnTo>
                <a:lnTo>
                  <a:pt x="15938" y="19077"/>
                </a:lnTo>
                <a:lnTo>
                  <a:pt x="16400" y="19028"/>
                </a:lnTo>
                <a:lnTo>
                  <a:pt x="16522" y="18979"/>
                </a:lnTo>
                <a:lnTo>
                  <a:pt x="16595" y="18906"/>
                </a:lnTo>
                <a:lnTo>
                  <a:pt x="16668" y="18833"/>
                </a:lnTo>
                <a:lnTo>
                  <a:pt x="16717" y="18760"/>
                </a:lnTo>
                <a:lnTo>
                  <a:pt x="16790" y="18347"/>
                </a:lnTo>
                <a:lnTo>
                  <a:pt x="16838" y="17933"/>
                </a:lnTo>
                <a:lnTo>
                  <a:pt x="16863" y="17519"/>
                </a:lnTo>
                <a:lnTo>
                  <a:pt x="16863" y="17106"/>
                </a:lnTo>
                <a:lnTo>
                  <a:pt x="16863" y="16254"/>
                </a:lnTo>
                <a:lnTo>
                  <a:pt x="16838" y="15427"/>
                </a:lnTo>
                <a:lnTo>
                  <a:pt x="16838" y="14429"/>
                </a:lnTo>
                <a:lnTo>
                  <a:pt x="16814" y="13432"/>
                </a:lnTo>
                <a:lnTo>
                  <a:pt x="16765" y="11412"/>
                </a:lnTo>
                <a:lnTo>
                  <a:pt x="16765" y="10414"/>
                </a:lnTo>
                <a:lnTo>
                  <a:pt x="16765" y="9417"/>
                </a:lnTo>
                <a:lnTo>
                  <a:pt x="16814" y="7422"/>
                </a:lnTo>
                <a:lnTo>
                  <a:pt x="16814" y="6473"/>
                </a:lnTo>
                <a:lnTo>
                  <a:pt x="16814" y="5499"/>
                </a:lnTo>
                <a:lnTo>
                  <a:pt x="16814" y="5013"/>
                </a:lnTo>
                <a:lnTo>
                  <a:pt x="16765" y="4550"/>
                </a:lnTo>
                <a:lnTo>
                  <a:pt x="16717" y="4064"/>
                </a:lnTo>
                <a:lnTo>
                  <a:pt x="16619" y="3601"/>
                </a:lnTo>
                <a:lnTo>
                  <a:pt x="16571" y="3553"/>
                </a:lnTo>
                <a:lnTo>
                  <a:pt x="16522" y="3504"/>
                </a:lnTo>
                <a:lnTo>
                  <a:pt x="16425" y="3334"/>
                </a:lnTo>
                <a:lnTo>
                  <a:pt x="16303" y="3188"/>
                </a:lnTo>
                <a:lnTo>
                  <a:pt x="16060" y="2896"/>
                </a:lnTo>
                <a:lnTo>
                  <a:pt x="15792" y="2604"/>
                </a:lnTo>
                <a:lnTo>
                  <a:pt x="15524" y="2336"/>
                </a:lnTo>
                <a:lnTo>
                  <a:pt x="14989" y="1801"/>
                </a:lnTo>
                <a:lnTo>
                  <a:pt x="14502" y="1338"/>
                </a:lnTo>
                <a:lnTo>
                  <a:pt x="14259" y="1119"/>
                </a:lnTo>
                <a:lnTo>
                  <a:pt x="13991" y="901"/>
                </a:lnTo>
                <a:lnTo>
                  <a:pt x="13699" y="633"/>
                </a:lnTo>
                <a:lnTo>
                  <a:pt x="13529" y="487"/>
                </a:lnTo>
                <a:lnTo>
                  <a:pt x="13359" y="390"/>
                </a:lnTo>
                <a:lnTo>
                  <a:pt x="13334" y="317"/>
                </a:lnTo>
                <a:lnTo>
                  <a:pt x="13286" y="292"/>
                </a:lnTo>
                <a:lnTo>
                  <a:pt x="13237" y="268"/>
                </a:lnTo>
                <a:lnTo>
                  <a:pt x="13164" y="244"/>
                </a:lnTo>
                <a:lnTo>
                  <a:pt x="9903" y="73"/>
                </a:lnTo>
                <a:lnTo>
                  <a:pt x="8249" y="25"/>
                </a:lnTo>
                <a:lnTo>
                  <a:pt x="661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41325018-48FB-4E43-B2C5-CEF178AAE13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 lang="en"/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14F1476-87A2-4240-8D88-BD68F4FE4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52" y="299893"/>
            <a:ext cx="3570868" cy="1856568"/>
          </a:xfrm>
          <a:prstGeom prst="rect">
            <a:avLst/>
          </a:prstGeom>
        </p:spPr>
      </p:pic>
      <p:sp>
        <p:nvSpPr>
          <p:cNvPr id="5" name="Google Shape;289;p33">
            <a:extLst>
              <a:ext uri="{FF2B5EF4-FFF2-40B4-BE49-F238E27FC236}">
                <a16:creationId xmlns="" xmlns:a16="http://schemas.microsoft.com/office/drawing/2014/main" id="{3662E461-F885-49EA-A1C0-D563CE22F7DB}"/>
              </a:ext>
            </a:extLst>
          </p:cNvPr>
          <p:cNvSpPr/>
          <p:nvPr/>
        </p:nvSpPr>
        <p:spPr>
          <a:xfrm>
            <a:off x="241984" y="125943"/>
            <a:ext cx="3933776" cy="2541057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433DA2CD-423D-417C-8720-E2A9DA2BC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054" y="2322290"/>
            <a:ext cx="4277566" cy="2099176"/>
          </a:xfrm>
          <a:prstGeom prst="rect">
            <a:avLst/>
          </a:prstGeom>
        </p:spPr>
      </p:pic>
      <p:sp>
        <p:nvSpPr>
          <p:cNvPr id="13" name="Google Shape;289;p33">
            <a:extLst>
              <a:ext uri="{FF2B5EF4-FFF2-40B4-BE49-F238E27FC236}">
                <a16:creationId xmlns="" xmlns:a16="http://schemas.microsoft.com/office/drawing/2014/main" id="{119E274C-29F5-472D-992C-C9C4FE7D7E10}"/>
              </a:ext>
            </a:extLst>
          </p:cNvPr>
          <p:cNvSpPr/>
          <p:nvPr/>
        </p:nvSpPr>
        <p:spPr>
          <a:xfrm>
            <a:off x="4297650" y="2156461"/>
            <a:ext cx="4663470" cy="2811617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solidFill>
            <a:srgbClr val="FFFFFF">
              <a:alpha val="11150"/>
            </a:srgbClr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niglet"/>
              <a:ea typeface="Sniglet"/>
              <a:cs typeface="Sniglet"/>
              <a:sym typeface="Sniglet"/>
            </a:endParaRPr>
          </a:p>
        </p:txBody>
      </p:sp>
      <p:grpSp>
        <p:nvGrpSpPr>
          <p:cNvPr id="14" name="Google Shape;48;p11">
            <a:extLst>
              <a:ext uri="{FF2B5EF4-FFF2-40B4-BE49-F238E27FC236}">
                <a16:creationId xmlns="" xmlns:a16="http://schemas.microsoft.com/office/drawing/2014/main" id="{9A8F926E-6A95-4DC4-86F2-CA49A477C50D}"/>
              </a:ext>
            </a:extLst>
          </p:cNvPr>
          <p:cNvGrpSpPr/>
          <p:nvPr/>
        </p:nvGrpSpPr>
        <p:grpSpPr>
          <a:xfrm rot="2794483">
            <a:off x="2214671" y="3333074"/>
            <a:ext cx="1651679" cy="688821"/>
            <a:chOff x="238125" y="1918825"/>
            <a:chExt cx="1042450" cy="660400"/>
          </a:xfrm>
        </p:grpSpPr>
        <p:sp>
          <p:nvSpPr>
            <p:cNvPr id="15" name="Google Shape;49;p11">
              <a:extLst>
                <a:ext uri="{FF2B5EF4-FFF2-40B4-BE49-F238E27FC236}">
                  <a16:creationId xmlns="" xmlns:a16="http://schemas.microsoft.com/office/drawing/2014/main" id="{9084456A-0914-45F9-B076-AC80D6D467AC}"/>
                </a:ext>
              </a:extLst>
            </p:cNvPr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" name="Google Shape;50;p11">
              <a:extLst>
                <a:ext uri="{FF2B5EF4-FFF2-40B4-BE49-F238E27FC236}">
                  <a16:creationId xmlns="" xmlns:a16="http://schemas.microsoft.com/office/drawing/2014/main" id="{9D303B41-2975-4926-8634-E85D60C009C9}"/>
                </a:ext>
              </a:extLst>
            </p:cNvPr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" name="Google Shape;48;p11">
            <a:extLst>
              <a:ext uri="{FF2B5EF4-FFF2-40B4-BE49-F238E27FC236}">
                <a16:creationId xmlns="" xmlns:a16="http://schemas.microsoft.com/office/drawing/2014/main" id="{8FDD2441-96CC-4A0F-94AE-E8B54FD75500}"/>
              </a:ext>
            </a:extLst>
          </p:cNvPr>
          <p:cNvGrpSpPr/>
          <p:nvPr/>
        </p:nvGrpSpPr>
        <p:grpSpPr>
          <a:xfrm rot="12489365">
            <a:off x="4662935" y="753149"/>
            <a:ext cx="1651679" cy="668250"/>
            <a:chOff x="238125" y="1918825"/>
            <a:chExt cx="1042450" cy="660400"/>
          </a:xfrm>
        </p:grpSpPr>
        <p:sp>
          <p:nvSpPr>
            <p:cNvPr id="18" name="Google Shape;49;p11">
              <a:extLst>
                <a:ext uri="{FF2B5EF4-FFF2-40B4-BE49-F238E27FC236}">
                  <a16:creationId xmlns="" xmlns:a16="http://schemas.microsoft.com/office/drawing/2014/main" id="{5B01A9AA-C88C-47C5-BB05-34764B9DDBC4}"/>
                </a:ext>
              </a:extLst>
            </p:cNvPr>
            <p:cNvSpPr/>
            <p:nvPr/>
          </p:nvSpPr>
          <p:spPr>
            <a:xfrm>
              <a:off x="238125" y="1918825"/>
              <a:ext cx="966975" cy="660400"/>
            </a:xfrm>
            <a:custGeom>
              <a:avLst/>
              <a:gdLst/>
              <a:ahLst/>
              <a:cxnLst/>
              <a:rect l="l" t="t" r="r" b="b"/>
              <a:pathLst>
                <a:path w="38679" h="26416" extrusionOk="0">
                  <a:moveTo>
                    <a:pt x="377" y="7642"/>
                  </a:moveTo>
                  <a:lnTo>
                    <a:pt x="377" y="7925"/>
                  </a:lnTo>
                  <a:lnTo>
                    <a:pt x="472" y="7642"/>
                  </a:lnTo>
                  <a:close/>
                  <a:moveTo>
                    <a:pt x="33584" y="19246"/>
                  </a:moveTo>
                  <a:lnTo>
                    <a:pt x="33396" y="19434"/>
                  </a:lnTo>
                  <a:lnTo>
                    <a:pt x="33396" y="19623"/>
                  </a:lnTo>
                  <a:lnTo>
                    <a:pt x="33584" y="19246"/>
                  </a:lnTo>
                  <a:close/>
                  <a:moveTo>
                    <a:pt x="24434" y="24151"/>
                  </a:moveTo>
                  <a:lnTo>
                    <a:pt x="24339" y="24245"/>
                  </a:lnTo>
                  <a:lnTo>
                    <a:pt x="24434" y="24340"/>
                  </a:lnTo>
                  <a:lnTo>
                    <a:pt x="24434" y="24245"/>
                  </a:lnTo>
                  <a:lnTo>
                    <a:pt x="24434" y="24151"/>
                  </a:lnTo>
                  <a:close/>
                  <a:moveTo>
                    <a:pt x="14717" y="24434"/>
                  </a:moveTo>
                  <a:lnTo>
                    <a:pt x="14764" y="24481"/>
                  </a:lnTo>
                  <a:lnTo>
                    <a:pt x="14764" y="24481"/>
                  </a:lnTo>
                  <a:lnTo>
                    <a:pt x="14811" y="24434"/>
                  </a:lnTo>
                  <a:close/>
                  <a:moveTo>
                    <a:pt x="2924" y="1"/>
                  </a:moveTo>
                  <a:lnTo>
                    <a:pt x="2641" y="95"/>
                  </a:lnTo>
                  <a:lnTo>
                    <a:pt x="2547" y="378"/>
                  </a:lnTo>
                  <a:lnTo>
                    <a:pt x="2547" y="189"/>
                  </a:lnTo>
                  <a:lnTo>
                    <a:pt x="2453" y="378"/>
                  </a:lnTo>
                  <a:lnTo>
                    <a:pt x="2358" y="567"/>
                  </a:lnTo>
                  <a:lnTo>
                    <a:pt x="2453" y="944"/>
                  </a:lnTo>
                  <a:lnTo>
                    <a:pt x="2358" y="850"/>
                  </a:lnTo>
                  <a:lnTo>
                    <a:pt x="2170" y="944"/>
                  </a:lnTo>
                  <a:lnTo>
                    <a:pt x="2358" y="944"/>
                  </a:lnTo>
                  <a:lnTo>
                    <a:pt x="2453" y="1133"/>
                  </a:lnTo>
                  <a:lnTo>
                    <a:pt x="2264" y="1227"/>
                  </a:lnTo>
                  <a:lnTo>
                    <a:pt x="2170" y="1227"/>
                  </a:lnTo>
                  <a:lnTo>
                    <a:pt x="2170" y="1604"/>
                  </a:lnTo>
                  <a:lnTo>
                    <a:pt x="2075" y="1887"/>
                  </a:lnTo>
                  <a:lnTo>
                    <a:pt x="1792" y="2453"/>
                  </a:lnTo>
                  <a:lnTo>
                    <a:pt x="1415" y="3019"/>
                  </a:lnTo>
                  <a:lnTo>
                    <a:pt x="1321" y="3397"/>
                  </a:lnTo>
                  <a:lnTo>
                    <a:pt x="1321" y="3680"/>
                  </a:lnTo>
                  <a:lnTo>
                    <a:pt x="1226" y="3774"/>
                  </a:lnTo>
                  <a:lnTo>
                    <a:pt x="1226" y="3963"/>
                  </a:lnTo>
                  <a:lnTo>
                    <a:pt x="1321" y="4529"/>
                  </a:lnTo>
                  <a:lnTo>
                    <a:pt x="1226" y="4529"/>
                  </a:lnTo>
                  <a:lnTo>
                    <a:pt x="1132" y="4435"/>
                  </a:lnTo>
                  <a:lnTo>
                    <a:pt x="1038" y="4340"/>
                  </a:lnTo>
                  <a:lnTo>
                    <a:pt x="943" y="4340"/>
                  </a:lnTo>
                  <a:lnTo>
                    <a:pt x="1038" y="4435"/>
                  </a:lnTo>
                  <a:lnTo>
                    <a:pt x="1132" y="4623"/>
                  </a:lnTo>
                  <a:lnTo>
                    <a:pt x="1038" y="4812"/>
                  </a:lnTo>
                  <a:lnTo>
                    <a:pt x="849" y="4906"/>
                  </a:lnTo>
                  <a:lnTo>
                    <a:pt x="943" y="4906"/>
                  </a:lnTo>
                  <a:lnTo>
                    <a:pt x="943" y="5001"/>
                  </a:lnTo>
                  <a:lnTo>
                    <a:pt x="943" y="5189"/>
                  </a:lnTo>
                  <a:lnTo>
                    <a:pt x="755" y="5284"/>
                  </a:lnTo>
                  <a:lnTo>
                    <a:pt x="566" y="5378"/>
                  </a:lnTo>
                  <a:lnTo>
                    <a:pt x="566" y="5472"/>
                  </a:lnTo>
                  <a:lnTo>
                    <a:pt x="755" y="5567"/>
                  </a:lnTo>
                  <a:lnTo>
                    <a:pt x="849" y="5661"/>
                  </a:lnTo>
                  <a:lnTo>
                    <a:pt x="755" y="5755"/>
                  </a:lnTo>
                  <a:lnTo>
                    <a:pt x="472" y="5755"/>
                  </a:lnTo>
                  <a:lnTo>
                    <a:pt x="566" y="6604"/>
                  </a:lnTo>
                  <a:lnTo>
                    <a:pt x="566" y="7076"/>
                  </a:lnTo>
                  <a:lnTo>
                    <a:pt x="566" y="7265"/>
                  </a:lnTo>
                  <a:lnTo>
                    <a:pt x="755" y="7265"/>
                  </a:lnTo>
                  <a:lnTo>
                    <a:pt x="849" y="7359"/>
                  </a:lnTo>
                  <a:lnTo>
                    <a:pt x="849" y="7453"/>
                  </a:lnTo>
                  <a:lnTo>
                    <a:pt x="755" y="7548"/>
                  </a:lnTo>
                  <a:lnTo>
                    <a:pt x="566" y="7453"/>
                  </a:lnTo>
                  <a:lnTo>
                    <a:pt x="566" y="7736"/>
                  </a:lnTo>
                  <a:lnTo>
                    <a:pt x="566" y="8114"/>
                  </a:lnTo>
                  <a:lnTo>
                    <a:pt x="472" y="8019"/>
                  </a:lnTo>
                  <a:lnTo>
                    <a:pt x="472" y="7925"/>
                  </a:lnTo>
                  <a:lnTo>
                    <a:pt x="472" y="7831"/>
                  </a:lnTo>
                  <a:lnTo>
                    <a:pt x="377" y="7925"/>
                  </a:lnTo>
                  <a:lnTo>
                    <a:pt x="377" y="8680"/>
                  </a:lnTo>
                  <a:lnTo>
                    <a:pt x="283" y="8868"/>
                  </a:lnTo>
                  <a:lnTo>
                    <a:pt x="189" y="8963"/>
                  </a:lnTo>
                  <a:lnTo>
                    <a:pt x="94" y="8963"/>
                  </a:lnTo>
                  <a:lnTo>
                    <a:pt x="0" y="9151"/>
                  </a:lnTo>
                  <a:lnTo>
                    <a:pt x="94" y="9340"/>
                  </a:lnTo>
                  <a:lnTo>
                    <a:pt x="189" y="9434"/>
                  </a:lnTo>
                  <a:lnTo>
                    <a:pt x="283" y="9623"/>
                  </a:lnTo>
                  <a:lnTo>
                    <a:pt x="283" y="9812"/>
                  </a:lnTo>
                  <a:lnTo>
                    <a:pt x="94" y="9717"/>
                  </a:lnTo>
                  <a:lnTo>
                    <a:pt x="94" y="9906"/>
                  </a:lnTo>
                  <a:lnTo>
                    <a:pt x="189" y="10000"/>
                  </a:lnTo>
                  <a:lnTo>
                    <a:pt x="283" y="10095"/>
                  </a:lnTo>
                  <a:lnTo>
                    <a:pt x="283" y="10378"/>
                  </a:lnTo>
                  <a:lnTo>
                    <a:pt x="94" y="10095"/>
                  </a:lnTo>
                  <a:lnTo>
                    <a:pt x="94" y="10283"/>
                  </a:lnTo>
                  <a:lnTo>
                    <a:pt x="94" y="10566"/>
                  </a:lnTo>
                  <a:lnTo>
                    <a:pt x="94" y="11510"/>
                  </a:lnTo>
                  <a:lnTo>
                    <a:pt x="189" y="12453"/>
                  </a:lnTo>
                  <a:lnTo>
                    <a:pt x="377" y="13208"/>
                  </a:lnTo>
                  <a:lnTo>
                    <a:pt x="566" y="13680"/>
                  </a:lnTo>
                  <a:lnTo>
                    <a:pt x="849" y="14340"/>
                  </a:lnTo>
                  <a:lnTo>
                    <a:pt x="1132" y="14906"/>
                  </a:lnTo>
                  <a:lnTo>
                    <a:pt x="1226" y="15189"/>
                  </a:lnTo>
                  <a:lnTo>
                    <a:pt x="1132" y="15378"/>
                  </a:lnTo>
                  <a:lnTo>
                    <a:pt x="1321" y="15944"/>
                  </a:lnTo>
                  <a:lnTo>
                    <a:pt x="1698" y="16510"/>
                  </a:lnTo>
                  <a:lnTo>
                    <a:pt x="2453" y="17736"/>
                  </a:lnTo>
                  <a:lnTo>
                    <a:pt x="3019" y="18491"/>
                  </a:lnTo>
                  <a:lnTo>
                    <a:pt x="3679" y="19057"/>
                  </a:lnTo>
                  <a:lnTo>
                    <a:pt x="3491" y="19246"/>
                  </a:lnTo>
                  <a:lnTo>
                    <a:pt x="3774" y="19434"/>
                  </a:lnTo>
                  <a:lnTo>
                    <a:pt x="3868" y="19434"/>
                  </a:lnTo>
                  <a:lnTo>
                    <a:pt x="4151" y="19623"/>
                  </a:lnTo>
                  <a:lnTo>
                    <a:pt x="4245" y="19906"/>
                  </a:lnTo>
                  <a:lnTo>
                    <a:pt x="4434" y="20189"/>
                  </a:lnTo>
                  <a:lnTo>
                    <a:pt x="4717" y="20378"/>
                  </a:lnTo>
                  <a:lnTo>
                    <a:pt x="4623" y="20472"/>
                  </a:lnTo>
                  <a:lnTo>
                    <a:pt x="4717" y="20472"/>
                  </a:lnTo>
                  <a:lnTo>
                    <a:pt x="4811" y="20566"/>
                  </a:lnTo>
                  <a:lnTo>
                    <a:pt x="5566" y="21321"/>
                  </a:lnTo>
                  <a:lnTo>
                    <a:pt x="5849" y="21604"/>
                  </a:lnTo>
                  <a:lnTo>
                    <a:pt x="6415" y="22076"/>
                  </a:lnTo>
                  <a:lnTo>
                    <a:pt x="6415" y="21887"/>
                  </a:lnTo>
                  <a:lnTo>
                    <a:pt x="6604" y="21793"/>
                  </a:lnTo>
                  <a:lnTo>
                    <a:pt x="6604" y="21793"/>
                  </a:lnTo>
                  <a:lnTo>
                    <a:pt x="6509" y="21981"/>
                  </a:lnTo>
                  <a:lnTo>
                    <a:pt x="6604" y="21887"/>
                  </a:lnTo>
                  <a:lnTo>
                    <a:pt x="6698" y="21887"/>
                  </a:lnTo>
                  <a:lnTo>
                    <a:pt x="6698" y="22076"/>
                  </a:lnTo>
                  <a:lnTo>
                    <a:pt x="6509" y="22076"/>
                  </a:lnTo>
                  <a:lnTo>
                    <a:pt x="7075" y="22547"/>
                  </a:lnTo>
                  <a:lnTo>
                    <a:pt x="7924" y="23113"/>
                  </a:lnTo>
                  <a:lnTo>
                    <a:pt x="8773" y="23585"/>
                  </a:lnTo>
                  <a:lnTo>
                    <a:pt x="9245" y="23679"/>
                  </a:lnTo>
                  <a:lnTo>
                    <a:pt x="9622" y="23679"/>
                  </a:lnTo>
                  <a:lnTo>
                    <a:pt x="9528" y="23868"/>
                  </a:lnTo>
                  <a:lnTo>
                    <a:pt x="9622" y="23962"/>
                  </a:lnTo>
                  <a:lnTo>
                    <a:pt x="10094" y="24151"/>
                  </a:lnTo>
                  <a:lnTo>
                    <a:pt x="10660" y="24151"/>
                  </a:lnTo>
                  <a:lnTo>
                    <a:pt x="11226" y="24340"/>
                  </a:lnTo>
                  <a:lnTo>
                    <a:pt x="11981" y="24811"/>
                  </a:lnTo>
                  <a:lnTo>
                    <a:pt x="13113" y="25377"/>
                  </a:lnTo>
                  <a:lnTo>
                    <a:pt x="13490" y="25377"/>
                  </a:lnTo>
                  <a:lnTo>
                    <a:pt x="13868" y="25472"/>
                  </a:lnTo>
                  <a:lnTo>
                    <a:pt x="14811" y="25660"/>
                  </a:lnTo>
                  <a:lnTo>
                    <a:pt x="16320" y="26226"/>
                  </a:lnTo>
                  <a:lnTo>
                    <a:pt x="16415" y="26132"/>
                  </a:lnTo>
                  <a:lnTo>
                    <a:pt x="16604" y="26038"/>
                  </a:lnTo>
                  <a:lnTo>
                    <a:pt x="17264" y="26132"/>
                  </a:lnTo>
                  <a:lnTo>
                    <a:pt x="18490" y="26321"/>
                  </a:lnTo>
                  <a:lnTo>
                    <a:pt x="19056" y="26415"/>
                  </a:lnTo>
                  <a:lnTo>
                    <a:pt x="19811" y="26415"/>
                  </a:lnTo>
                  <a:lnTo>
                    <a:pt x="19905" y="26226"/>
                  </a:lnTo>
                  <a:lnTo>
                    <a:pt x="20094" y="26132"/>
                  </a:lnTo>
                  <a:lnTo>
                    <a:pt x="20283" y="26132"/>
                  </a:lnTo>
                  <a:lnTo>
                    <a:pt x="20188" y="26321"/>
                  </a:lnTo>
                  <a:lnTo>
                    <a:pt x="20754" y="26226"/>
                  </a:lnTo>
                  <a:lnTo>
                    <a:pt x="21415" y="26132"/>
                  </a:lnTo>
                  <a:lnTo>
                    <a:pt x="21981" y="26038"/>
                  </a:lnTo>
                  <a:lnTo>
                    <a:pt x="22641" y="25849"/>
                  </a:lnTo>
                  <a:lnTo>
                    <a:pt x="22641" y="25943"/>
                  </a:lnTo>
                  <a:lnTo>
                    <a:pt x="23113" y="25943"/>
                  </a:lnTo>
                  <a:lnTo>
                    <a:pt x="23679" y="25849"/>
                  </a:lnTo>
                  <a:lnTo>
                    <a:pt x="24151" y="25566"/>
                  </a:lnTo>
                  <a:lnTo>
                    <a:pt x="24811" y="25283"/>
                  </a:lnTo>
                  <a:lnTo>
                    <a:pt x="25943" y="24906"/>
                  </a:lnTo>
                  <a:lnTo>
                    <a:pt x="26603" y="24717"/>
                  </a:lnTo>
                  <a:lnTo>
                    <a:pt x="27358" y="24340"/>
                  </a:lnTo>
                  <a:lnTo>
                    <a:pt x="28113" y="23962"/>
                  </a:lnTo>
                  <a:lnTo>
                    <a:pt x="28867" y="23396"/>
                  </a:lnTo>
                  <a:lnTo>
                    <a:pt x="28867" y="23491"/>
                  </a:lnTo>
                  <a:lnTo>
                    <a:pt x="28773" y="23585"/>
                  </a:lnTo>
                  <a:lnTo>
                    <a:pt x="28679" y="23679"/>
                  </a:lnTo>
                  <a:lnTo>
                    <a:pt x="28490" y="23868"/>
                  </a:lnTo>
                  <a:lnTo>
                    <a:pt x="28396" y="23868"/>
                  </a:lnTo>
                  <a:lnTo>
                    <a:pt x="28490" y="23962"/>
                  </a:lnTo>
                  <a:lnTo>
                    <a:pt x="29056" y="23302"/>
                  </a:lnTo>
                  <a:lnTo>
                    <a:pt x="29433" y="23113"/>
                  </a:lnTo>
                  <a:lnTo>
                    <a:pt x="29528" y="23113"/>
                  </a:lnTo>
                  <a:lnTo>
                    <a:pt x="29528" y="23208"/>
                  </a:lnTo>
                  <a:lnTo>
                    <a:pt x="30094" y="22736"/>
                  </a:lnTo>
                  <a:lnTo>
                    <a:pt x="30377" y="22547"/>
                  </a:lnTo>
                  <a:lnTo>
                    <a:pt x="30660" y="22264"/>
                  </a:lnTo>
                  <a:lnTo>
                    <a:pt x="30754" y="22264"/>
                  </a:lnTo>
                  <a:lnTo>
                    <a:pt x="30754" y="22170"/>
                  </a:lnTo>
                  <a:lnTo>
                    <a:pt x="30754" y="21981"/>
                  </a:lnTo>
                  <a:lnTo>
                    <a:pt x="30754" y="21793"/>
                  </a:lnTo>
                  <a:lnTo>
                    <a:pt x="31132" y="21793"/>
                  </a:lnTo>
                  <a:lnTo>
                    <a:pt x="31226" y="21981"/>
                  </a:lnTo>
                  <a:lnTo>
                    <a:pt x="31415" y="21604"/>
                  </a:lnTo>
                  <a:lnTo>
                    <a:pt x="31509" y="21510"/>
                  </a:lnTo>
                  <a:lnTo>
                    <a:pt x="31603" y="21510"/>
                  </a:lnTo>
                  <a:lnTo>
                    <a:pt x="31698" y="21227"/>
                  </a:lnTo>
                  <a:lnTo>
                    <a:pt x="31886" y="21038"/>
                  </a:lnTo>
                  <a:lnTo>
                    <a:pt x="32264" y="20566"/>
                  </a:lnTo>
                  <a:lnTo>
                    <a:pt x="33207" y="20000"/>
                  </a:lnTo>
                  <a:lnTo>
                    <a:pt x="33018" y="20000"/>
                  </a:lnTo>
                  <a:lnTo>
                    <a:pt x="33396" y="19434"/>
                  </a:lnTo>
                  <a:lnTo>
                    <a:pt x="33584" y="18963"/>
                  </a:lnTo>
                  <a:lnTo>
                    <a:pt x="33679" y="18679"/>
                  </a:lnTo>
                  <a:lnTo>
                    <a:pt x="33962" y="18491"/>
                  </a:lnTo>
                  <a:lnTo>
                    <a:pt x="34150" y="18679"/>
                  </a:lnTo>
                  <a:lnTo>
                    <a:pt x="34339" y="18019"/>
                  </a:lnTo>
                  <a:lnTo>
                    <a:pt x="34433" y="18113"/>
                  </a:lnTo>
                  <a:lnTo>
                    <a:pt x="34528" y="18019"/>
                  </a:lnTo>
                  <a:lnTo>
                    <a:pt x="34622" y="17736"/>
                  </a:lnTo>
                  <a:lnTo>
                    <a:pt x="34716" y="17642"/>
                  </a:lnTo>
                  <a:lnTo>
                    <a:pt x="34905" y="17359"/>
                  </a:lnTo>
                  <a:lnTo>
                    <a:pt x="35282" y="16887"/>
                  </a:lnTo>
                  <a:lnTo>
                    <a:pt x="35282" y="16981"/>
                  </a:lnTo>
                  <a:lnTo>
                    <a:pt x="35282" y="17076"/>
                  </a:lnTo>
                  <a:lnTo>
                    <a:pt x="35282" y="17170"/>
                  </a:lnTo>
                  <a:lnTo>
                    <a:pt x="35377" y="17170"/>
                  </a:lnTo>
                  <a:lnTo>
                    <a:pt x="35565" y="16510"/>
                  </a:lnTo>
                  <a:lnTo>
                    <a:pt x="35754" y="16132"/>
                  </a:lnTo>
                  <a:lnTo>
                    <a:pt x="35943" y="15755"/>
                  </a:lnTo>
                  <a:lnTo>
                    <a:pt x="36226" y="15189"/>
                  </a:lnTo>
                  <a:lnTo>
                    <a:pt x="36698" y="14340"/>
                  </a:lnTo>
                  <a:lnTo>
                    <a:pt x="37075" y="13114"/>
                  </a:lnTo>
                  <a:lnTo>
                    <a:pt x="37358" y="12359"/>
                  </a:lnTo>
                  <a:lnTo>
                    <a:pt x="37452" y="12170"/>
                  </a:lnTo>
                  <a:lnTo>
                    <a:pt x="37641" y="11887"/>
                  </a:lnTo>
                  <a:lnTo>
                    <a:pt x="37641" y="11982"/>
                  </a:lnTo>
                  <a:lnTo>
                    <a:pt x="37641" y="12076"/>
                  </a:lnTo>
                  <a:lnTo>
                    <a:pt x="37735" y="11604"/>
                  </a:lnTo>
                  <a:lnTo>
                    <a:pt x="37547" y="11699"/>
                  </a:lnTo>
                  <a:lnTo>
                    <a:pt x="37452" y="11416"/>
                  </a:lnTo>
                  <a:lnTo>
                    <a:pt x="37547" y="11416"/>
                  </a:lnTo>
                  <a:lnTo>
                    <a:pt x="37641" y="11321"/>
                  </a:lnTo>
                  <a:lnTo>
                    <a:pt x="37735" y="11321"/>
                  </a:lnTo>
                  <a:lnTo>
                    <a:pt x="37735" y="11227"/>
                  </a:lnTo>
                  <a:lnTo>
                    <a:pt x="37641" y="10944"/>
                  </a:lnTo>
                  <a:lnTo>
                    <a:pt x="37735" y="10472"/>
                  </a:lnTo>
                  <a:lnTo>
                    <a:pt x="37924" y="10661"/>
                  </a:lnTo>
                  <a:lnTo>
                    <a:pt x="37830" y="10378"/>
                  </a:lnTo>
                  <a:lnTo>
                    <a:pt x="37924" y="10095"/>
                  </a:lnTo>
                  <a:lnTo>
                    <a:pt x="37924" y="10283"/>
                  </a:lnTo>
                  <a:lnTo>
                    <a:pt x="38018" y="10283"/>
                  </a:lnTo>
                  <a:lnTo>
                    <a:pt x="38207" y="9906"/>
                  </a:lnTo>
                  <a:lnTo>
                    <a:pt x="38301" y="9812"/>
                  </a:lnTo>
                  <a:lnTo>
                    <a:pt x="38113" y="9623"/>
                  </a:lnTo>
                  <a:lnTo>
                    <a:pt x="38113" y="9434"/>
                  </a:lnTo>
                  <a:lnTo>
                    <a:pt x="38113" y="9246"/>
                  </a:lnTo>
                  <a:lnTo>
                    <a:pt x="38018" y="8963"/>
                  </a:lnTo>
                  <a:lnTo>
                    <a:pt x="38207" y="9151"/>
                  </a:lnTo>
                  <a:lnTo>
                    <a:pt x="38301" y="9057"/>
                  </a:lnTo>
                  <a:lnTo>
                    <a:pt x="38490" y="8680"/>
                  </a:lnTo>
                  <a:lnTo>
                    <a:pt x="38679" y="8302"/>
                  </a:lnTo>
                  <a:lnTo>
                    <a:pt x="38490" y="8302"/>
                  </a:lnTo>
                  <a:lnTo>
                    <a:pt x="38490" y="8114"/>
                  </a:lnTo>
                  <a:lnTo>
                    <a:pt x="38490" y="7831"/>
                  </a:lnTo>
                  <a:lnTo>
                    <a:pt x="38584" y="7642"/>
                  </a:lnTo>
                  <a:lnTo>
                    <a:pt x="38584" y="7359"/>
                  </a:lnTo>
                  <a:lnTo>
                    <a:pt x="38396" y="6793"/>
                  </a:lnTo>
                  <a:lnTo>
                    <a:pt x="38207" y="6321"/>
                  </a:lnTo>
                  <a:lnTo>
                    <a:pt x="38301" y="6321"/>
                  </a:lnTo>
                  <a:lnTo>
                    <a:pt x="38396" y="6416"/>
                  </a:lnTo>
                  <a:lnTo>
                    <a:pt x="38396" y="6133"/>
                  </a:lnTo>
                  <a:lnTo>
                    <a:pt x="38490" y="5850"/>
                  </a:lnTo>
                  <a:lnTo>
                    <a:pt x="38490" y="5567"/>
                  </a:lnTo>
                  <a:lnTo>
                    <a:pt x="38584" y="5567"/>
                  </a:lnTo>
                  <a:lnTo>
                    <a:pt x="38679" y="5661"/>
                  </a:lnTo>
                  <a:lnTo>
                    <a:pt x="38490" y="5189"/>
                  </a:lnTo>
                  <a:lnTo>
                    <a:pt x="38679" y="5284"/>
                  </a:lnTo>
                  <a:lnTo>
                    <a:pt x="38584" y="5001"/>
                  </a:lnTo>
                  <a:lnTo>
                    <a:pt x="38490" y="5095"/>
                  </a:lnTo>
                  <a:lnTo>
                    <a:pt x="38396" y="5095"/>
                  </a:lnTo>
                  <a:lnTo>
                    <a:pt x="38396" y="5001"/>
                  </a:lnTo>
                  <a:lnTo>
                    <a:pt x="38301" y="5095"/>
                  </a:lnTo>
                  <a:lnTo>
                    <a:pt x="38207" y="5189"/>
                  </a:lnTo>
                  <a:lnTo>
                    <a:pt x="38301" y="5378"/>
                  </a:lnTo>
                  <a:lnTo>
                    <a:pt x="38396" y="5755"/>
                  </a:lnTo>
                  <a:lnTo>
                    <a:pt x="38396" y="5755"/>
                  </a:lnTo>
                  <a:lnTo>
                    <a:pt x="38207" y="5661"/>
                  </a:lnTo>
                  <a:lnTo>
                    <a:pt x="38396" y="5944"/>
                  </a:lnTo>
                  <a:lnTo>
                    <a:pt x="38207" y="6038"/>
                  </a:lnTo>
                  <a:lnTo>
                    <a:pt x="38113" y="5944"/>
                  </a:lnTo>
                  <a:lnTo>
                    <a:pt x="38113" y="6038"/>
                  </a:lnTo>
                  <a:lnTo>
                    <a:pt x="38113" y="6133"/>
                  </a:lnTo>
                  <a:lnTo>
                    <a:pt x="38113" y="6416"/>
                  </a:lnTo>
                  <a:lnTo>
                    <a:pt x="38018" y="6416"/>
                  </a:lnTo>
                  <a:lnTo>
                    <a:pt x="38018" y="6887"/>
                  </a:lnTo>
                  <a:lnTo>
                    <a:pt x="38018" y="7076"/>
                  </a:lnTo>
                  <a:lnTo>
                    <a:pt x="38113" y="7170"/>
                  </a:lnTo>
                  <a:lnTo>
                    <a:pt x="38207" y="7170"/>
                  </a:lnTo>
                  <a:lnTo>
                    <a:pt x="38301" y="7359"/>
                  </a:lnTo>
                  <a:lnTo>
                    <a:pt x="37830" y="7548"/>
                  </a:lnTo>
                  <a:lnTo>
                    <a:pt x="38018" y="7642"/>
                  </a:lnTo>
                  <a:lnTo>
                    <a:pt x="38113" y="8019"/>
                  </a:lnTo>
                  <a:lnTo>
                    <a:pt x="38113" y="8302"/>
                  </a:lnTo>
                  <a:lnTo>
                    <a:pt x="38018" y="8397"/>
                  </a:lnTo>
                  <a:lnTo>
                    <a:pt x="37830" y="8397"/>
                  </a:lnTo>
                  <a:lnTo>
                    <a:pt x="37924" y="8585"/>
                  </a:lnTo>
                  <a:lnTo>
                    <a:pt x="38018" y="8774"/>
                  </a:lnTo>
                  <a:lnTo>
                    <a:pt x="37924" y="8963"/>
                  </a:lnTo>
                  <a:lnTo>
                    <a:pt x="37830" y="8774"/>
                  </a:lnTo>
                  <a:lnTo>
                    <a:pt x="37641" y="8868"/>
                  </a:lnTo>
                  <a:lnTo>
                    <a:pt x="37735" y="8963"/>
                  </a:lnTo>
                  <a:lnTo>
                    <a:pt x="37735" y="9246"/>
                  </a:lnTo>
                  <a:lnTo>
                    <a:pt x="37641" y="9812"/>
                  </a:lnTo>
                  <a:lnTo>
                    <a:pt x="37358" y="10378"/>
                  </a:lnTo>
                  <a:lnTo>
                    <a:pt x="37169" y="10755"/>
                  </a:lnTo>
                  <a:lnTo>
                    <a:pt x="37358" y="11038"/>
                  </a:lnTo>
                  <a:lnTo>
                    <a:pt x="37264" y="11321"/>
                  </a:lnTo>
                  <a:lnTo>
                    <a:pt x="37075" y="11227"/>
                  </a:lnTo>
                  <a:lnTo>
                    <a:pt x="37075" y="11321"/>
                  </a:lnTo>
                  <a:lnTo>
                    <a:pt x="37075" y="11604"/>
                  </a:lnTo>
                  <a:lnTo>
                    <a:pt x="36981" y="11510"/>
                  </a:lnTo>
                  <a:lnTo>
                    <a:pt x="36886" y="11887"/>
                  </a:lnTo>
                  <a:lnTo>
                    <a:pt x="36792" y="12265"/>
                  </a:lnTo>
                  <a:lnTo>
                    <a:pt x="36886" y="12359"/>
                  </a:lnTo>
                  <a:lnTo>
                    <a:pt x="37169" y="12359"/>
                  </a:lnTo>
                  <a:lnTo>
                    <a:pt x="37264" y="12548"/>
                  </a:lnTo>
                  <a:lnTo>
                    <a:pt x="37075" y="12453"/>
                  </a:lnTo>
                  <a:lnTo>
                    <a:pt x="36981" y="12548"/>
                  </a:lnTo>
                  <a:lnTo>
                    <a:pt x="36886" y="12359"/>
                  </a:lnTo>
                  <a:lnTo>
                    <a:pt x="36981" y="12642"/>
                  </a:lnTo>
                  <a:lnTo>
                    <a:pt x="36981" y="12642"/>
                  </a:lnTo>
                  <a:lnTo>
                    <a:pt x="36886" y="12548"/>
                  </a:lnTo>
                  <a:lnTo>
                    <a:pt x="36792" y="12453"/>
                  </a:lnTo>
                  <a:lnTo>
                    <a:pt x="36414" y="13114"/>
                  </a:lnTo>
                  <a:lnTo>
                    <a:pt x="36320" y="13491"/>
                  </a:lnTo>
                  <a:lnTo>
                    <a:pt x="36320" y="13868"/>
                  </a:lnTo>
                  <a:lnTo>
                    <a:pt x="35754" y="15095"/>
                  </a:lnTo>
                  <a:lnTo>
                    <a:pt x="35377" y="15755"/>
                  </a:lnTo>
                  <a:lnTo>
                    <a:pt x="34999" y="16227"/>
                  </a:lnTo>
                  <a:lnTo>
                    <a:pt x="34999" y="16038"/>
                  </a:lnTo>
                  <a:lnTo>
                    <a:pt x="34716" y="16321"/>
                  </a:lnTo>
                  <a:lnTo>
                    <a:pt x="34528" y="16698"/>
                  </a:lnTo>
                  <a:lnTo>
                    <a:pt x="34528" y="16698"/>
                  </a:lnTo>
                  <a:lnTo>
                    <a:pt x="34716" y="16604"/>
                  </a:lnTo>
                  <a:lnTo>
                    <a:pt x="34150" y="17170"/>
                  </a:lnTo>
                  <a:lnTo>
                    <a:pt x="33584" y="17736"/>
                  </a:lnTo>
                  <a:lnTo>
                    <a:pt x="33679" y="17830"/>
                  </a:lnTo>
                  <a:lnTo>
                    <a:pt x="33773" y="17736"/>
                  </a:lnTo>
                  <a:lnTo>
                    <a:pt x="33867" y="17736"/>
                  </a:lnTo>
                  <a:lnTo>
                    <a:pt x="33867" y="17830"/>
                  </a:lnTo>
                  <a:lnTo>
                    <a:pt x="33679" y="17925"/>
                  </a:lnTo>
                  <a:lnTo>
                    <a:pt x="33490" y="18019"/>
                  </a:lnTo>
                  <a:lnTo>
                    <a:pt x="33396" y="18113"/>
                  </a:lnTo>
                  <a:lnTo>
                    <a:pt x="33207" y="18208"/>
                  </a:lnTo>
                  <a:lnTo>
                    <a:pt x="33113" y="18585"/>
                  </a:lnTo>
                  <a:lnTo>
                    <a:pt x="33207" y="18679"/>
                  </a:lnTo>
                  <a:lnTo>
                    <a:pt x="33207" y="18774"/>
                  </a:lnTo>
                  <a:lnTo>
                    <a:pt x="33018" y="18963"/>
                  </a:lnTo>
                  <a:lnTo>
                    <a:pt x="32924" y="18963"/>
                  </a:lnTo>
                  <a:lnTo>
                    <a:pt x="32924" y="18868"/>
                  </a:lnTo>
                  <a:lnTo>
                    <a:pt x="32924" y="18679"/>
                  </a:lnTo>
                  <a:lnTo>
                    <a:pt x="32735" y="18868"/>
                  </a:lnTo>
                  <a:lnTo>
                    <a:pt x="32641" y="18963"/>
                  </a:lnTo>
                  <a:lnTo>
                    <a:pt x="32547" y="18963"/>
                  </a:lnTo>
                  <a:lnTo>
                    <a:pt x="32547" y="19057"/>
                  </a:lnTo>
                  <a:lnTo>
                    <a:pt x="32735" y="18963"/>
                  </a:lnTo>
                  <a:lnTo>
                    <a:pt x="32735" y="18963"/>
                  </a:lnTo>
                  <a:lnTo>
                    <a:pt x="32075" y="19717"/>
                  </a:lnTo>
                  <a:lnTo>
                    <a:pt x="31698" y="20000"/>
                  </a:lnTo>
                  <a:lnTo>
                    <a:pt x="31603" y="20000"/>
                  </a:lnTo>
                  <a:lnTo>
                    <a:pt x="31603" y="19906"/>
                  </a:lnTo>
                  <a:lnTo>
                    <a:pt x="31320" y="20095"/>
                  </a:lnTo>
                  <a:lnTo>
                    <a:pt x="31037" y="20283"/>
                  </a:lnTo>
                  <a:lnTo>
                    <a:pt x="31132" y="20095"/>
                  </a:lnTo>
                  <a:lnTo>
                    <a:pt x="30943" y="20283"/>
                  </a:lnTo>
                  <a:lnTo>
                    <a:pt x="31132" y="20378"/>
                  </a:lnTo>
                  <a:lnTo>
                    <a:pt x="31037" y="20661"/>
                  </a:lnTo>
                  <a:lnTo>
                    <a:pt x="30849" y="20849"/>
                  </a:lnTo>
                  <a:lnTo>
                    <a:pt x="30754" y="20944"/>
                  </a:lnTo>
                  <a:lnTo>
                    <a:pt x="30660" y="20849"/>
                  </a:lnTo>
                  <a:lnTo>
                    <a:pt x="30849" y="20755"/>
                  </a:lnTo>
                  <a:lnTo>
                    <a:pt x="30754" y="20755"/>
                  </a:lnTo>
                  <a:lnTo>
                    <a:pt x="30754" y="20661"/>
                  </a:lnTo>
                  <a:lnTo>
                    <a:pt x="30754" y="20566"/>
                  </a:lnTo>
                  <a:lnTo>
                    <a:pt x="30660" y="20661"/>
                  </a:lnTo>
                  <a:lnTo>
                    <a:pt x="30471" y="20849"/>
                  </a:lnTo>
                  <a:lnTo>
                    <a:pt x="30094" y="21038"/>
                  </a:lnTo>
                  <a:lnTo>
                    <a:pt x="30188" y="21038"/>
                  </a:lnTo>
                  <a:lnTo>
                    <a:pt x="30188" y="21227"/>
                  </a:lnTo>
                  <a:lnTo>
                    <a:pt x="29905" y="21604"/>
                  </a:lnTo>
                  <a:lnTo>
                    <a:pt x="30188" y="21415"/>
                  </a:lnTo>
                  <a:lnTo>
                    <a:pt x="29905" y="21793"/>
                  </a:lnTo>
                  <a:lnTo>
                    <a:pt x="29905" y="21698"/>
                  </a:lnTo>
                  <a:lnTo>
                    <a:pt x="29811" y="21793"/>
                  </a:lnTo>
                  <a:lnTo>
                    <a:pt x="29716" y="21887"/>
                  </a:lnTo>
                  <a:lnTo>
                    <a:pt x="29339" y="21981"/>
                  </a:lnTo>
                  <a:lnTo>
                    <a:pt x="28867" y="21981"/>
                  </a:lnTo>
                  <a:lnTo>
                    <a:pt x="28773" y="22076"/>
                  </a:lnTo>
                  <a:lnTo>
                    <a:pt x="28584" y="22170"/>
                  </a:lnTo>
                  <a:lnTo>
                    <a:pt x="28679" y="22264"/>
                  </a:lnTo>
                  <a:lnTo>
                    <a:pt x="28679" y="22453"/>
                  </a:lnTo>
                  <a:lnTo>
                    <a:pt x="28962" y="22076"/>
                  </a:lnTo>
                  <a:lnTo>
                    <a:pt x="28867" y="22453"/>
                  </a:lnTo>
                  <a:lnTo>
                    <a:pt x="29150" y="22264"/>
                  </a:lnTo>
                  <a:lnTo>
                    <a:pt x="29150" y="22359"/>
                  </a:lnTo>
                  <a:lnTo>
                    <a:pt x="28679" y="22642"/>
                  </a:lnTo>
                  <a:lnTo>
                    <a:pt x="28490" y="22547"/>
                  </a:lnTo>
                  <a:lnTo>
                    <a:pt x="28396" y="22453"/>
                  </a:lnTo>
                  <a:lnTo>
                    <a:pt x="28301" y="22453"/>
                  </a:lnTo>
                  <a:lnTo>
                    <a:pt x="28207" y="22547"/>
                  </a:lnTo>
                  <a:lnTo>
                    <a:pt x="27924" y="22736"/>
                  </a:lnTo>
                  <a:lnTo>
                    <a:pt x="27641" y="22925"/>
                  </a:lnTo>
                  <a:lnTo>
                    <a:pt x="27735" y="22925"/>
                  </a:lnTo>
                  <a:lnTo>
                    <a:pt x="26886" y="23491"/>
                  </a:lnTo>
                  <a:lnTo>
                    <a:pt x="26132" y="23962"/>
                  </a:lnTo>
                  <a:lnTo>
                    <a:pt x="26132" y="23774"/>
                  </a:lnTo>
                  <a:lnTo>
                    <a:pt x="26226" y="23585"/>
                  </a:lnTo>
                  <a:lnTo>
                    <a:pt x="25754" y="23868"/>
                  </a:lnTo>
                  <a:lnTo>
                    <a:pt x="25471" y="24151"/>
                  </a:lnTo>
                  <a:lnTo>
                    <a:pt x="25377" y="24245"/>
                  </a:lnTo>
                  <a:lnTo>
                    <a:pt x="25471" y="24340"/>
                  </a:lnTo>
                  <a:lnTo>
                    <a:pt x="25188" y="24245"/>
                  </a:lnTo>
                  <a:lnTo>
                    <a:pt x="24905" y="24245"/>
                  </a:lnTo>
                  <a:lnTo>
                    <a:pt x="24434" y="24340"/>
                  </a:lnTo>
                  <a:lnTo>
                    <a:pt x="23585" y="24811"/>
                  </a:lnTo>
                  <a:lnTo>
                    <a:pt x="23207" y="24906"/>
                  </a:lnTo>
                  <a:lnTo>
                    <a:pt x="22924" y="25000"/>
                  </a:lnTo>
                  <a:lnTo>
                    <a:pt x="22830" y="24906"/>
                  </a:lnTo>
                  <a:lnTo>
                    <a:pt x="22924" y="24811"/>
                  </a:lnTo>
                  <a:lnTo>
                    <a:pt x="22830" y="24717"/>
                  </a:lnTo>
                  <a:lnTo>
                    <a:pt x="21886" y="24717"/>
                  </a:lnTo>
                  <a:lnTo>
                    <a:pt x="21509" y="24906"/>
                  </a:lnTo>
                  <a:lnTo>
                    <a:pt x="21037" y="25189"/>
                  </a:lnTo>
                  <a:lnTo>
                    <a:pt x="20660" y="25283"/>
                  </a:lnTo>
                  <a:lnTo>
                    <a:pt x="20754" y="25189"/>
                  </a:lnTo>
                  <a:lnTo>
                    <a:pt x="20754" y="25094"/>
                  </a:lnTo>
                  <a:lnTo>
                    <a:pt x="20471" y="25283"/>
                  </a:lnTo>
                  <a:lnTo>
                    <a:pt x="20377" y="25377"/>
                  </a:lnTo>
                  <a:lnTo>
                    <a:pt x="20188" y="25094"/>
                  </a:lnTo>
                  <a:lnTo>
                    <a:pt x="20471" y="25094"/>
                  </a:lnTo>
                  <a:lnTo>
                    <a:pt x="20094" y="25000"/>
                  </a:lnTo>
                  <a:lnTo>
                    <a:pt x="19339" y="25094"/>
                  </a:lnTo>
                  <a:lnTo>
                    <a:pt x="18019" y="25377"/>
                  </a:lnTo>
                  <a:lnTo>
                    <a:pt x="18019" y="25377"/>
                  </a:lnTo>
                  <a:lnTo>
                    <a:pt x="18679" y="25000"/>
                  </a:lnTo>
                  <a:lnTo>
                    <a:pt x="18396" y="25000"/>
                  </a:lnTo>
                  <a:lnTo>
                    <a:pt x="18113" y="25094"/>
                  </a:lnTo>
                  <a:lnTo>
                    <a:pt x="17830" y="25094"/>
                  </a:lnTo>
                  <a:lnTo>
                    <a:pt x="17075" y="25000"/>
                  </a:lnTo>
                  <a:lnTo>
                    <a:pt x="15943" y="24717"/>
                  </a:lnTo>
                  <a:lnTo>
                    <a:pt x="15094" y="24623"/>
                  </a:lnTo>
                  <a:lnTo>
                    <a:pt x="14811" y="24528"/>
                  </a:lnTo>
                  <a:lnTo>
                    <a:pt x="14764" y="24481"/>
                  </a:lnTo>
                  <a:lnTo>
                    <a:pt x="14764" y="24481"/>
                  </a:lnTo>
                  <a:lnTo>
                    <a:pt x="14717" y="24528"/>
                  </a:lnTo>
                  <a:lnTo>
                    <a:pt x="14339" y="24340"/>
                  </a:lnTo>
                  <a:lnTo>
                    <a:pt x="13868" y="24057"/>
                  </a:lnTo>
                  <a:lnTo>
                    <a:pt x="13868" y="24057"/>
                  </a:lnTo>
                  <a:lnTo>
                    <a:pt x="14056" y="24245"/>
                  </a:lnTo>
                  <a:lnTo>
                    <a:pt x="13868" y="24245"/>
                  </a:lnTo>
                  <a:lnTo>
                    <a:pt x="13679" y="24151"/>
                  </a:lnTo>
                  <a:lnTo>
                    <a:pt x="13585" y="23962"/>
                  </a:lnTo>
                  <a:lnTo>
                    <a:pt x="13396" y="23962"/>
                  </a:lnTo>
                  <a:lnTo>
                    <a:pt x="13490" y="23868"/>
                  </a:lnTo>
                  <a:lnTo>
                    <a:pt x="12924" y="23868"/>
                  </a:lnTo>
                  <a:lnTo>
                    <a:pt x="12170" y="23679"/>
                  </a:lnTo>
                  <a:lnTo>
                    <a:pt x="11509" y="23491"/>
                  </a:lnTo>
                  <a:lnTo>
                    <a:pt x="11226" y="23302"/>
                  </a:lnTo>
                  <a:lnTo>
                    <a:pt x="11132" y="23113"/>
                  </a:lnTo>
                  <a:lnTo>
                    <a:pt x="10755" y="23113"/>
                  </a:lnTo>
                  <a:lnTo>
                    <a:pt x="10472" y="22925"/>
                  </a:lnTo>
                  <a:lnTo>
                    <a:pt x="10566" y="22925"/>
                  </a:lnTo>
                  <a:lnTo>
                    <a:pt x="10094" y="22736"/>
                  </a:lnTo>
                  <a:lnTo>
                    <a:pt x="9717" y="22642"/>
                  </a:lnTo>
                  <a:lnTo>
                    <a:pt x="9339" y="22642"/>
                  </a:lnTo>
                  <a:lnTo>
                    <a:pt x="9339" y="22453"/>
                  </a:lnTo>
                  <a:lnTo>
                    <a:pt x="9339" y="22264"/>
                  </a:lnTo>
                  <a:lnTo>
                    <a:pt x="9056" y="21981"/>
                  </a:lnTo>
                  <a:lnTo>
                    <a:pt x="7924" y="21321"/>
                  </a:lnTo>
                  <a:lnTo>
                    <a:pt x="7453" y="21038"/>
                  </a:lnTo>
                  <a:lnTo>
                    <a:pt x="6887" y="20566"/>
                  </a:lnTo>
                  <a:lnTo>
                    <a:pt x="6132" y="19906"/>
                  </a:lnTo>
                  <a:lnTo>
                    <a:pt x="5755" y="19717"/>
                  </a:lnTo>
                  <a:lnTo>
                    <a:pt x="5660" y="19623"/>
                  </a:lnTo>
                  <a:lnTo>
                    <a:pt x="5472" y="19623"/>
                  </a:lnTo>
                  <a:lnTo>
                    <a:pt x="5283" y="19246"/>
                  </a:lnTo>
                  <a:lnTo>
                    <a:pt x="4906" y="18774"/>
                  </a:lnTo>
                  <a:lnTo>
                    <a:pt x="4528" y="18302"/>
                  </a:lnTo>
                  <a:lnTo>
                    <a:pt x="4151" y="18019"/>
                  </a:lnTo>
                  <a:lnTo>
                    <a:pt x="4151" y="17736"/>
                  </a:lnTo>
                  <a:lnTo>
                    <a:pt x="4057" y="17547"/>
                  </a:lnTo>
                  <a:lnTo>
                    <a:pt x="3679" y="17076"/>
                  </a:lnTo>
                  <a:lnTo>
                    <a:pt x="3868" y="17076"/>
                  </a:lnTo>
                  <a:lnTo>
                    <a:pt x="3113" y="16887"/>
                  </a:lnTo>
                  <a:lnTo>
                    <a:pt x="3207" y="16604"/>
                  </a:lnTo>
                  <a:lnTo>
                    <a:pt x="3113" y="16227"/>
                  </a:lnTo>
                  <a:lnTo>
                    <a:pt x="2924" y="15849"/>
                  </a:lnTo>
                  <a:lnTo>
                    <a:pt x="2641" y="15661"/>
                  </a:lnTo>
                  <a:lnTo>
                    <a:pt x="2736" y="15566"/>
                  </a:lnTo>
                  <a:lnTo>
                    <a:pt x="2641" y="15472"/>
                  </a:lnTo>
                  <a:lnTo>
                    <a:pt x="2453" y="15095"/>
                  </a:lnTo>
                  <a:lnTo>
                    <a:pt x="1981" y="14529"/>
                  </a:lnTo>
                  <a:lnTo>
                    <a:pt x="2170" y="14434"/>
                  </a:lnTo>
                  <a:lnTo>
                    <a:pt x="1981" y="14340"/>
                  </a:lnTo>
                  <a:lnTo>
                    <a:pt x="1887" y="14246"/>
                  </a:lnTo>
                  <a:lnTo>
                    <a:pt x="1792" y="14151"/>
                  </a:lnTo>
                  <a:lnTo>
                    <a:pt x="1604" y="13680"/>
                  </a:lnTo>
                  <a:lnTo>
                    <a:pt x="1698" y="13774"/>
                  </a:lnTo>
                  <a:lnTo>
                    <a:pt x="1698" y="13774"/>
                  </a:lnTo>
                  <a:lnTo>
                    <a:pt x="1509" y="13302"/>
                  </a:lnTo>
                  <a:lnTo>
                    <a:pt x="1321" y="12831"/>
                  </a:lnTo>
                  <a:lnTo>
                    <a:pt x="1226" y="12453"/>
                  </a:lnTo>
                  <a:lnTo>
                    <a:pt x="1226" y="12170"/>
                  </a:lnTo>
                  <a:lnTo>
                    <a:pt x="1321" y="11982"/>
                  </a:lnTo>
                  <a:lnTo>
                    <a:pt x="1415" y="12453"/>
                  </a:lnTo>
                  <a:lnTo>
                    <a:pt x="1509" y="12359"/>
                  </a:lnTo>
                  <a:lnTo>
                    <a:pt x="1792" y="12359"/>
                  </a:lnTo>
                  <a:lnTo>
                    <a:pt x="1604" y="12170"/>
                  </a:lnTo>
                  <a:lnTo>
                    <a:pt x="1604" y="11887"/>
                  </a:lnTo>
                  <a:lnTo>
                    <a:pt x="1509" y="11227"/>
                  </a:lnTo>
                  <a:lnTo>
                    <a:pt x="1415" y="11132"/>
                  </a:lnTo>
                  <a:lnTo>
                    <a:pt x="1415" y="10944"/>
                  </a:lnTo>
                  <a:lnTo>
                    <a:pt x="1321" y="10849"/>
                  </a:lnTo>
                  <a:lnTo>
                    <a:pt x="1226" y="10849"/>
                  </a:lnTo>
                  <a:lnTo>
                    <a:pt x="1226" y="11038"/>
                  </a:lnTo>
                  <a:lnTo>
                    <a:pt x="1321" y="11321"/>
                  </a:lnTo>
                  <a:lnTo>
                    <a:pt x="1132" y="11227"/>
                  </a:lnTo>
                  <a:lnTo>
                    <a:pt x="1132" y="11132"/>
                  </a:lnTo>
                  <a:lnTo>
                    <a:pt x="1132" y="11038"/>
                  </a:lnTo>
                  <a:lnTo>
                    <a:pt x="943" y="10849"/>
                  </a:lnTo>
                  <a:lnTo>
                    <a:pt x="1038" y="10661"/>
                  </a:lnTo>
                  <a:lnTo>
                    <a:pt x="1132" y="10378"/>
                  </a:lnTo>
                  <a:lnTo>
                    <a:pt x="1226" y="9812"/>
                  </a:lnTo>
                  <a:lnTo>
                    <a:pt x="1132" y="9340"/>
                  </a:lnTo>
                  <a:lnTo>
                    <a:pt x="1132" y="9151"/>
                  </a:lnTo>
                  <a:lnTo>
                    <a:pt x="1226" y="9057"/>
                  </a:lnTo>
                  <a:lnTo>
                    <a:pt x="1226" y="8491"/>
                  </a:lnTo>
                  <a:lnTo>
                    <a:pt x="1321" y="7831"/>
                  </a:lnTo>
                  <a:lnTo>
                    <a:pt x="1604" y="6416"/>
                  </a:lnTo>
                  <a:lnTo>
                    <a:pt x="1981" y="4906"/>
                  </a:lnTo>
                  <a:lnTo>
                    <a:pt x="2453" y="3302"/>
                  </a:lnTo>
                  <a:lnTo>
                    <a:pt x="2736" y="2359"/>
                  </a:lnTo>
                  <a:lnTo>
                    <a:pt x="2924" y="1887"/>
                  </a:lnTo>
                  <a:lnTo>
                    <a:pt x="3019" y="1416"/>
                  </a:lnTo>
                  <a:lnTo>
                    <a:pt x="3302" y="1133"/>
                  </a:lnTo>
                  <a:lnTo>
                    <a:pt x="3491" y="755"/>
                  </a:lnTo>
                  <a:lnTo>
                    <a:pt x="3585" y="567"/>
                  </a:lnTo>
                  <a:lnTo>
                    <a:pt x="3585" y="472"/>
                  </a:lnTo>
                  <a:lnTo>
                    <a:pt x="3491" y="378"/>
                  </a:lnTo>
                  <a:lnTo>
                    <a:pt x="3302" y="284"/>
                  </a:lnTo>
                  <a:lnTo>
                    <a:pt x="3207" y="95"/>
                  </a:lnTo>
                  <a:lnTo>
                    <a:pt x="311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9" name="Google Shape;50;p11">
              <a:extLst>
                <a:ext uri="{FF2B5EF4-FFF2-40B4-BE49-F238E27FC236}">
                  <a16:creationId xmlns="" xmlns:a16="http://schemas.microsoft.com/office/drawing/2014/main" id="{EDBB82BB-94A3-4F02-A498-71F8625DB817}"/>
                </a:ext>
              </a:extLst>
            </p:cNvPr>
            <p:cNvSpPr/>
            <p:nvPr/>
          </p:nvSpPr>
          <p:spPr>
            <a:xfrm>
              <a:off x="1091875" y="1951850"/>
              <a:ext cx="188700" cy="136800"/>
            </a:xfrm>
            <a:custGeom>
              <a:avLst/>
              <a:gdLst/>
              <a:ahLst/>
              <a:cxnLst/>
              <a:rect l="l" t="t" r="r" b="b"/>
              <a:pathLst>
                <a:path w="7548" h="5472" extrusionOk="0">
                  <a:moveTo>
                    <a:pt x="5000" y="0"/>
                  </a:moveTo>
                  <a:lnTo>
                    <a:pt x="4812" y="95"/>
                  </a:lnTo>
                  <a:lnTo>
                    <a:pt x="4717" y="95"/>
                  </a:lnTo>
                  <a:lnTo>
                    <a:pt x="4340" y="472"/>
                  </a:lnTo>
                  <a:lnTo>
                    <a:pt x="4057" y="566"/>
                  </a:lnTo>
                  <a:lnTo>
                    <a:pt x="3774" y="566"/>
                  </a:lnTo>
                  <a:lnTo>
                    <a:pt x="3397" y="378"/>
                  </a:lnTo>
                  <a:lnTo>
                    <a:pt x="3208" y="944"/>
                  </a:lnTo>
                  <a:lnTo>
                    <a:pt x="2548" y="1887"/>
                  </a:lnTo>
                  <a:lnTo>
                    <a:pt x="2170" y="2359"/>
                  </a:lnTo>
                  <a:lnTo>
                    <a:pt x="1793" y="2736"/>
                  </a:lnTo>
                  <a:lnTo>
                    <a:pt x="1415" y="2925"/>
                  </a:lnTo>
                  <a:lnTo>
                    <a:pt x="1321" y="2925"/>
                  </a:lnTo>
                  <a:lnTo>
                    <a:pt x="1227" y="2831"/>
                  </a:lnTo>
                  <a:lnTo>
                    <a:pt x="1321" y="3114"/>
                  </a:lnTo>
                  <a:lnTo>
                    <a:pt x="1132" y="3114"/>
                  </a:lnTo>
                  <a:lnTo>
                    <a:pt x="1227" y="3302"/>
                  </a:lnTo>
                  <a:lnTo>
                    <a:pt x="1227" y="3208"/>
                  </a:lnTo>
                  <a:lnTo>
                    <a:pt x="1321" y="3302"/>
                  </a:lnTo>
                  <a:lnTo>
                    <a:pt x="1510" y="3491"/>
                  </a:lnTo>
                  <a:lnTo>
                    <a:pt x="1321" y="3397"/>
                  </a:lnTo>
                  <a:lnTo>
                    <a:pt x="1132" y="3491"/>
                  </a:lnTo>
                  <a:lnTo>
                    <a:pt x="755" y="3963"/>
                  </a:lnTo>
                  <a:lnTo>
                    <a:pt x="472" y="4529"/>
                  </a:lnTo>
                  <a:lnTo>
                    <a:pt x="283" y="4623"/>
                  </a:lnTo>
                  <a:lnTo>
                    <a:pt x="0" y="4623"/>
                  </a:lnTo>
                  <a:lnTo>
                    <a:pt x="378" y="5095"/>
                  </a:lnTo>
                  <a:lnTo>
                    <a:pt x="944" y="5472"/>
                  </a:lnTo>
                  <a:lnTo>
                    <a:pt x="849" y="5378"/>
                  </a:lnTo>
                  <a:lnTo>
                    <a:pt x="944" y="5283"/>
                  </a:lnTo>
                  <a:lnTo>
                    <a:pt x="1132" y="5189"/>
                  </a:lnTo>
                  <a:lnTo>
                    <a:pt x="1321" y="5000"/>
                  </a:lnTo>
                  <a:lnTo>
                    <a:pt x="1321" y="4812"/>
                  </a:lnTo>
                  <a:lnTo>
                    <a:pt x="1227" y="4623"/>
                  </a:lnTo>
                  <a:lnTo>
                    <a:pt x="1227" y="4623"/>
                  </a:lnTo>
                  <a:lnTo>
                    <a:pt x="1510" y="4812"/>
                  </a:lnTo>
                  <a:lnTo>
                    <a:pt x="1415" y="4717"/>
                  </a:lnTo>
                  <a:lnTo>
                    <a:pt x="1415" y="4717"/>
                  </a:lnTo>
                  <a:lnTo>
                    <a:pt x="1604" y="4812"/>
                  </a:lnTo>
                  <a:lnTo>
                    <a:pt x="1698" y="4906"/>
                  </a:lnTo>
                  <a:lnTo>
                    <a:pt x="1604" y="4717"/>
                  </a:lnTo>
                  <a:lnTo>
                    <a:pt x="1415" y="4151"/>
                  </a:lnTo>
                  <a:lnTo>
                    <a:pt x="1510" y="4340"/>
                  </a:lnTo>
                  <a:lnTo>
                    <a:pt x="1887" y="4529"/>
                  </a:lnTo>
                  <a:lnTo>
                    <a:pt x="4812" y="1321"/>
                  </a:lnTo>
                  <a:lnTo>
                    <a:pt x="4812" y="1415"/>
                  </a:lnTo>
                  <a:lnTo>
                    <a:pt x="4812" y="1510"/>
                  </a:lnTo>
                  <a:lnTo>
                    <a:pt x="5095" y="1510"/>
                  </a:lnTo>
                  <a:lnTo>
                    <a:pt x="5000" y="1604"/>
                  </a:lnTo>
                  <a:lnTo>
                    <a:pt x="5000" y="1698"/>
                  </a:lnTo>
                  <a:lnTo>
                    <a:pt x="5189" y="1981"/>
                  </a:lnTo>
                  <a:lnTo>
                    <a:pt x="5472" y="2264"/>
                  </a:lnTo>
                  <a:lnTo>
                    <a:pt x="5661" y="2264"/>
                  </a:lnTo>
                  <a:lnTo>
                    <a:pt x="5944" y="2170"/>
                  </a:lnTo>
                  <a:lnTo>
                    <a:pt x="5661" y="2359"/>
                  </a:lnTo>
                  <a:lnTo>
                    <a:pt x="5566" y="2453"/>
                  </a:lnTo>
                  <a:lnTo>
                    <a:pt x="5566" y="2642"/>
                  </a:lnTo>
                  <a:lnTo>
                    <a:pt x="5661" y="2736"/>
                  </a:lnTo>
                  <a:lnTo>
                    <a:pt x="5944" y="2831"/>
                  </a:lnTo>
                  <a:lnTo>
                    <a:pt x="6132" y="2831"/>
                  </a:lnTo>
                  <a:lnTo>
                    <a:pt x="6227" y="3114"/>
                  </a:lnTo>
                  <a:lnTo>
                    <a:pt x="6415" y="3585"/>
                  </a:lnTo>
                  <a:lnTo>
                    <a:pt x="6698" y="4057"/>
                  </a:lnTo>
                  <a:lnTo>
                    <a:pt x="6887" y="4151"/>
                  </a:lnTo>
                  <a:lnTo>
                    <a:pt x="7076" y="4151"/>
                  </a:lnTo>
                  <a:lnTo>
                    <a:pt x="6887" y="4340"/>
                  </a:lnTo>
                  <a:lnTo>
                    <a:pt x="6793" y="4434"/>
                  </a:lnTo>
                  <a:lnTo>
                    <a:pt x="6887" y="4529"/>
                  </a:lnTo>
                  <a:lnTo>
                    <a:pt x="7076" y="4717"/>
                  </a:lnTo>
                  <a:lnTo>
                    <a:pt x="7453" y="4812"/>
                  </a:lnTo>
                  <a:lnTo>
                    <a:pt x="7264" y="5000"/>
                  </a:lnTo>
                  <a:lnTo>
                    <a:pt x="7076" y="5095"/>
                  </a:lnTo>
                  <a:lnTo>
                    <a:pt x="7359" y="5095"/>
                  </a:lnTo>
                  <a:lnTo>
                    <a:pt x="7547" y="4717"/>
                  </a:lnTo>
                  <a:lnTo>
                    <a:pt x="7453" y="4623"/>
                  </a:lnTo>
                  <a:lnTo>
                    <a:pt x="7264" y="4717"/>
                  </a:lnTo>
                  <a:lnTo>
                    <a:pt x="7453" y="4434"/>
                  </a:lnTo>
                  <a:lnTo>
                    <a:pt x="7453" y="4340"/>
                  </a:lnTo>
                  <a:lnTo>
                    <a:pt x="7453" y="4151"/>
                  </a:lnTo>
                  <a:lnTo>
                    <a:pt x="7170" y="3963"/>
                  </a:lnTo>
                  <a:lnTo>
                    <a:pt x="6793" y="3868"/>
                  </a:lnTo>
                  <a:lnTo>
                    <a:pt x="6981" y="3774"/>
                  </a:lnTo>
                  <a:lnTo>
                    <a:pt x="7264" y="3585"/>
                  </a:lnTo>
                  <a:lnTo>
                    <a:pt x="6981" y="3114"/>
                  </a:lnTo>
                  <a:lnTo>
                    <a:pt x="6698" y="2831"/>
                  </a:lnTo>
                  <a:lnTo>
                    <a:pt x="6415" y="2642"/>
                  </a:lnTo>
                  <a:lnTo>
                    <a:pt x="6604" y="2264"/>
                  </a:lnTo>
                  <a:lnTo>
                    <a:pt x="6887" y="1981"/>
                  </a:lnTo>
                  <a:lnTo>
                    <a:pt x="6415" y="2076"/>
                  </a:lnTo>
                  <a:lnTo>
                    <a:pt x="6604" y="1887"/>
                  </a:lnTo>
                  <a:lnTo>
                    <a:pt x="6227" y="1887"/>
                  </a:lnTo>
                  <a:lnTo>
                    <a:pt x="6415" y="1698"/>
                  </a:lnTo>
                  <a:lnTo>
                    <a:pt x="6510" y="1604"/>
                  </a:lnTo>
                  <a:lnTo>
                    <a:pt x="6510" y="1510"/>
                  </a:lnTo>
                  <a:lnTo>
                    <a:pt x="6227" y="1604"/>
                  </a:lnTo>
                  <a:lnTo>
                    <a:pt x="6132" y="1793"/>
                  </a:lnTo>
                  <a:lnTo>
                    <a:pt x="6132" y="1510"/>
                  </a:lnTo>
                  <a:lnTo>
                    <a:pt x="6038" y="1321"/>
                  </a:lnTo>
                  <a:lnTo>
                    <a:pt x="5755" y="944"/>
                  </a:lnTo>
                  <a:lnTo>
                    <a:pt x="5283" y="566"/>
                  </a:lnTo>
                  <a:lnTo>
                    <a:pt x="5095" y="283"/>
                  </a:lnTo>
                  <a:lnTo>
                    <a:pt x="50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773280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C2AF6CE-3C67-4BD3-8993-919BE9CBFD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374D78C-0CF2-4CDA-A832-0F3609BDC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950" y="964165"/>
            <a:ext cx="7467600" cy="3523071"/>
          </a:xfrm>
          <a:prstGeom prst="rect">
            <a:avLst/>
          </a:prstGeom>
        </p:spPr>
      </p:pic>
      <p:sp>
        <p:nvSpPr>
          <p:cNvPr id="6" name="Google Shape;154;p21">
            <a:extLst>
              <a:ext uri="{FF2B5EF4-FFF2-40B4-BE49-F238E27FC236}">
                <a16:creationId xmlns="" xmlns:a16="http://schemas.microsoft.com/office/drawing/2014/main" id="{24EC91F0-2F11-44D4-B8A6-B0CA81944AB8}"/>
              </a:ext>
            </a:extLst>
          </p:cNvPr>
          <p:cNvSpPr/>
          <p:nvPr/>
        </p:nvSpPr>
        <p:spPr>
          <a:xfrm rot="156235">
            <a:off x="823097" y="599157"/>
            <a:ext cx="8356673" cy="4164928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82;p38">
            <a:extLst>
              <a:ext uri="{FF2B5EF4-FFF2-40B4-BE49-F238E27FC236}">
                <a16:creationId xmlns="" xmlns:a16="http://schemas.microsoft.com/office/drawing/2014/main" id="{5647A519-41C3-4E8E-A300-493430278792}"/>
              </a:ext>
            </a:extLst>
          </p:cNvPr>
          <p:cNvSpPr/>
          <p:nvPr/>
        </p:nvSpPr>
        <p:spPr>
          <a:xfrm>
            <a:off x="462774" y="452477"/>
            <a:ext cx="477581" cy="415350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2;p12">
            <a:extLst>
              <a:ext uri="{FF2B5EF4-FFF2-40B4-BE49-F238E27FC236}">
                <a16:creationId xmlns="" xmlns:a16="http://schemas.microsoft.com/office/drawing/2014/main" id="{816410DA-C6AF-4D7E-8755-EB26C61E03E1}"/>
              </a:ext>
            </a:extLst>
          </p:cNvPr>
          <p:cNvSpPr/>
          <p:nvPr/>
        </p:nvSpPr>
        <p:spPr>
          <a:xfrm>
            <a:off x="226540" y="219767"/>
            <a:ext cx="1001789" cy="963028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846335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D37BCBB2-139C-4E77-B99A-02E72C68C99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50A4B5E-0D55-4B1D-B522-2BA8E0473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0" y="1046705"/>
            <a:ext cx="7124699" cy="3404067"/>
          </a:xfrm>
          <a:prstGeom prst="rect">
            <a:avLst/>
          </a:prstGeom>
        </p:spPr>
      </p:pic>
      <p:sp>
        <p:nvSpPr>
          <p:cNvPr id="6" name="Google Shape;154;p21">
            <a:extLst>
              <a:ext uri="{FF2B5EF4-FFF2-40B4-BE49-F238E27FC236}">
                <a16:creationId xmlns="" xmlns:a16="http://schemas.microsoft.com/office/drawing/2014/main" id="{CCFB3A71-3BC0-414B-B0CB-F039BFDD57DB}"/>
              </a:ext>
            </a:extLst>
          </p:cNvPr>
          <p:cNvSpPr/>
          <p:nvPr/>
        </p:nvSpPr>
        <p:spPr>
          <a:xfrm rot="156235">
            <a:off x="712279" y="707529"/>
            <a:ext cx="8343055" cy="4092935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382;p38">
            <a:extLst>
              <a:ext uri="{FF2B5EF4-FFF2-40B4-BE49-F238E27FC236}">
                <a16:creationId xmlns="" xmlns:a16="http://schemas.microsoft.com/office/drawing/2014/main" id="{A2AA6C33-6D4D-4BA7-B9CB-BB0F173E6A23}"/>
              </a:ext>
            </a:extLst>
          </p:cNvPr>
          <p:cNvSpPr/>
          <p:nvPr/>
        </p:nvSpPr>
        <p:spPr>
          <a:xfrm>
            <a:off x="438404" y="388341"/>
            <a:ext cx="477581" cy="415350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62;p12">
            <a:extLst>
              <a:ext uri="{FF2B5EF4-FFF2-40B4-BE49-F238E27FC236}">
                <a16:creationId xmlns="" xmlns:a16="http://schemas.microsoft.com/office/drawing/2014/main" id="{E33F2478-B809-44D4-8FFD-B0FB083BE988}"/>
              </a:ext>
            </a:extLst>
          </p:cNvPr>
          <p:cNvSpPr/>
          <p:nvPr/>
        </p:nvSpPr>
        <p:spPr>
          <a:xfrm>
            <a:off x="202170" y="155631"/>
            <a:ext cx="1001789" cy="963028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904323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9522D38C-4743-449B-BBBF-65A909424EF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27538D3-5786-4735-A647-757F85FFC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020" y="997724"/>
            <a:ext cx="6991320" cy="3285212"/>
          </a:xfrm>
          <a:prstGeom prst="rect">
            <a:avLst/>
          </a:prstGeom>
        </p:spPr>
      </p:pic>
      <p:sp>
        <p:nvSpPr>
          <p:cNvPr id="6" name="Google Shape;382;p38">
            <a:extLst>
              <a:ext uri="{FF2B5EF4-FFF2-40B4-BE49-F238E27FC236}">
                <a16:creationId xmlns="" xmlns:a16="http://schemas.microsoft.com/office/drawing/2014/main" id="{E5035EB3-B436-44CF-981A-B7B59E6DD537}"/>
              </a:ext>
            </a:extLst>
          </p:cNvPr>
          <p:cNvSpPr/>
          <p:nvPr/>
        </p:nvSpPr>
        <p:spPr>
          <a:xfrm rot="10455096">
            <a:off x="436789" y="458947"/>
            <a:ext cx="433546" cy="417448"/>
          </a:xfrm>
          <a:custGeom>
            <a:avLst/>
            <a:gdLst/>
            <a:ahLst/>
            <a:cxnLst/>
            <a:rect l="l" t="t" r="r" b="b"/>
            <a:pathLst>
              <a:path w="17204" h="15890" extrusionOk="0">
                <a:moveTo>
                  <a:pt x="1241" y="6108"/>
                </a:moveTo>
                <a:lnTo>
                  <a:pt x="1022" y="6376"/>
                </a:lnTo>
                <a:lnTo>
                  <a:pt x="852" y="6644"/>
                </a:lnTo>
                <a:lnTo>
                  <a:pt x="755" y="6765"/>
                </a:lnTo>
                <a:lnTo>
                  <a:pt x="730" y="6425"/>
                </a:lnTo>
                <a:lnTo>
                  <a:pt x="682" y="6108"/>
                </a:lnTo>
                <a:close/>
                <a:moveTo>
                  <a:pt x="3188" y="6181"/>
                </a:moveTo>
                <a:lnTo>
                  <a:pt x="3918" y="6206"/>
                </a:lnTo>
                <a:lnTo>
                  <a:pt x="3772" y="6327"/>
                </a:lnTo>
                <a:lnTo>
                  <a:pt x="3626" y="6498"/>
                </a:lnTo>
                <a:lnTo>
                  <a:pt x="3382" y="6814"/>
                </a:lnTo>
                <a:lnTo>
                  <a:pt x="3236" y="7009"/>
                </a:lnTo>
                <a:lnTo>
                  <a:pt x="3115" y="6936"/>
                </a:lnTo>
                <a:lnTo>
                  <a:pt x="2969" y="6911"/>
                </a:lnTo>
                <a:lnTo>
                  <a:pt x="2896" y="6887"/>
                </a:lnTo>
                <a:lnTo>
                  <a:pt x="2798" y="6863"/>
                </a:lnTo>
                <a:lnTo>
                  <a:pt x="2725" y="6863"/>
                </a:lnTo>
                <a:lnTo>
                  <a:pt x="2969" y="6546"/>
                </a:lnTo>
                <a:lnTo>
                  <a:pt x="3188" y="6230"/>
                </a:lnTo>
                <a:lnTo>
                  <a:pt x="3188" y="6181"/>
                </a:lnTo>
                <a:close/>
                <a:moveTo>
                  <a:pt x="4112" y="6206"/>
                </a:moveTo>
                <a:lnTo>
                  <a:pt x="4064" y="6376"/>
                </a:lnTo>
                <a:lnTo>
                  <a:pt x="4039" y="6546"/>
                </a:lnTo>
                <a:lnTo>
                  <a:pt x="4039" y="6863"/>
                </a:lnTo>
                <a:lnTo>
                  <a:pt x="3991" y="7398"/>
                </a:lnTo>
                <a:lnTo>
                  <a:pt x="3796" y="7617"/>
                </a:lnTo>
                <a:lnTo>
                  <a:pt x="3626" y="7860"/>
                </a:lnTo>
                <a:lnTo>
                  <a:pt x="3650" y="7714"/>
                </a:lnTo>
                <a:lnTo>
                  <a:pt x="3650" y="7568"/>
                </a:lnTo>
                <a:lnTo>
                  <a:pt x="3626" y="7447"/>
                </a:lnTo>
                <a:lnTo>
                  <a:pt x="3577" y="7325"/>
                </a:lnTo>
                <a:lnTo>
                  <a:pt x="3504" y="7203"/>
                </a:lnTo>
                <a:lnTo>
                  <a:pt x="3820" y="6717"/>
                </a:lnTo>
                <a:lnTo>
                  <a:pt x="3966" y="6473"/>
                </a:lnTo>
                <a:lnTo>
                  <a:pt x="4088" y="6206"/>
                </a:lnTo>
                <a:close/>
                <a:moveTo>
                  <a:pt x="2701" y="7301"/>
                </a:moveTo>
                <a:lnTo>
                  <a:pt x="2750" y="7325"/>
                </a:lnTo>
                <a:lnTo>
                  <a:pt x="2823" y="7325"/>
                </a:lnTo>
                <a:lnTo>
                  <a:pt x="2969" y="7374"/>
                </a:lnTo>
                <a:lnTo>
                  <a:pt x="3090" y="7447"/>
                </a:lnTo>
                <a:lnTo>
                  <a:pt x="3163" y="7568"/>
                </a:lnTo>
                <a:lnTo>
                  <a:pt x="3188" y="7690"/>
                </a:lnTo>
                <a:lnTo>
                  <a:pt x="3188" y="7836"/>
                </a:lnTo>
                <a:lnTo>
                  <a:pt x="3139" y="7982"/>
                </a:lnTo>
                <a:lnTo>
                  <a:pt x="3042" y="8104"/>
                </a:lnTo>
                <a:lnTo>
                  <a:pt x="2920" y="8201"/>
                </a:lnTo>
                <a:lnTo>
                  <a:pt x="2847" y="8225"/>
                </a:lnTo>
                <a:lnTo>
                  <a:pt x="2774" y="8250"/>
                </a:lnTo>
                <a:lnTo>
                  <a:pt x="2677" y="8225"/>
                </a:lnTo>
                <a:lnTo>
                  <a:pt x="2604" y="8201"/>
                </a:lnTo>
                <a:lnTo>
                  <a:pt x="2531" y="8152"/>
                </a:lnTo>
                <a:lnTo>
                  <a:pt x="2482" y="8079"/>
                </a:lnTo>
                <a:lnTo>
                  <a:pt x="2433" y="8031"/>
                </a:lnTo>
                <a:lnTo>
                  <a:pt x="2409" y="7958"/>
                </a:lnTo>
                <a:lnTo>
                  <a:pt x="2385" y="7836"/>
                </a:lnTo>
                <a:lnTo>
                  <a:pt x="2385" y="7714"/>
                </a:lnTo>
                <a:lnTo>
                  <a:pt x="2433" y="7593"/>
                </a:lnTo>
                <a:lnTo>
                  <a:pt x="2482" y="7495"/>
                </a:lnTo>
                <a:lnTo>
                  <a:pt x="2579" y="7374"/>
                </a:lnTo>
                <a:lnTo>
                  <a:pt x="2701" y="7301"/>
                </a:lnTo>
                <a:close/>
                <a:moveTo>
                  <a:pt x="1582" y="6133"/>
                </a:moveTo>
                <a:lnTo>
                  <a:pt x="1898" y="6157"/>
                </a:lnTo>
                <a:lnTo>
                  <a:pt x="2239" y="6157"/>
                </a:lnTo>
                <a:lnTo>
                  <a:pt x="3042" y="6181"/>
                </a:lnTo>
                <a:lnTo>
                  <a:pt x="2823" y="6303"/>
                </a:lnTo>
                <a:lnTo>
                  <a:pt x="2628" y="6473"/>
                </a:lnTo>
                <a:lnTo>
                  <a:pt x="2458" y="6692"/>
                </a:lnTo>
                <a:lnTo>
                  <a:pt x="2287" y="6911"/>
                </a:lnTo>
                <a:lnTo>
                  <a:pt x="1995" y="7398"/>
                </a:lnTo>
                <a:lnTo>
                  <a:pt x="1728" y="7836"/>
                </a:lnTo>
                <a:lnTo>
                  <a:pt x="1485" y="8225"/>
                </a:lnTo>
                <a:lnTo>
                  <a:pt x="1193" y="8639"/>
                </a:lnTo>
                <a:lnTo>
                  <a:pt x="925" y="9053"/>
                </a:lnTo>
                <a:lnTo>
                  <a:pt x="657" y="9466"/>
                </a:lnTo>
                <a:lnTo>
                  <a:pt x="633" y="8639"/>
                </a:lnTo>
                <a:lnTo>
                  <a:pt x="755" y="8566"/>
                </a:lnTo>
                <a:lnTo>
                  <a:pt x="852" y="8469"/>
                </a:lnTo>
                <a:lnTo>
                  <a:pt x="1047" y="8225"/>
                </a:lnTo>
                <a:lnTo>
                  <a:pt x="1193" y="7982"/>
                </a:lnTo>
                <a:lnTo>
                  <a:pt x="1314" y="7714"/>
                </a:lnTo>
                <a:lnTo>
                  <a:pt x="1436" y="7544"/>
                </a:lnTo>
                <a:lnTo>
                  <a:pt x="1582" y="7349"/>
                </a:lnTo>
                <a:lnTo>
                  <a:pt x="1874" y="6984"/>
                </a:lnTo>
                <a:lnTo>
                  <a:pt x="1995" y="6790"/>
                </a:lnTo>
                <a:lnTo>
                  <a:pt x="2141" y="6619"/>
                </a:lnTo>
                <a:lnTo>
                  <a:pt x="2239" y="6425"/>
                </a:lnTo>
                <a:lnTo>
                  <a:pt x="2312" y="6206"/>
                </a:lnTo>
                <a:lnTo>
                  <a:pt x="2312" y="6181"/>
                </a:lnTo>
                <a:lnTo>
                  <a:pt x="2287" y="6181"/>
                </a:lnTo>
                <a:lnTo>
                  <a:pt x="2117" y="6279"/>
                </a:lnTo>
                <a:lnTo>
                  <a:pt x="1971" y="6400"/>
                </a:lnTo>
                <a:lnTo>
                  <a:pt x="1825" y="6546"/>
                </a:lnTo>
                <a:lnTo>
                  <a:pt x="1703" y="6692"/>
                </a:lnTo>
                <a:lnTo>
                  <a:pt x="1460" y="7009"/>
                </a:lnTo>
                <a:lnTo>
                  <a:pt x="1217" y="7325"/>
                </a:lnTo>
                <a:lnTo>
                  <a:pt x="925" y="7714"/>
                </a:lnTo>
                <a:lnTo>
                  <a:pt x="657" y="8152"/>
                </a:lnTo>
                <a:lnTo>
                  <a:pt x="657" y="8128"/>
                </a:lnTo>
                <a:lnTo>
                  <a:pt x="730" y="7398"/>
                </a:lnTo>
                <a:lnTo>
                  <a:pt x="828" y="7276"/>
                </a:lnTo>
                <a:lnTo>
                  <a:pt x="901" y="7130"/>
                </a:lnTo>
                <a:lnTo>
                  <a:pt x="1047" y="6887"/>
                </a:lnTo>
                <a:lnTo>
                  <a:pt x="1339" y="6522"/>
                </a:lnTo>
                <a:lnTo>
                  <a:pt x="1460" y="6327"/>
                </a:lnTo>
                <a:lnTo>
                  <a:pt x="1582" y="6133"/>
                </a:lnTo>
                <a:close/>
                <a:moveTo>
                  <a:pt x="1971" y="7982"/>
                </a:moveTo>
                <a:lnTo>
                  <a:pt x="1995" y="8104"/>
                </a:lnTo>
                <a:lnTo>
                  <a:pt x="2044" y="8225"/>
                </a:lnTo>
                <a:lnTo>
                  <a:pt x="2117" y="8323"/>
                </a:lnTo>
                <a:lnTo>
                  <a:pt x="2190" y="8396"/>
                </a:lnTo>
                <a:lnTo>
                  <a:pt x="1533" y="9369"/>
                </a:lnTo>
                <a:lnTo>
                  <a:pt x="682" y="10658"/>
                </a:lnTo>
                <a:lnTo>
                  <a:pt x="682" y="10512"/>
                </a:lnTo>
                <a:lnTo>
                  <a:pt x="657" y="10123"/>
                </a:lnTo>
                <a:lnTo>
                  <a:pt x="1241" y="9150"/>
                </a:lnTo>
                <a:lnTo>
                  <a:pt x="1849" y="8201"/>
                </a:lnTo>
                <a:lnTo>
                  <a:pt x="1971" y="7982"/>
                </a:lnTo>
                <a:close/>
                <a:moveTo>
                  <a:pt x="3188" y="8566"/>
                </a:moveTo>
                <a:lnTo>
                  <a:pt x="2312" y="9928"/>
                </a:lnTo>
                <a:lnTo>
                  <a:pt x="1436" y="11242"/>
                </a:lnTo>
                <a:lnTo>
                  <a:pt x="1047" y="11753"/>
                </a:lnTo>
                <a:lnTo>
                  <a:pt x="828" y="11997"/>
                </a:lnTo>
                <a:lnTo>
                  <a:pt x="657" y="12264"/>
                </a:lnTo>
                <a:lnTo>
                  <a:pt x="657" y="11242"/>
                </a:lnTo>
                <a:lnTo>
                  <a:pt x="974" y="10780"/>
                </a:lnTo>
                <a:lnTo>
                  <a:pt x="1922" y="9369"/>
                </a:lnTo>
                <a:lnTo>
                  <a:pt x="2458" y="8590"/>
                </a:lnTo>
                <a:lnTo>
                  <a:pt x="2579" y="8639"/>
                </a:lnTo>
                <a:lnTo>
                  <a:pt x="2725" y="8663"/>
                </a:lnTo>
                <a:lnTo>
                  <a:pt x="2871" y="8663"/>
                </a:lnTo>
                <a:lnTo>
                  <a:pt x="2993" y="8639"/>
                </a:lnTo>
                <a:lnTo>
                  <a:pt x="3090" y="8615"/>
                </a:lnTo>
                <a:lnTo>
                  <a:pt x="3188" y="8566"/>
                </a:lnTo>
                <a:close/>
                <a:moveTo>
                  <a:pt x="3991" y="7787"/>
                </a:moveTo>
                <a:lnTo>
                  <a:pt x="3991" y="8834"/>
                </a:lnTo>
                <a:lnTo>
                  <a:pt x="3820" y="8980"/>
                </a:lnTo>
                <a:lnTo>
                  <a:pt x="3650" y="9174"/>
                </a:lnTo>
                <a:lnTo>
                  <a:pt x="3358" y="9588"/>
                </a:lnTo>
                <a:lnTo>
                  <a:pt x="2823" y="10342"/>
                </a:lnTo>
                <a:lnTo>
                  <a:pt x="2555" y="10707"/>
                </a:lnTo>
                <a:lnTo>
                  <a:pt x="2287" y="11096"/>
                </a:lnTo>
                <a:lnTo>
                  <a:pt x="1436" y="12143"/>
                </a:lnTo>
                <a:lnTo>
                  <a:pt x="1022" y="12654"/>
                </a:lnTo>
                <a:lnTo>
                  <a:pt x="633" y="13189"/>
                </a:lnTo>
                <a:lnTo>
                  <a:pt x="633" y="12946"/>
                </a:lnTo>
                <a:lnTo>
                  <a:pt x="633" y="12775"/>
                </a:lnTo>
                <a:lnTo>
                  <a:pt x="755" y="12654"/>
                </a:lnTo>
                <a:lnTo>
                  <a:pt x="876" y="12532"/>
                </a:lnTo>
                <a:lnTo>
                  <a:pt x="1120" y="12264"/>
                </a:lnTo>
                <a:lnTo>
                  <a:pt x="1509" y="11680"/>
                </a:lnTo>
                <a:lnTo>
                  <a:pt x="2020" y="10975"/>
                </a:lnTo>
                <a:lnTo>
                  <a:pt x="2506" y="10245"/>
                </a:lnTo>
                <a:lnTo>
                  <a:pt x="2993" y="9490"/>
                </a:lnTo>
                <a:lnTo>
                  <a:pt x="3455" y="8736"/>
                </a:lnTo>
                <a:lnTo>
                  <a:pt x="3723" y="8274"/>
                </a:lnTo>
                <a:lnTo>
                  <a:pt x="3869" y="8031"/>
                </a:lnTo>
                <a:lnTo>
                  <a:pt x="3991" y="7787"/>
                </a:lnTo>
                <a:close/>
                <a:moveTo>
                  <a:pt x="4039" y="14065"/>
                </a:moveTo>
                <a:lnTo>
                  <a:pt x="4039" y="14430"/>
                </a:lnTo>
                <a:lnTo>
                  <a:pt x="3820" y="14430"/>
                </a:lnTo>
                <a:lnTo>
                  <a:pt x="4015" y="14089"/>
                </a:lnTo>
                <a:lnTo>
                  <a:pt x="4039" y="14065"/>
                </a:lnTo>
                <a:close/>
                <a:moveTo>
                  <a:pt x="4039" y="12921"/>
                </a:moveTo>
                <a:lnTo>
                  <a:pt x="4039" y="13140"/>
                </a:lnTo>
                <a:lnTo>
                  <a:pt x="4039" y="13554"/>
                </a:lnTo>
                <a:lnTo>
                  <a:pt x="3918" y="13724"/>
                </a:lnTo>
                <a:lnTo>
                  <a:pt x="3820" y="13870"/>
                </a:lnTo>
                <a:lnTo>
                  <a:pt x="3577" y="14235"/>
                </a:lnTo>
                <a:lnTo>
                  <a:pt x="3431" y="14454"/>
                </a:lnTo>
                <a:lnTo>
                  <a:pt x="2993" y="14454"/>
                </a:lnTo>
                <a:lnTo>
                  <a:pt x="3431" y="13797"/>
                </a:lnTo>
                <a:lnTo>
                  <a:pt x="3747" y="13359"/>
                </a:lnTo>
                <a:lnTo>
                  <a:pt x="4039" y="12921"/>
                </a:lnTo>
                <a:close/>
                <a:moveTo>
                  <a:pt x="4039" y="11826"/>
                </a:moveTo>
                <a:lnTo>
                  <a:pt x="4039" y="12483"/>
                </a:lnTo>
                <a:lnTo>
                  <a:pt x="3845" y="12678"/>
                </a:lnTo>
                <a:lnTo>
                  <a:pt x="3650" y="12873"/>
                </a:lnTo>
                <a:lnTo>
                  <a:pt x="3334" y="13311"/>
                </a:lnTo>
                <a:lnTo>
                  <a:pt x="2896" y="13895"/>
                </a:lnTo>
                <a:lnTo>
                  <a:pt x="2677" y="14187"/>
                </a:lnTo>
                <a:lnTo>
                  <a:pt x="2482" y="14503"/>
                </a:lnTo>
                <a:lnTo>
                  <a:pt x="2312" y="14503"/>
                </a:lnTo>
                <a:lnTo>
                  <a:pt x="2433" y="14333"/>
                </a:lnTo>
                <a:lnTo>
                  <a:pt x="2555" y="14162"/>
                </a:lnTo>
                <a:lnTo>
                  <a:pt x="2871" y="13651"/>
                </a:lnTo>
                <a:lnTo>
                  <a:pt x="3188" y="13116"/>
                </a:lnTo>
                <a:lnTo>
                  <a:pt x="3504" y="12581"/>
                </a:lnTo>
                <a:lnTo>
                  <a:pt x="3845" y="12070"/>
                </a:lnTo>
                <a:lnTo>
                  <a:pt x="4039" y="11826"/>
                </a:lnTo>
                <a:close/>
                <a:moveTo>
                  <a:pt x="4015" y="10391"/>
                </a:moveTo>
                <a:lnTo>
                  <a:pt x="4015" y="11218"/>
                </a:lnTo>
                <a:lnTo>
                  <a:pt x="4039" y="11364"/>
                </a:lnTo>
                <a:lnTo>
                  <a:pt x="3869" y="11486"/>
                </a:lnTo>
                <a:lnTo>
                  <a:pt x="3723" y="11656"/>
                </a:lnTo>
                <a:lnTo>
                  <a:pt x="3577" y="11826"/>
                </a:lnTo>
                <a:lnTo>
                  <a:pt x="3455" y="12021"/>
                </a:lnTo>
                <a:lnTo>
                  <a:pt x="3236" y="12386"/>
                </a:lnTo>
                <a:lnTo>
                  <a:pt x="3042" y="12702"/>
                </a:lnTo>
                <a:lnTo>
                  <a:pt x="2725" y="13238"/>
                </a:lnTo>
                <a:lnTo>
                  <a:pt x="2409" y="13773"/>
                </a:lnTo>
                <a:lnTo>
                  <a:pt x="2263" y="13968"/>
                </a:lnTo>
                <a:lnTo>
                  <a:pt x="2117" y="14138"/>
                </a:lnTo>
                <a:lnTo>
                  <a:pt x="1971" y="14333"/>
                </a:lnTo>
                <a:lnTo>
                  <a:pt x="1849" y="14527"/>
                </a:lnTo>
                <a:lnTo>
                  <a:pt x="1047" y="14600"/>
                </a:lnTo>
                <a:lnTo>
                  <a:pt x="1460" y="14089"/>
                </a:lnTo>
                <a:lnTo>
                  <a:pt x="1825" y="13554"/>
                </a:lnTo>
                <a:lnTo>
                  <a:pt x="2214" y="13019"/>
                </a:lnTo>
                <a:lnTo>
                  <a:pt x="2604" y="12508"/>
                </a:lnTo>
                <a:lnTo>
                  <a:pt x="2823" y="12240"/>
                </a:lnTo>
                <a:lnTo>
                  <a:pt x="3017" y="11972"/>
                </a:lnTo>
                <a:lnTo>
                  <a:pt x="3382" y="11388"/>
                </a:lnTo>
                <a:lnTo>
                  <a:pt x="3723" y="10902"/>
                </a:lnTo>
                <a:lnTo>
                  <a:pt x="3869" y="10634"/>
                </a:lnTo>
                <a:lnTo>
                  <a:pt x="4015" y="10391"/>
                </a:lnTo>
                <a:close/>
                <a:moveTo>
                  <a:pt x="4015" y="9271"/>
                </a:moveTo>
                <a:lnTo>
                  <a:pt x="4015" y="10147"/>
                </a:lnTo>
                <a:lnTo>
                  <a:pt x="3893" y="10220"/>
                </a:lnTo>
                <a:lnTo>
                  <a:pt x="3796" y="10318"/>
                </a:lnTo>
                <a:lnTo>
                  <a:pt x="3626" y="10512"/>
                </a:lnTo>
                <a:lnTo>
                  <a:pt x="3455" y="10731"/>
                </a:lnTo>
                <a:lnTo>
                  <a:pt x="3285" y="10975"/>
                </a:lnTo>
                <a:lnTo>
                  <a:pt x="2847" y="11632"/>
                </a:lnTo>
                <a:lnTo>
                  <a:pt x="2628" y="11972"/>
                </a:lnTo>
                <a:lnTo>
                  <a:pt x="2385" y="12289"/>
                </a:lnTo>
                <a:lnTo>
                  <a:pt x="1947" y="12873"/>
                </a:lnTo>
                <a:lnTo>
                  <a:pt x="1509" y="13481"/>
                </a:lnTo>
                <a:lnTo>
                  <a:pt x="1071" y="14065"/>
                </a:lnTo>
                <a:lnTo>
                  <a:pt x="828" y="14333"/>
                </a:lnTo>
                <a:lnTo>
                  <a:pt x="584" y="14625"/>
                </a:lnTo>
                <a:lnTo>
                  <a:pt x="609" y="14430"/>
                </a:lnTo>
                <a:lnTo>
                  <a:pt x="609" y="14235"/>
                </a:lnTo>
                <a:lnTo>
                  <a:pt x="609" y="13895"/>
                </a:lnTo>
                <a:lnTo>
                  <a:pt x="1120" y="13213"/>
                </a:lnTo>
                <a:lnTo>
                  <a:pt x="1631" y="12556"/>
                </a:lnTo>
                <a:lnTo>
                  <a:pt x="2677" y="11242"/>
                </a:lnTo>
                <a:lnTo>
                  <a:pt x="3090" y="10658"/>
                </a:lnTo>
                <a:lnTo>
                  <a:pt x="3480" y="10050"/>
                </a:lnTo>
                <a:lnTo>
                  <a:pt x="3747" y="9661"/>
                </a:lnTo>
                <a:lnTo>
                  <a:pt x="4015" y="9271"/>
                </a:lnTo>
                <a:close/>
                <a:moveTo>
                  <a:pt x="10341" y="488"/>
                </a:moveTo>
                <a:lnTo>
                  <a:pt x="10536" y="512"/>
                </a:lnTo>
                <a:lnTo>
                  <a:pt x="10755" y="536"/>
                </a:lnTo>
                <a:lnTo>
                  <a:pt x="10950" y="585"/>
                </a:lnTo>
                <a:lnTo>
                  <a:pt x="11071" y="609"/>
                </a:lnTo>
                <a:lnTo>
                  <a:pt x="11169" y="658"/>
                </a:lnTo>
                <a:lnTo>
                  <a:pt x="11266" y="731"/>
                </a:lnTo>
                <a:lnTo>
                  <a:pt x="11339" y="828"/>
                </a:lnTo>
                <a:lnTo>
                  <a:pt x="11485" y="999"/>
                </a:lnTo>
                <a:lnTo>
                  <a:pt x="11582" y="1217"/>
                </a:lnTo>
                <a:lnTo>
                  <a:pt x="11655" y="1436"/>
                </a:lnTo>
                <a:lnTo>
                  <a:pt x="11704" y="1680"/>
                </a:lnTo>
                <a:lnTo>
                  <a:pt x="11728" y="1923"/>
                </a:lnTo>
                <a:lnTo>
                  <a:pt x="11728" y="2385"/>
                </a:lnTo>
                <a:lnTo>
                  <a:pt x="11680" y="2848"/>
                </a:lnTo>
                <a:lnTo>
                  <a:pt x="11582" y="3310"/>
                </a:lnTo>
                <a:lnTo>
                  <a:pt x="11461" y="3772"/>
                </a:lnTo>
                <a:lnTo>
                  <a:pt x="11315" y="4210"/>
                </a:lnTo>
                <a:lnTo>
                  <a:pt x="10974" y="5111"/>
                </a:lnTo>
                <a:lnTo>
                  <a:pt x="10804" y="5549"/>
                </a:lnTo>
                <a:lnTo>
                  <a:pt x="10658" y="5987"/>
                </a:lnTo>
                <a:lnTo>
                  <a:pt x="10658" y="6084"/>
                </a:lnTo>
                <a:lnTo>
                  <a:pt x="10658" y="6181"/>
                </a:lnTo>
                <a:lnTo>
                  <a:pt x="10731" y="6254"/>
                </a:lnTo>
                <a:lnTo>
                  <a:pt x="10779" y="6303"/>
                </a:lnTo>
                <a:lnTo>
                  <a:pt x="10877" y="6327"/>
                </a:lnTo>
                <a:lnTo>
                  <a:pt x="10950" y="6327"/>
                </a:lnTo>
                <a:lnTo>
                  <a:pt x="11047" y="6303"/>
                </a:lnTo>
                <a:lnTo>
                  <a:pt x="11120" y="6279"/>
                </a:lnTo>
                <a:lnTo>
                  <a:pt x="11388" y="6303"/>
                </a:lnTo>
                <a:lnTo>
                  <a:pt x="11655" y="6327"/>
                </a:lnTo>
                <a:lnTo>
                  <a:pt x="12215" y="6352"/>
                </a:lnTo>
                <a:lnTo>
                  <a:pt x="12775" y="6327"/>
                </a:lnTo>
                <a:lnTo>
                  <a:pt x="13310" y="6327"/>
                </a:lnTo>
                <a:lnTo>
                  <a:pt x="13748" y="6352"/>
                </a:lnTo>
                <a:lnTo>
                  <a:pt x="14210" y="6425"/>
                </a:lnTo>
                <a:lnTo>
                  <a:pt x="14673" y="6498"/>
                </a:lnTo>
                <a:lnTo>
                  <a:pt x="15111" y="6595"/>
                </a:lnTo>
                <a:lnTo>
                  <a:pt x="15476" y="6668"/>
                </a:lnTo>
                <a:lnTo>
                  <a:pt x="15841" y="6790"/>
                </a:lnTo>
                <a:lnTo>
                  <a:pt x="16011" y="6887"/>
                </a:lnTo>
                <a:lnTo>
                  <a:pt x="16157" y="6960"/>
                </a:lnTo>
                <a:lnTo>
                  <a:pt x="16327" y="7082"/>
                </a:lnTo>
                <a:lnTo>
                  <a:pt x="16449" y="7203"/>
                </a:lnTo>
                <a:lnTo>
                  <a:pt x="16546" y="7301"/>
                </a:lnTo>
                <a:lnTo>
                  <a:pt x="16619" y="7398"/>
                </a:lnTo>
                <a:lnTo>
                  <a:pt x="16644" y="7520"/>
                </a:lnTo>
                <a:lnTo>
                  <a:pt x="16668" y="7641"/>
                </a:lnTo>
                <a:lnTo>
                  <a:pt x="16692" y="7763"/>
                </a:lnTo>
                <a:lnTo>
                  <a:pt x="16668" y="7885"/>
                </a:lnTo>
                <a:lnTo>
                  <a:pt x="16644" y="8031"/>
                </a:lnTo>
                <a:lnTo>
                  <a:pt x="16595" y="8152"/>
                </a:lnTo>
                <a:lnTo>
                  <a:pt x="16473" y="8371"/>
                </a:lnTo>
                <a:lnTo>
                  <a:pt x="16303" y="8566"/>
                </a:lnTo>
                <a:lnTo>
                  <a:pt x="16206" y="8663"/>
                </a:lnTo>
                <a:lnTo>
                  <a:pt x="16108" y="8736"/>
                </a:lnTo>
                <a:lnTo>
                  <a:pt x="15987" y="8785"/>
                </a:lnTo>
                <a:lnTo>
                  <a:pt x="15889" y="8834"/>
                </a:lnTo>
                <a:lnTo>
                  <a:pt x="15792" y="8882"/>
                </a:lnTo>
                <a:lnTo>
                  <a:pt x="15719" y="8955"/>
                </a:lnTo>
                <a:lnTo>
                  <a:pt x="15695" y="9053"/>
                </a:lnTo>
                <a:lnTo>
                  <a:pt x="15719" y="9150"/>
                </a:lnTo>
                <a:lnTo>
                  <a:pt x="15743" y="9247"/>
                </a:lnTo>
                <a:lnTo>
                  <a:pt x="15816" y="9296"/>
                </a:lnTo>
                <a:lnTo>
                  <a:pt x="15914" y="9344"/>
                </a:lnTo>
                <a:lnTo>
                  <a:pt x="16035" y="9344"/>
                </a:lnTo>
                <a:lnTo>
                  <a:pt x="16157" y="9296"/>
                </a:lnTo>
                <a:lnTo>
                  <a:pt x="16279" y="9393"/>
                </a:lnTo>
                <a:lnTo>
                  <a:pt x="16376" y="9490"/>
                </a:lnTo>
                <a:lnTo>
                  <a:pt x="16425" y="9636"/>
                </a:lnTo>
                <a:lnTo>
                  <a:pt x="16473" y="9782"/>
                </a:lnTo>
                <a:lnTo>
                  <a:pt x="16473" y="9953"/>
                </a:lnTo>
                <a:lnTo>
                  <a:pt x="16449" y="10123"/>
                </a:lnTo>
                <a:lnTo>
                  <a:pt x="16376" y="10415"/>
                </a:lnTo>
                <a:lnTo>
                  <a:pt x="16303" y="10610"/>
                </a:lnTo>
                <a:lnTo>
                  <a:pt x="16206" y="10756"/>
                </a:lnTo>
                <a:lnTo>
                  <a:pt x="16084" y="10902"/>
                </a:lnTo>
                <a:lnTo>
                  <a:pt x="15938" y="11023"/>
                </a:lnTo>
                <a:lnTo>
                  <a:pt x="15743" y="11145"/>
                </a:lnTo>
                <a:lnTo>
                  <a:pt x="15670" y="11194"/>
                </a:lnTo>
                <a:lnTo>
                  <a:pt x="15622" y="11315"/>
                </a:lnTo>
                <a:lnTo>
                  <a:pt x="15622" y="11388"/>
                </a:lnTo>
                <a:lnTo>
                  <a:pt x="15646" y="11437"/>
                </a:lnTo>
                <a:lnTo>
                  <a:pt x="15670" y="11486"/>
                </a:lnTo>
                <a:lnTo>
                  <a:pt x="15719" y="11510"/>
                </a:lnTo>
                <a:lnTo>
                  <a:pt x="15792" y="11559"/>
                </a:lnTo>
                <a:lnTo>
                  <a:pt x="15889" y="11583"/>
                </a:lnTo>
                <a:lnTo>
                  <a:pt x="15962" y="11753"/>
                </a:lnTo>
                <a:lnTo>
                  <a:pt x="15987" y="11924"/>
                </a:lnTo>
                <a:lnTo>
                  <a:pt x="16011" y="12070"/>
                </a:lnTo>
                <a:lnTo>
                  <a:pt x="15987" y="12410"/>
                </a:lnTo>
                <a:lnTo>
                  <a:pt x="15962" y="12678"/>
                </a:lnTo>
                <a:lnTo>
                  <a:pt x="15914" y="12824"/>
                </a:lnTo>
                <a:lnTo>
                  <a:pt x="15865" y="12994"/>
                </a:lnTo>
                <a:lnTo>
                  <a:pt x="15792" y="13140"/>
                </a:lnTo>
                <a:lnTo>
                  <a:pt x="15719" y="13262"/>
                </a:lnTo>
                <a:lnTo>
                  <a:pt x="15622" y="13335"/>
                </a:lnTo>
                <a:lnTo>
                  <a:pt x="15549" y="13359"/>
                </a:lnTo>
                <a:lnTo>
                  <a:pt x="15500" y="13359"/>
                </a:lnTo>
                <a:lnTo>
                  <a:pt x="15403" y="13384"/>
                </a:lnTo>
                <a:lnTo>
                  <a:pt x="15330" y="13432"/>
                </a:lnTo>
                <a:lnTo>
                  <a:pt x="15281" y="13505"/>
                </a:lnTo>
                <a:lnTo>
                  <a:pt x="15257" y="13578"/>
                </a:lnTo>
                <a:lnTo>
                  <a:pt x="15257" y="13676"/>
                </a:lnTo>
                <a:lnTo>
                  <a:pt x="15281" y="13749"/>
                </a:lnTo>
                <a:lnTo>
                  <a:pt x="15354" y="13797"/>
                </a:lnTo>
                <a:lnTo>
                  <a:pt x="15427" y="13846"/>
                </a:lnTo>
                <a:lnTo>
                  <a:pt x="15524" y="13846"/>
                </a:lnTo>
                <a:lnTo>
                  <a:pt x="15573" y="14089"/>
                </a:lnTo>
                <a:lnTo>
                  <a:pt x="15622" y="14357"/>
                </a:lnTo>
                <a:lnTo>
                  <a:pt x="15622" y="14479"/>
                </a:lnTo>
                <a:lnTo>
                  <a:pt x="15622" y="14600"/>
                </a:lnTo>
                <a:lnTo>
                  <a:pt x="15597" y="14722"/>
                </a:lnTo>
                <a:lnTo>
                  <a:pt x="15549" y="14868"/>
                </a:lnTo>
                <a:lnTo>
                  <a:pt x="15476" y="14965"/>
                </a:lnTo>
                <a:lnTo>
                  <a:pt x="15403" y="15063"/>
                </a:lnTo>
                <a:lnTo>
                  <a:pt x="15305" y="15136"/>
                </a:lnTo>
                <a:lnTo>
                  <a:pt x="15208" y="15184"/>
                </a:lnTo>
                <a:lnTo>
                  <a:pt x="15208" y="15184"/>
                </a:lnTo>
                <a:lnTo>
                  <a:pt x="15257" y="14917"/>
                </a:lnTo>
                <a:lnTo>
                  <a:pt x="15330" y="14625"/>
                </a:lnTo>
                <a:lnTo>
                  <a:pt x="15330" y="14600"/>
                </a:lnTo>
                <a:lnTo>
                  <a:pt x="15330" y="14552"/>
                </a:lnTo>
                <a:lnTo>
                  <a:pt x="15281" y="14527"/>
                </a:lnTo>
                <a:lnTo>
                  <a:pt x="15208" y="14503"/>
                </a:lnTo>
                <a:lnTo>
                  <a:pt x="15184" y="14527"/>
                </a:lnTo>
                <a:lnTo>
                  <a:pt x="15159" y="14552"/>
                </a:lnTo>
                <a:lnTo>
                  <a:pt x="15013" y="14917"/>
                </a:lnTo>
                <a:lnTo>
                  <a:pt x="14965" y="15087"/>
                </a:lnTo>
                <a:lnTo>
                  <a:pt x="14965" y="15282"/>
                </a:lnTo>
                <a:lnTo>
                  <a:pt x="14648" y="15355"/>
                </a:lnTo>
                <a:lnTo>
                  <a:pt x="14721" y="15038"/>
                </a:lnTo>
                <a:lnTo>
                  <a:pt x="14819" y="14673"/>
                </a:lnTo>
                <a:lnTo>
                  <a:pt x="14867" y="14308"/>
                </a:lnTo>
                <a:lnTo>
                  <a:pt x="14867" y="14284"/>
                </a:lnTo>
                <a:lnTo>
                  <a:pt x="14843" y="14235"/>
                </a:lnTo>
                <a:lnTo>
                  <a:pt x="14794" y="14211"/>
                </a:lnTo>
                <a:lnTo>
                  <a:pt x="14721" y="14235"/>
                </a:lnTo>
                <a:lnTo>
                  <a:pt x="14673" y="14260"/>
                </a:lnTo>
                <a:lnTo>
                  <a:pt x="14673" y="14284"/>
                </a:lnTo>
                <a:lnTo>
                  <a:pt x="14551" y="14625"/>
                </a:lnTo>
                <a:lnTo>
                  <a:pt x="14454" y="14965"/>
                </a:lnTo>
                <a:lnTo>
                  <a:pt x="14356" y="15184"/>
                </a:lnTo>
                <a:lnTo>
                  <a:pt x="14332" y="15306"/>
                </a:lnTo>
                <a:lnTo>
                  <a:pt x="14332" y="15403"/>
                </a:lnTo>
                <a:lnTo>
                  <a:pt x="14064" y="15428"/>
                </a:lnTo>
                <a:lnTo>
                  <a:pt x="14064" y="15428"/>
                </a:lnTo>
                <a:lnTo>
                  <a:pt x="14089" y="15379"/>
                </a:lnTo>
                <a:lnTo>
                  <a:pt x="14089" y="15330"/>
                </a:lnTo>
                <a:lnTo>
                  <a:pt x="14113" y="15063"/>
                </a:lnTo>
                <a:lnTo>
                  <a:pt x="14162" y="14771"/>
                </a:lnTo>
                <a:lnTo>
                  <a:pt x="14235" y="14503"/>
                </a:lnTo>
                <a:lnTo>
                  <a:pt x="14356" y="14260"/>
                </a:lnTo>
                <a:lnTo>
                  <a:pt x="14356" y="14211"/>
                </a:lnTo>
                <a:lnTo>
                  <a:pt x="14332" y="14162"/>
                </a:lnTo>
                <a:lnTo>
                  <a:pt x="14283" y="14138"/>
                </a:lnTo>
                <a:lnTo>
                  <a:pt x="14235" y="14162"/>
                </a:lnTo>
                <a:lnTo>
                  <a:pt x="14064" y="14430"/>
                </a:lnTo>
                <a:lnTo>
                  <a:pt x="13918" y="14722"/>
                </a:lnTo>
                <a:lnTo>
                  <a:pt x="13845" y="14868"/>
                </a:lnTo>
                <a:lnTo>
                  <a:pt x="13821" y="15014"/>
                </a:lnTo>
                <a:lnTo>
                  <a:pt x="13797" y="15160"/>
                </a:lnTo>
                <a:lnTo>
                  <a:pt x="13797" y="15330"/>
                </a:lnTo>
                <a:lnTo>
                  <a:pt x="13821" y="15379"/>
                </a:lnTo>
                <a:lnTo>
                  <a:pt x="13845" y="15428"/>
                </a:lnTo>
                <a:lnTo>
                  <a:pt x="13383" y="15428"/>
                </a:lnTo>
                <a:lnTo>
                  <a:pt x="13432" y="15209"/>
                </a:lnTo>
                <a:lnTo>
                  <a:pt x="13456" y="14990"/>
                </a:lnTo>
                <a:lnTo>
                  <a:pt x="13505" y="14771"/>
                </a:lnTo>
                <a:lnTo>
                  <a:pt x="13578" y="14552"/>
                </a:lnTo>
                <a:lnTo>
                  <a:pt x="13748" y="14114"/>
                </a:lnTo>
                <a:lnTo>
                  <a:pt x="13748" y="14089"/>
                </a:lnTo>
                <a:lnTo>
                  <a:pt x="13748" y="14065"/>
                </a:lnTo>
                <a:lnTo>
                  <a:pt x="13699" y="14016"/>
                </a:lnTo>
                <a:lnTo>
                  <a:pt x="13651" y="14016"/>
                </a:lnTo>
                <a:lnTo>
                  <a:pt x="13602" y="14065"/>
                </a:lnTo>
                <a:lnTo>
                  <a:pt x="13456" y="14260"/>
                </a:lnTo>
                <a:lnTo>
                  <a:pt x="13334" y="14454"/>
                </a:lnTo>
                <a:lnTo>
                  <a:pt x="13237" y="14673"/>
                </a:lnTo>
                <a:lnTo>
                  <a:pt x="13140" y="14917"/>
                </a:lnTo>
                <a:lnTo>
                  <a:pt x="13067" y="15136"/>
                </a:lnTo>
                <a:lnTo>
                  <a:pt x="13042" y="15282"/>
                </a:lnTo>
                <a:lnTo>
                  <a:pt x="13042" y="15403"/>
                </a:lnTo>
                <a:lnTo>
                  <a:pt x="12556" y="15330"/>
                </a:lnTo>
                <a:lnTo>
                  <a:pt x="12604" y="15038"/>
                </a:lnTo>
                <a:lnTo>
                  <a:pt x="12677" y="14746"/>
                </a:lnTo>
                <a:lnTo>
                  <a:pt x="12775" y="14479"/>
                </a:lnTo>
                <a:lnTo>
                  <a:pt x="12921" y="14211"/>
                </a:lnTo>
                <a:lnTo>
                  <a:pt x="12921" y="14162"/>
                </a:lnTo>
                <a:lnTo>
                  <a:pt x="12896" y="14114"/>
                </a:lnTo>
                <a:lnTo>
                  <a:pt x="12799" y="14114"/>
                </a:lnTo>
                <a:lnTo>
                  <a:pt x="12702" y="14235"/>
                </a:lnTo>
                <a:lnTo>
                  <a:pt x="12604" y="14357"/>
                </a:lnTo>
                <a:lnTo>
                  <a:pt x="12507" y="14479"/>
                </a:lnTo>
                <a:lnTo>
                  <a:pt x="12410" y="14649"/>
                </a:lnTo>
                <a:lnTo>
                  <a:pt x="12337" y="14795"/>
                </a:lnTo>
                <a:lnTo>
                  <a:pt x="12288" y="14965"/>
                </a:lnTo>
                <a:lnTo>
                  <a:pt x="12239" y="15136"/>
                </a:lnTo>
                <a:lnTo>
                  <a:pt x="12239" y="15282"/>
                </a:lnTo>
                <a:lnTo>
                  <a:pt x="11801" y="15233"/>
                </a:lnTo>
                <a:lnTo>
                  <a:pt x="11753" y="15209"/>
                </a:lnTo>
                <a:lnTo>
                  <a:pt x="11874" y="14941"/>
                </a:lnTo>
                <a:lnTo>
                  <a:pt x="11947" y="14673"/>
                </a:lnTo>
                <a:lnTo>
                  <a:pt x="12118" y="14114"/>
                </a:lnTo>
                <a:lnTo>
                  <a:pt x="12118" y="14089"/>
                </a:lnTo>
                <a:lnTo>
                  <a:pt x="12118" y="14065"/>
                </a:lnTo>
                <a:lnTo>
                  <a:pt x="12093" y="14065"/>
                </a:lnTo>
                <a:lnTo>
                  <a:pt x="12069" y="14089"/>
                </a:lnTo>
                <a:lnTo>
                  <a:pt x="11874" y="14357"/>
                </a:lnTo>
                <a:lnTo>
                  <a:pt x="11680" y="14600"/>
                </a:lnTo>
                <a:lnTo>
                  <a:pt x="11509" y="14868"/>
                </a:lnTo>
                <a:lnTo>
                  <a:pt x="11363" y="15136"/>
                </a:lnTo>
                <a:lnTo>
                  <a:pt x="11363" y="15160"/>
                </a:lnTo>
                <a:lnTo>
                  <a:pt x="10974" y="15087"/>
                </a:lnTo>
                <a:lnTo>
                  <a:pt x="11096" y="14990"/>
                </a:lnTo>
                <a:lnTo>
                  <a:pt x="11169" y="14868"/>
                </a:lnTo>
                <a:lnTo>
                  <a:pt x="11290" y="14600"/>
                </a:lnTo>
                <a:lnTo>
                  <a:pt x="11655" y="13870"/>
                </a:lnTo>
                <a:lnTo>
                  <a:pt x="11680" y="13846"/>
                </a:lnTo>
                <a:lnTo>
                  <a:pt x="11680" y="13822"/>
                </a:lnTo>
                <a:lnTo>
                  <a:pt x="11631" y="13773"/>
                </a:lnTo>
                <a:lnTo>
                  <a:pt x="11558" y="13773"/>
                </a:lnTo>
                <a:lnTo>
                  <a:pt x="11534" y="13797"/>
                </a:lnTo>
                <a:lnTo>
                  <a:pt x="11144" y="14406"/>
                </a:lnTo>
                <a:lnTo>
                  <a:pt x="10974" y="14722"/>
                </a:lnTo>
                <a:lnTo>
                  <a:pt x="10901" y="14868"/>
                </a:lnTo>
                <a:lnTo>
                  <a:pt x="10877" y="14941"/>
                </a:lnTo>
                <a:lnTo>
                  <a:pt x="10877" y="15038"/>
                </a:lnTo>
                <a:lnTo>
                  <a:pt x="10901" y="15063"/>
                </a:lnTo>
                <a:lnTo>
                  <a:pt x="10341" y="14941"/>
                </a:lnTo>
                <a:lnTo>
                  <a:pt x="10487" y="14625"/>
                </a:lnTo>
                <a:lnTo>
                  <a:pt x="10633" y="14333"/>
                </a:lnTo>
                <a:lnTo>
                  <a:pt x="10804" y="14041"/>
                </a:lnTo>
                <a:lnTo>
                  <a:pt x="10998" y="13773"/>
                </a:lnTo>
                <a:lnTo>
                  <a:pt x="11023" y="13724"/>
                </a:lnTo>
                <a:lnTo>
                  <a:pt x="10998" y="13700"/>
                </a:lnTo>
                <a:lnTo>
                  <a:pt x="10950" y="13676"/>
                </a:lnTo>
                <a:lnTo>
                  <a:pt x="10901" y="13700"/>
                </a:lnTo>
                <a:lnTo>
                  <a:pt x="10658" y="13943"/>
                </a:lnTo>
                <a:lnTo>
                  <a:pt x="10414" y="14211"/>
                </a:lnTo>
                <a:lnTo>
                  <a:pt x="10317" y="14357"/>
                </a:lnTo>
                <a:lnTo>
                  <a:pt x="10220" y="14503"/>
                </a:lnTo>
                <a:lnTo>
                  <a:pt x="10147" y="14673"/>
                </a:lnTo>
                <a:lnTo>
                  <a:pt x="10098" y="14844"/>
                </a:lnTo>
                <a:lnTo>
                  <a:pt x="10098" y="14892"/>
                </a:lnTo>
                <a:lnTo>
                  <a:pt x="9709" y="14771"/>
                </a:lnTo>
                <a:lnTo>
                  <a:pt x="9757" y="14576"/>
                </a:lnTo>
                <a:lnTo>
                  <a:pt x="9830" y="14381"/>
                </a:lnTo>
                <a:lnTo>
                  <a:pt x="10001" y="13968"/>
                </a:lnTo>
                <a:lnTo>
                  <a:pt x="10147" y="13530"/>
                </a:lnTo>
                <a:lnTo>
                  <a:pt x="10147" y="13505"/>
                </a:lnTo>
                <a:lnTo>
                  <a:pt x="10122" y="13530"/>
                </a:lnTo>
                <a:lnTo>
                  <a:pt x="9879" y="13919"/>
                </a:lnTo>
                <a:lnTo>
                  <a:pt x="9636" y="14308"/>
                </a:lnTo>
                <a:lnTo>
                  <a:pt x="9539" y="14503"/>
                </a:lnTo>
                <a:lnTo>
                  <a:pt x="9466" y="14698"/>
                </a:lnTo>
                <a:lnTo>
                  <a:pt x="8906" y="14527"/>
                </a:lnTo>
                <a:lnTo>
                  <a:pt x="8979" y="14430"/>
                </a:lnTo>
                <a:lnTo>
                  <a:pt x="9028" y="14308"/>
                </a:lnTo>
                <a:lnTo>
                  <a:pt x="9149" y="14089"/>
                </a:lnTo>
                <a:lnTo>
                  <a:pt x="9344" y="13724"/>
                </a:lnTo>
                <a:lnTo>
                  <a:pt x="9417" y="13554"/>
                </a:lnTo>
                <a:lnTo>
                  <a:pt x="9490" y="13359"/>
                </a:lnTo>
                <a:lnTo>
                  <a:pt x="9490" y="13311"/>
                </a:lnTo>
                <a:lnTo>
                  <a:pt x="9441" y="13286"/>
                </a:lnTo>
                <a:lnTo>
                  <a:pt x="9393" y="13262"/>
                </a:lnTo>
                <a:lnTo>
                  <a:pt x="9368" y="13311"/>
                </a:lnTo>
                <a:lnTo>
                  <a:pt x="9247" y="13481"/>
                </a:lnTo>
                <a:lnTo>
                  <a:pt x="9149" y="13627"/>
                </a:lnTo>
                <a:lnTo>
                  <a:pt x="8906" y="13943"/>
                </a:lnTo>
                <a:lnTo>
                  <a:pt x="8736" y="14162"/>
                </a:lnTo>
                <a:lnTo>
                  <a:pt x="8663" y="14284"/>
                </a:lnTo>
                <a:lnTo>
                  <a:pt x="8638" y="14430"/>
                </a:lnTo>
                <a:lnTo>
                  <a:pt x="8419" y="14333"/>
                </a:lnTo>
                <a:lnTo>
                  <a:pt x="8492" y="14065"/>
                </a:lnTo>
                <a:lnTo>
                  <a:pt x="8541" y="13846"/>
                </a:lnTo>
                <a:lnTo>
                  <a:pt x="8711" y="13384"/>
                </a:lnTo>
                <a:lnTo>
                  <a:pt x="8833" y="13165"/>
                </a:lnTo>
                <a:lnTo>
                  <a:pt x="8955" y="12946"/>
                </a:lnTo>
                <a:lnTo>
                  <a:pt x="8955" y="12897"/>
                </a:lnTo>
                <a:lnTo>
                  <a:pt x="8930" y="12848"/>
                </a:lnTo>
                <a:lnTo>
                  <a:pt x="8882" y="12848"/>
                </a:lnTo>
                <a:lnTo>
                  <a:pt x="8833" y="12873"/>
                </a:lnTo>
                <a:lnTo>
                  <a:pt x="8687" y="13092"/>
                </a:lnTo>
                <a:lnTo>
                  <a:pt x="8565" y="13286"/>
                </a:lnTo>
                <a:lnTo>
                  <a:pt x="8444" y="13505"/>
                </a:lnTo>
                <a:lnTo>
                  <a:pt x="8322" y="13749"/>
                </a:lnTo>
                <a:lnTo>
                  <a:pt x="8225" y="13968"/>
                </a:lnTo>
                <a:lnTo>
                  <a:pt x="8176" y="14089"/>
                </a:lnTo>
                <a:lnTo>
                  <a:pt x="8152" y="14211"/>
                </a:lnTo>
                <a:lnTo>
                  <a:pt x="7762" y="14041"/>
                </a:lnTo>
                <a:lnTo>
                  <a:pt x="7908" y="13627"/>
                </a:lnTo>
                <a:lnTo>
                  <a:pt x="8103" y="13213"/>
                </a:lnTo>
                <a:lnTo>
                  <a:pt x="8322" y="12800"/>
                </a:lnTo>
                <a:lnTo>
                  <a:pt x="8322" y="12751"/>
                </a:lnTo>
                <a:lnTo>
                  <a:pt x="8298" y="12727"/>
                </a:lnTo>
                <a:lnTo>
                  <a:pt x="8249" y="12727"/>
                </a:lnTo>
                <a:lnTo>
                  <a:pt x="7908" y="13140"/>
                </a:lnTo>
                <a:lnTo>
                  <a:pt x="7762" y="13335"/>
                </a:lnTo>
                <a:lnTo>
                  <a:pt x="7616" y="13578"/>
                </a:lnTo>
                <a:lnTo>
                  <a:pt x="7543" y="13700"/>
                </a:lnTo>
                <a:lnTo>
                  <a:pt x="7470" y="13870"/>
                </a:lnTo>
                <a:lnTo>
                  <a:pt x="7130" y="13700"/>
                </a:lnTo>
                <a:lnTo>
                  <a:pt x="7154" y="13554"/>
                </a:lnTo>
                <a:lnTo>
                  <a:pt x="7178" y="13408"/>
                </a:lnTo>
                <a:lnTo>
                  <a:pt x="7300" y="13165"/>
                </a:lnTo>
                <a:lnTo>
                  <a:pt x="7495" y="12751"/>
                </a:lnTo>
                <a:lnTo>
                  <a:pt x="7689" y="12313"/>
                </a:lnTo>
                <a:lnTo>
                  <a:pt x="7689" y="12289"/>
                </a:lnTo>
                <a:lnTo>
                  <a:pt x="7665" y="12264"/>
                </a:lnTo>
                <a:lnTo>
                  <a:pt x="7641" y="12264"/>
                </a:lnTo>
                <a:lnTo>
                  <a:pt x="7616" y="12289"/>
                </a:lnTo>
                <a:lnTo>
                  <a:pt x="7397" y="12581"/>
                </a:lnTo>
                <a:lnTo>
                  <a:pt x="7178" y="12873"/>
                </a:lnTo>
                <a:lnTo>
                  <a:pt x="7081" y="13043"/>
                </a:lnTo>
                <a:lnTo>
                  <a:pt x="7008" y="13189"/>
                </a:lnTo>
                <a:lnTo>
                  <a:pt x="6935" y="13359"/>
                </a:lnTo>
                <a:lnTo>
                  <a:pt x="6886" y="13530"/>
                </a:lnTo>
                <a:lnTo>
                  <a:pt x="6570" y="13335"/>
                </a:lnTo>
                <a:lnTo>
                  <a:pt x="6692" y="13043"/>
                </a:lnTo>
                <a:lnTo>
                  <a:pt x="6813" y="12751"/>
                </a:lnTo>
                <a:lnTo>
                  <a:pt x="7105" y="12216"/>
                </a:lnTo>
                <a:lnTo>
                  <a:pt x="7130" y="12191"/>
                </a:lnTo>
                <a:lnTo>
                  <a:pt x="7105" y="12167"/>
                </a:lnTo>
                <a:lnTo>
                  <a:pt x="7057" y="12167"/>
                </a:lnTo>
                <a:lnTo>
                  <a:pt x="6838" y="12386"/>
                </a:lnTo>
                <a:lnTo>
                  <a:pt x="6619" y="12629"/>
                </a:lnTo>
                <a:lnTo>
                  <a:pt x="6448" y="12897"/>
                </a:lnTo>
                <a:lnTo>
                  <a:pt x="6327" y="13165"/>
                </a:lnTo>
                <a:lnTo>
                  <a:pt x="6254" y="13165"/>
                </a:lnTo>
                <a:lnTo>
                  <a:pt x="6181" y="13189"/>
                </a:lnTo>
                <a:lnTo>
                  <a:pt x="6132" y="13238"/>
                </a:lnTo>
                <a:lnTo>
                  <a:pt x="6083" y="13286"/>
                </a:lnTo>
                <a:lnTo>
                  <a:pt x="5937" y="13238"/>
                </a:lnTo>
                <a:lnTo>
                  <a:pt x="5791" y="13213"/>
                </a:lnTo>
                <a:lnTo>
                  <a:pt x="5816" y="13140"/>
                </a:lnTo>
                <a:lnTo>
                  <a:pt x="6059" y="12654"/>
                </a:lnTo>
                <a:lnTo>
                  <a:pt x="6254" y="12264"/>
                </a:lnTo>
                <a:lnTo>
                  <a:pt x="6351" y="12045"/>
                </a:lnTo>
                <a:lnTo>
                  <a:pt x="6424" y="11851"/>
                </a:lnTo>
                <a:lnTo>
                  <a:pt x="6424" y="11826"/>
                </a:lnTo>
                <a:lnTo>
                  <a:pt x="6400" y="11802"/>
                </a:lnTo>
                <a:lnTo>
                  <a:pt x="6375" y="11802"/>
                </a:lnTo>
                <a:lnTo>
                  <a:pt x="6351" y="11826"/>
                </a:lnTo>
                <a:lnTo>
                  <a:pt x="6108" y="12143"/>
                </a:lnTo>
                <a:lnTo>
                  <a:pt x="5864" y="12459"/>
                </a:lnTo>
                <a:lnTo>
                  <a:pt x="5743" y="12654"/>
                </a:lnTo>
                <a:lnTo>
                  <a:pt x="5621" y="12824"/>
                </a:lnTo>
                <a:lnTo>
                  <a:pt x="5548" y="13019"/>
                </a:lnTo>
                <a:lnTo>
                  <a:pt x="5475" y="13213"/>
                </a:lnTo>
                <a:lnTo>
                  <a:pt x="5451" y="13213"/>
                </a:lnTo>
                <a:lnTo>
                  <a:pt x="5183" y="13189"/>
                </a:lnTo>
                <a:lnTo>
                  <a:pt x="4891" y="13213"/>
                </a:lnTo>
                <a:lnTo>
                  <a:pt x="5037" y="12921"/>
                </a:lnTo>
                <a:lnTo>
                  <a:pt x="5353" y="12410"/>
                </a:lnTo>
                <a:lnTo>
                  <a:pt x="5451" y="12240"/>
                </a:lnTo>
                <a:lnTo>
                  <a:pt x="5524" y="12070"/>
                </a:lnTo>
                <a:lnTo>
                  <a:pt x="5548" y="11972"/>
                </a:lnTo>
                <a:lnTo>
                  <a:pt x="5548" y="11899"/>
                </a:lnTo>
                <a:lnTo>
                  <a:pt x="5524" y="11802"/>
                </a:lnTo>
                <a:lnTo>
                  <a:pt x="5475" y="11729"/>
                </a:lnTo>
                <a:lnTo>
                  <a:pt x="5451" y="11729"/>
                </a:lnTo>
                <a:lnTo>
                  <a:pt x="5451" y="11753"/>
                </a:lnTo>
                <a:lnTo>
                  <a:pt x="5426" y="11802"/>
                </a:lnTo>
                <a:lnTo>
                  <a:pt x="5378" y="11875"/>
                </a:lnTo>
                <a:lnTo>
                  <a:pt x="5280" y="11997"/>
                </a:lnTo>
                <a:lnTo>
                  <a:pt x="4988" y="12435"/>
                </a:lnTo>
                <a:lnTo>
                  <a:pt x="4745" y="12800"/>
                </a:lnTo>
                <a:lnTo>
                  <a:pt x="4623" y="13019"/>
                </a:lnTo>
                <a:lnTo>
                  <a:pt x="4599" y="13140"/>
                </a:lnTo>
                <a:lnTo>
                  <a:pt x="4599" y="13238"/>
                </a:lnTo>
                <a:lnTo>
                  <a:pt x="4599" y="13262"/>
                </a:lnTo>
                <a:lnTo>
                  <a:pt x="4575" y="13262"/>
                </a:lnTo>
                <a:lnTo>
                  <a:pt x="4550" y="11802"/>
                </a:lnTo>
                <a:lnTo>
                  <a:pt x="4550" y="10537"/>
                </a:lnTo>
                <a:lnTo>
                  <a:pt x="4526" y="9271"/>
                </a:lnTo>
                <a:lnTo>
                  <a:pt x="4477" y="8396"/>
                </a:lnTo>
                <a:lnTo>
                  <a:pt x="4477" y="7520"/>
                </a:lnTo>
                <a:lnTo>
                  <a:pt x="4453" y="7130"/>
                </a:lnTo>
                <a:lnTo>
                  <a:pt x="4453" y="6863"/>
                </a:lnTo>
                <a:lnTo>
                  <a:pt x="4453" y="6595"/>
                </a:lnTo>
                <a:lnTo>
                  <a:pt x="4648" y="6619"/>
                </a:lnTo>
                <a:lnTo>
                  <a:pt x="4818" y="6619"/>
                </a:lnTo>
                <a:lnTo>
                  <a:pt x="5183" y="6595"/>
                </a:lnTo>
                <a:lnTo>
                  <a:pt x="5791" y="6595"/>
                </a:lnTo>
                <a:lnTo>
                  <a:pt x="6010" y="6571"/>
                </a:lnTo>
                <a:lnTo>
                  <a:pt x="6108" y="6522"/>
                </a:lnTo>
                <a:lnTo>
                  <a:pt x="6156" y="6449"/>
                </a:lnTo>
                <a:lnTo>
                  <a:pt x="6546" y="6230"/>
                </a:lnTo>
                <a:lnTo>
                  <a:pt x="6935" y="5962"/>
                </a:lnTo>
                <a:lnTo>
                  <a:pt x="7300" y="5646"/>
                </a:lnTo>
                <a:lnTo>
                  <a:pt x="7665" y="5330"/>
                </a:lnTo>
                <a:lnTo>
                  <a:pt x="8006" y="4989"/>
                </a:lnTo>
                <a:lnTo>
                  <a:pt x="8322" y="4648"/>
                </a:lnTo>
                <a:lnTo>
                  <a:pt x="8930" y="3943"/>
                </a:lnTo>
                <a:lnTo>
                  <a:pt x="9003" y="3870"/>
                </a:lnTo>
                <a:lnTo>
                  <a:pt x="9003" y="3797"/>
                </a:lnTo>
                <a:lnTo>
                  <a:pt x="9003" y="3699"/>
                </a:lnTo>
                <a:lnTo>
                  <a:pt x="8979" y="3626"/>
                </a:lnTo>
                <a:lnTo>
                  <a:pt x="9125" y="3456"/>
                </a:lnTo>
                <a:lnTo>
                  <a:pt x="9247" y="3286"/>
                </a:lnTo>
                <a:lnTo>
                  <a:pt x="9514" y="2872"/>
                </a:lnTo>
                <a:lnTo>
                  <a:pt x="9709" y="2434"/>
                </a:lnTo>
                <a:lnTo>
                  <a:pt x="9855" y="2020"/>
                </a:lnTo>
                <a:lnTo>
                  <a:pt x="10074" y="1266"/>
                </a:lnTo>
                <a:lnTo>
                  <a:pt x="10195" y="877"/>
                </a:lnTo>
                <a:lnTo>
                  <a:pt x="10341" y="512"/>
                </a:lnTo>
                <a:lnTo>
                  <a:pt x="10341" y="488"/>
                </a:lnTo>
                <a:close/>
                <a:moveTo>
                  <a:pt x="10536" y="1"/>
                </a:moveTo>
                <a:lnTo>
                  <a:pt x="10366" y="25"/>
                </a:lnTo>
                <a:lnTo>
                  <a:pt x="10195" y="74"/>
                </a:lnTo>
                <a:lnTo>
                  <a:pt x="10049" y="171"/>
                </a:lnTo>
                <a:lnTo>
                  <a:pt x="10025" y="196"/>
                </a:lnTo>
                <a:lnTo>
                  <a:pt x="9952" y="244"/>
                </a:lnTo>
                <a:lnTo>
                  <a:pt x="9903" y="293"/>
                </a:lnTo>
                <a:lnTo>
                  <a:pt x="9782" y="415"/>
                </a:lnTo>
                <a:lnTo>
                  <a:pt x="9709" y="585"/>
                </a:lnTo>
                <a:lnTo>
                  <a:pt x="9636" y="780"/>
                </a:lnTo>
                <a:lnTo>
                  <a:pt x="9539" y="1169"/>
                </a:lnTo>
                <a:lnTo>
                  <a:pt x="9466" y="1509"/>
                </a:lnTo>
                <a:lnTo>
                  <a:pt x="9320" y="1972"/>
                </a:lnTo>
                <a:lnTo>
                  <a:pt x="9247" y="2215"/>
                </a:lnTo>
                <a:lnTo>
                  <a:pt x="9149" y="2458"/>
                </a:lnTo>
                <a:lnTo>
                  <a:pt x="9003" y="2726"/>
                </a:lnTo>
                <a:lnTo>
                  <a:pt x="8833" y="2994"/>
                </a:lnTo>
                <a:lnTo>
                  <a:pt x="8663" y="3286"/>
                </a:lnTo>
                <a:lnTo>
                  <a:pt x="8614" y="3407"/>
                </a:lnTo>
                <a:lnTo>
                  <a:pt x="8565" y="3578"/>
                </a:lnTo>
                <a:lnTo>
                  <a:pt x="7324" y="4867"/>
                </a:lnTo>
                <a:lnTo>
                  <a:pt x="6692" y="5500"/>
                </a:lnTo>
                <a:lnTo>
                  <a:pt x="6035" y="6108"/>
                </a:lnTo>
                <a:lnTo>
                  <a:pt x="5937" y="6084"/>
                </a:lnTo>
                <a:lnTo>
                  <a:pt x="5524" y="6084"/>
                </a:lnTo>
                <a:lnTo>
                  <a:pt x="5110" y="6133"/>
                </a:lnTo>
                <a:lnTo>
                  <a:pt x="4867" y="6133"/>
                </a:lnTo>
                <a:lnTo>
                  <a:pt x="4599" y="6157"/>
                </a:lnTo>
                <a:lnTo>
                  <a:pt x="4599" y="6157"/>
                </a:lnTo>
                <a:lnTo>
                  <a:pt x="4623" y="6133"/>
                </a:lnTo>
                <a:lnTo>
                  <a:pt x="4623" y="6084"/>
                </a:lnTo>
                <a:lnTo>
                  <a:pt x="4599" y="5987"/>
                </a:lnTo>
                <a:lnTo>
                  <a:pt x="4526" y="5914"/>
                </a:lnTo>
                <a:lnTo>
                  <a:pt x="4453" y="5889"/>
                </a:lnTo>
                <a:lnTo>
                  <a:pt x="4404" y="5816"/>
                </a:lnTo>
                <a:lnTo>
                  <a:pt x="4331" y="5768"/>
                </a:lnTo>
                <a:lnTo>
                  <a:pt x="4112" y="5670"/>
                </a:lnTo>
                <a:lnTo>
                  <a:pt x="3869" y="5622"/>
                </a:lnTo>
                <a:lnTo>
                  <a:pt x="3626" y="5597"/>
                </a:lnTo>
                <a:lnTo>
                  <a:pt x="2871" y="5597"/>
                </a:lnTo>
                <a:lnTo>
                  <a:pt x="2385" y="5646"/>
                </a:lnTo>
                <a:lnTo>
                  <a:pt x="2166" y="5646"/>
                </a:lnTo>
                <a:lnTo>
                  <a:pt x="1922" y="5622"/>
                </a:lnTo>
                <a:lnTo>
                  <a:pt x="1412" y="5597"/>
                </a:lnTo>
                <a:lnTo>
                  <a:pt x="1144" y="5597"/>
                </a:lnTo>
                <a:lnTo>
                  <a:pt x="901" y="5622"/>
                </a:lnTo>
                <a:lnTo>
                  <a:pt x="682" y="5670"/>
                </a:lnTo>
                <a:lnTo>
                  <a:pt x="463" y="5792"/>
                </a:lnTo>
                <a:lnTo>
                  <a:pt x="365" y="5792"/>
                </a:lnTo>
                <a:lnTo>
                  <a:pt x="317" y="5841"/>
                </a:lnTo>
                <a:lnTo>
                  <a:pt x="292" y="5889"/>
                </a:lnTo>
                <a:lnTo>
                  <a:pt x="244" y="6133"/>
                </a:lnTo>
                <a:lnTo>
                  <a:pt x="219" y="6400"/>
                </a:lnTo>
                <a:lnTo>
                  <a:pt x="219" y="6911"/>
                </a:lnTo>
                <a:lnTo>
                  <a:pt x="195" y="7422"/>
                </a:lnTo>
                <a:lnTo>
                  <a:pt x="171" y="7933"/>
                </a:lnTo>
                <a:lnTo>
                  <a:pt x="146" y="8493"/>
                </a:lnTo>
                <a:lnTo>
                  <a:pt x="146" y="9028"/>
                </a:lnTo>
                <a:lnTo>
                  <a:pt x="146" y="10123"/>
                </a:lnTo>
                <a:lnTo>
                  <a:pt x="171" y="10707"/>
                </a:lnTo>
                <a:lnTo>
                  <a:pt x="171" y="11267"/>
                </a:lnTo>
                <a:lnTo>
                  <a:pt x="122" y="12386"/>
                </a:lnTo>
                <a:lnTo>
                  <a:pt x="98" y="13530"/>
                </a:lnTo>
                <a:lnTo>
                  <a:pt x="98" y="14162"/>
                </a:lnTo>
                <a:lnTo>
                  <a:pt x="73" y="14479"/>
                </a:lnTo>
                <a:lnTo>
                  <a:pt x="25" y="14795"/>
                </a:lnTo>
                <a:lnTo>
                  <a:pt x="0" y="14868"/>
                </a:lnTo>
                <a:lnTo>
                  <a:pt x="25" y="14965"/>
                </a:lnTo>
                <a:lnTo>
                  <a:pt x="73" y="15014"/>
                </a:lnTo>
                <a:lnTo>
                  <a:pt x="122" y="15063"/>
                </a:lnTo>
                <a:lnTo>
                  <a:pt x="195" y="15087"/>
                </a:lnTo>
                <a:lnTo>
                  <a:pt x="268" y="15111"/>
                </a:lnTo>
                <a:lnTo>
                  <a:pt x="341" y="15087"/>
                </a:lnTo>
                <a:lnTo>
                  <a:pt x="414" y="15038"/>
                </a:lnTo>
                <a:lnTo>
                  <a:pt x="463" y="15087"/>
                </a:lnTo>
                <a:lnTo>
                  <a:pt x="536" y="15111"/>
                </a:lnTo>
                <a:lnTo>
                  <a:pt x="998" y="15136"/>
                </a:lnTo>
                <a:lnTo>
                  <a:pt x="1460" y="15136"/>
                </a:lnTo>
                <a:lnTo>
                  <a:pt x="1922" y="15111"/>
                </a:lnTo>
                <a:lnTo>
                  <a:pt x="2385" y="15087"/>
                </a:lnTo>
                <a:lnTo>
                  <a:pt x="2482" y="15087"/>
                </a:lnTo>
                <a:lnTo>
                  <a:pt x="3309" y="15014"/>
                </a:lnTo>
                <a:lnTo>
                  <a:pt x="3723" y="14990"/>
                </a:lnTo>
                <a:lnTo>
                  <a:pt x="4112" y="14965"/>
                </a:lnTo>
                <a:lnTo>
                  <a:pt x="4137" y="14965"/>
                </a:lnTo>
                <a:lnTo>
                  <a:pt x="4185" y="14990"/>
                </a:lnTo>
                <a:lnTo>
                  <a:pt x="4234" y="15014"/>
                </a:lnTo>
                <a:lnTo>
                  <a:pt x="4356" y="15014"/>
                </a:lnTo>
                <a:lnTo>
                  <a:pt x="4453" y="14941"/>
                </a:lnTo>
                <a:lnTo>
                  <a:pt x="4502" y="14917"/>
                </a:lnTo>
                <a:lnTo>
                  <a:pt x="4526" y="14868"/>
                </a:lnTo>
                <a:lnTo>
                  <a:pt x="4575" y="14746"/>
                </a:lnTo>
                <a:lnTo>
                  <a:pt x="4599" y="14600"/>
                </a:lnTo>
                <a:lnTo>
                  <a:pt x="4599" y="14333"/>
                </a:lnTo>
                <a:lnTo>
                  <a:pt x="4599" y="14065"/>
                </a:lnTo>
                <a:lnTo>
                  <a:pt x="4575" y="13797"/>
                </a:lnTo>
                <a:lnTo>
                  <a:pt x="4599" y="13773"/>
                </a:lnTo>
                <a:lnTo>
                  <a:pt x="5037" y="13724"/>
                </a:lnTo>
                <a:lnTo>
                  <a:pt x="5451" y="13676"/>
                </a:lnTo>
                <a:lnTo>
                  <a:pt x="5791" y="13700"/>
                </a:lnTo>
                <a:lnTo>
                  <a:pt x="5986" y="13676"/>
                </a:lnTo>
                <a:lnTo>
                  <a:pt x="6132" y="13627"/>
                </a:lnTo>
                <a:lnTo>
                  <a:pt x="6156" y="13651"/>
                </a:lnTo>
                <a:lnTo>
                  <a:pt x="6521" y="13895"/>
                </a:lnTo>
                <a:lnTo>
                  <a:pt x="6886" y="14138"/>
                </a:lnTo>
                <a:lnTo>
                  <a:pt x="7276" y="14357"/>
                </a:lnTo>
                <a:lnTo>
                  <a:pt x="7665" y="14552"/>
                </a:lnTo>
                <a:lnTo>
                  <a:pt x="8054" y="14722"/>
                </a:lnTo>
                <a:lnTo>
                  <a:pt x="8444" y="14892"/>
                </a:lnTo>
                <a:lnTo>
                  <a:pt x="8833" y="15038"/>
                </a:lnTo>
                <a:lnTo>
                  <a:pt x="9247" y="15160"/>
                </a:lnTo>
                <a:lnTo>
                  <a:pt x="10074" y="15403"/>
                </a:lnTo>
                <a:lnTo>
                  <a:pt x="10925" y="15574"/>
                </a:lnTo>
                <a:lnTo>
                  <a:pt x="11777" y="15695"/>
                </a:lnTo>
                <a:lnTo>
                  <a:pt x="12653" y="15817"/>
                </a:lnTo>
                <a:lnTo>
                  <a:pt x="13310" y="15866"/>
                </a:lnTo>
                <a:lnTo>
                  <a:pt x="13651" y="15890"/>
                </a:lnTo>
                <a:lnTo>
                  <a:pt x="14016" y="15866"/>
                </a:lnTo>
                <a:lnTo>
                  <a:pt x="14356" y="15866"/>
                </a:lnTo>
                <a:lnTo>
                  <a:pt x="14697" y="15793"/>
                </a:lnTo>
                <a:lnTo>
                  <a:pt x="15013" y="15720"/>
                </a:lnTo>
                <a:lnTo>
                  <a:pt x="15330" y="15598"/>
                </a:lnTo>
                <a:lnTo>
                  <a:pt x="15476" y="15525"/>
                </a:lnTo>
                <a:lnTo>
                  <a:pt x="15597" y="15452"/>
                </a:lnTo>
                <a:lnTo>
                  <a:pt x="15719" y="15355"/>
                </a:lnTo>
                <a:lnTo>
                  <a:pt x="15792" y="15257"/>
                </a:lnTo>
                <a:lnTo>
                  <a:pt x="15865" y="15160"/>
                </a:lnTo>
                <a:lnTo>
                  <a:pt x="15914" y="15038"/>
                </a:lnTo>
                <a:lnTo>
                  <a:pt x="15962" y="14941"/>
                </a:lnTo>
                <a:lnTo>
                  <a:pt x="15987" y="14819"/>
                </a:lnTo>
                <a:lnTo>
                  <a:pt x="16011" y="14552"/>
                </a:lnTo>
                <a:lnTo>
                  <a:pt x="15987" y="14284"/>
                </a:lnTo>
                <a:lnTo>
                  <a:pt x="15938" y="14016"/>
                </a:lnTo>
                <a:lnTo>
                  <a:pt x="15865" y="13749"/>
                </a:lnTo>
                <a:lnTo>
                  <a:pt x="15987" y="13651"/>
                </a:lnTo>
                <a:lnTo>
                  <a:pt x="16084" y="13530"/>
                </a:lnTo>
                <a:lnTo>
                  <a:pt x="16181" y="13408"/>
                </a:lnTo>
                <a:lnTo>
                  <a:pt x="16254" y="13262"/>
                </a:lnTo>
                <a:lnTo>
                  <a:pt x="16376" y="12946"/>
                </a:lnTo>
                <a:lnTo>
                  <a:pt x="16425" y="12654"/>
                </a:lnTo>
                <a:lnTo>
                  <a:pt x="16449" y="12410"/>
                </a:lnTo>
                <a:lnTo>
                  <a:pt x="16449" y="12070"/>
                </a:lnTo>
                <a:lnTo>
                  <a:pt x="16425" y="11875"/>
                </a:lnTo>
                <a:lnTo>
                  <a:pt x="16400" y="11680"/>
                </a:lnTo>
                <a:lnTo>
                  <a:pt x="16352" y="11534"/>
                </a:lnTo>
                <a:lnTo>
                  <a:pt x="16279" y="11388"/>
                </a:lnTo>
                <a:lnTo>
                  <a:pt x="16425" y="11267"/>
                </a:lnTo>
                <a:lnTo>
                  <a:pt x="16546" y="11096"/>
                </a:lnTo>
                <a:lnTo>
                  <a:pt x="16668" y="10926"/>
                </a:lnTo>
                <a:lnTo>
                  <a:pt x="16765" y="10756"/>
                </a:lnTo>
                <a:lnTo>
                  <a:pt x="16838" y="10561"/>
                </a:lnTo>
                <a:lnTo>
                  <a:pt x="16887" y="10342"/>
                </a:lnTo>
                <a:lnTo>
                  <a:pt x="16911" y="10147"/>
                </a:lnTo>
                <a:lnTo>
                  <a:pt x="16936" y="9953"/>
                </a:lnTo>
                <a:lnTo>
                  <a:pt x="16911" y="9758"/>
                </a:lnTo>
                <a:lnTo>
                  <a:pt x="16838" y="9515"/>
                </a:lnTo>
                <a:lnTo>
                  <a:pt x="16717" y="9271"/>
                </a:lnTo>
                <a:lnTo>
                  <a:pt x="16571" y="9053"/>
                </a:lnTo>
                <a:lnTo>
                  <a:pt x="16717" y="8931"/>
                </a:lnTo>
                <a:lnTo>
                  <a:pt x="16838" y="8785"/>
                </a:lnTo>
                <a:lnTo>
                  <a:pt x="16936" y="8615"/>
                </a:lnTo>
                <a:lnTo>
                  <a:pt x="17033" y="8444"/>
                </a:lnTo>
                <a:lnTo>
                  <a:pt x="17106" y="8274"/>
                </a:lnTo>
                <a:lnTo>
                  <a:pt x="17155" y="8079"/>
                </a:lnTo>
                <a:lnTo>
                  <a:pt x="17179" y="7885"/>
                </a:lnTo>
                <a:lnTo>
                  <a:pt x="17203" y="7690"/>
                </a:lnTo>
                <a:lnTo>
                  <a:pt x="17179" y="7447"/>
                </a:lnTo>
                <a:lnTo>
                  <a:pt x="17106" y="7252"/>
                </a:lnTo>
                <a:lnTo>
                  <a:pt x="17009" y="7057"/>
                </a:lnTo>
                <a:lnTo>
                  <a:pt x="16887" y="6887"/>
                </a:lnTo>
                <a:lnTo>
                  <a:pt x="16717" y="6741"/>
                </a:lnTo>
                <a:lnTo>
                  <a:pt x="16546" y="6619"/>
                </a:lnTo>
                <a:lnTo>
                  <a:pt x="16352" y="6498"/>
                </a:lnTo>
                <a:lnTo>
                  <a:pt x="16157" y="6400"/>
                </a:lnTo>
                <a:lnTo>
                  <a:pt x="15938" y="6303"/>
                </a:lnTo>
                <a:lnTo>
                  <a:pt x="15719" y="6206"/>
                </a:lnTo>
                <a:lnTo>
                  <a:pt x="15232" y="6084"/>
                </a:lnTo>
                <a:lnTo>
                  <a:pt x="14746" y="5987"/>
                </a:lnTo>
                <a:lnTo>
                  <a:pt x="14259" y="5938"/>
                </a:lnTo>
                <a:lnTo>
                  <a:pt x="13845" y="5889"/>
                </a:lnTo>
                <a:lnTo>
                  <a:pt x="13432" y="5865"/>
                </a:lnTo>
                <a:lnTo>
                  <a:pt x="12604" y="5841"/>
                </a:lnTo>
                <a:lnTo>
                  <a:pt x="11607" y="5841"/>
                </a:lnTo>
                <a:lnTo>
                  <a:pt x="11266" y="5865"/>
                </a:lnTo>
                <a:lnTo>
                  <a:pt x="11461" y="5354"/>
                </a:lnTo>
                <a:lnTo>
                  <a:pt x="11655" y="4843"/>
                </a:lnTo>
                <a:lnTo>
                  <a:pt x="11826" y="4308"/>
                </a:lnTo>
                <a:lnTo>
                  <a:pt x="11996" y="3797"/>
                </a:lnTo>
                <a:lnTo>
                  <a:pt x="12142" y="3261"/>
                </a:lnTo>
                <a:lnTo>
                  <a:pt x="12239" y="2726"/>
                </a:lnTo>
                <a:lnTo>
                  <a:pt x="12264" y="2458"/>
                </a:lnTo>
                <a:lnTo>
                  <a:pt x="12264" y="2191"/>
                </a:lnTo>
                <a:lnTo>
                  <a:pt x="12239" y="1899"/>
                </a:lnTo>
                <a:lnTo>
                  <a:pt x="12215" y="1631"/>
                </a:lnTo>
                <a:lnTo>
                  <a:pt x="12166" y="1412"/>
                </a:lnTo>
                <a:lnTo>
                  <a:pt x="12118" y="1217"/>
                </a:lnTo>
                <a:lnTo>
                  <a:pt x="12045" y="1023"/>
                </a:lnTo>
                <a:lnTo>
                  <a:pt x="11972" y="853"/>
                </a:lnTo>
                <a:lnTo>
                  <a:pt x="11850" y="682"/>
                </a:lnTo>
                <a:lnTo>
                  <a:pt x="11728" y="512"/>
                </a:lnTo>
                <a:lnTo>
                  <a:pt x="11582" y="366"/>
                </a:lnTo>
                <a:lnTo>
                  <a:pt x="11412" y="220"/>
                </a:lnTo>
                <a:lnTo>
                  <a:pt x="11266" y="147"/>
                </a:lnTo>
                <a:lnTo>
                  <a:pt x="11120" y="74"/>
                </a:lnTo>
                <a:lnTo>
                  <a:pt x="10925" y="25"/>
                </a:lnTo>
                <a:lnTo>
                  <a:pt x="10731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62;p12">
            <a:extLst>
              <a:ext uri="{FF2B5EF4-FFF2-40B4-BE49-F238E27FC236}">
                <a16:creationId xmlns="" xmlns:a16="http://schemas.microsoft.com/office/drawing/2014/main" id="{223205E9-3FCB-4C52-992C-22BE28BA2C0F}"/>
              </a:ext>
            </a:extLst>
          </p:cNvPr>
          <p:cNvSpPr/>
          <p:nvPr/>
        </p:nvSpPr>
        <p:spPr>
          <a:xfrm rot="10455096">
            <a:off x="198854" y="216505"/>
            <a:ext cx="909419" cy="967893"/>
          </a:xfrm>
          <a:custGeom>
            <a:avLst/>
            <a:gdLst/>
            <a:ahLst/>
            <a:cxnLst/>
            <a:rect l="l" t="t" r="r" b="b"/>
            <a:pathLst>
              <a:path w="67641" h="69056" extrusionOk="0">
                <a:moveTo>
                  <a:pt x="49622" y="2736"/>
                </a:moveTo>
                <a:lnTo>
                  <a:pt x="49622" y="2736"/>
                </a:lnTo>
                <a:lnTo>
                  <a:pt x="49622" y="2736"/>
                </a:lnTo>
                <a:close/>
                <a:moveTo>
                  <a:pt x="59622" y="55565"/>
                </a:moveTo>
                <a:lnTo>
                  <a:pt x="59622" y="55565"/>
                </a:lnTo>
                <a:lnTo>
                  <a:pt x="59622" y="55565"/>
                </a:lnTo>
                <a:close/>
                <a:moveTo>
                  <a:pt x="35471" y="0"/>
                </a:moveTo>
                <a:lnTo>
                  <a:pt x="34433" y="95"/>
                </a:lnTo>
                <a:lnTo>
                  <a:pt x="33584" y="189"/>
                </a:lnTo>
                <a:lnTo>
                  <a:pt x="32735" y="378"/>
                </a:lnTo>
                <a:lnTo>
                  <a:pt x="32169" y="566"/>
                </a:lnTo>
                <a:lnTo>
                  <a:pt x="31509" y="472"/>
                </a:lnTo>
                <a:lnTo>
                  <a:pt x="30754" y="472"/>
                </a:lnTo>
                <a:lnTo>
                  <a:pt x="29339" y="566"/>
                </a:lnTo>
                <a:lnTo>
                  <a:pt x="27830" y="849"/>
                </a:lnTo>
                <a:lnTo>
                  <a:pt x="26320" y="1321"/>
                </a:lnTo>
                <a:lnTo>
                  <a:pt x="24811" y="1981"/>
                </a:lnTo>
                <a:lnTo>
                  <a:pt x="23207" y="2736"/>
                </a:lnTo>
                <a:lnTo>
                  <a:pt x="21698" y="3585"/>
                </a:lnTo>
                <a:lnTo>
                  <a:pt x="20188" y="4623"/>
                </a:lnTo>
                <a:lnTo>
                  <a:pt x="18679" y="5661"/>
                </a:lnTo>
                <a:lnTo>
                  <a:pt x="17170" y="6793"/>
                </a:lnTo>
                <a:lnTo>
                  <a:pt x="15754" y="8019"/>
                </a:lnTo>
                <a:lnTo>
                  <a:pt x="14434" y="9151"/>
                </a:lnTo>
                <a:lnTo>
                  <a:pt x="11981" y="11510"/>
                </a:lnTo>
                <a:lnTo>
                  <a:pt x="10000" y="13774"/>
                </a:lnTo>
                <a:lnTo>
                  <a:pt x="7736" y="16981"/>
                </a:lnTo>
                <a:lnTo>
                  <a:pt x="8019" y="16321"/>
                </a:lnTo>
                <a:lnTo>
                  <a:pt x="8302" y="15660"/>
                </a:lnTo>
                <a:lnTo>
                  <a:pt x="7736" y="16604"/>
                </a:lnTo>
                <a:lnTo>
                  <a:pt x="7075" y="17642"/>
                </a:lnTo>
                <a:lnTo>
                  <a:pt x="7170" y="17830"/>
                </a:lnTo>
                <a:lnTo>
                  <a:pt x="6509" y="18868"/>
                </a:lnTo>
                <a:lnTo>
                  <a:pt x="7075" y="17359"/>
                </a:lnTo>
                <a:lnTo>
                  <a:pt x="6132" y="19057"/>
                </a:lnTo>
                <a:lnTo>
                  <a:pt x="5189" y="20849"/>
                </a:lnTo>
                <a:lnTo>
                  <a:pt x="4434" y="22736"/>
                </a:lnTo>
                <a:lnTo>
                  <a:pt x="3679" y="24622"/>
                </a:lnTo>
                <a:lnTo>
                  <a:pt x="2453" y="28490"/>
                </a:lnTo>
                <a:lnTo>
                  <a:pt x="1321" y="32169"/>
                </a:lnTo>
                <a:lnTo>
                  <a:pt x="1509" y="32264"/>
                </a:lnTo>
                <a:lnTo>
                  <a:pt x="1604" y="32453"/>
                </a:lnTo>
                <a:lnTo>
                  <a:pt x="1604" y="32641"/>
                </a:lnTo>
                <a:lnTo>
                  <a:pt x="1509" y="32924"/>
                </a:lnTo>
                <a:lnTo>
                  <a:pt x="1226" y="33396"/>
                </a:lnTo>
                <a:lnTo>
                  <a:pt x="1038" y="33585"/>
                </a:lnTo>
                <a:lnTo>
                  <a:pt x="1038" y="33773"/>
                </a:lnTo>
                <a:lnTo>
                  <a:pt x="1038" y="35000"/>
                </a:lnTo>
                <a:lnTo>
                  <a:pt x="849" y="36132"/>
                </a:lnTo>
                <a:lnTo>
                  <a:pt x="660" y="37358"/>
                </a:lnTo>
                <a:lnTo>
                  <a:pt x="472" y="38867"/>
                </a:lnTo>
                <a:lnTo>
                  <a:pt x="283" y="38301"/>
                </a:lnTo>
                <a:lnTo>
                  <a:pt x="94" y="39811"/>
                </a:lnTo>
                <a:lnTo>
                  <a:pt x="0" y="41509"/>
                </a:lnTo>
                <a:lnTo>
                  <a:pt x="94" y="43301"/>
                </a:lnTo>
                <a:lnTo>
                  <a:pt x="283" y="44056"/>
                </a:lnTo>
                <a:lnTo>
                  <a:pt x="472" y="44622"/>
                </a:lnTo>
                <a:lnTo>
                  <a:pt x="566" y="45660"/>
                </a:lnTo>
                <a:lnTo>
                  <a:pt x="755" y="46792"/>
                </a:lnTo>
                <a:lnTo>
                  <a:pt x="1226" y="48962"/>
                </a:lnTo>
                <a:lnTo>
                  <a:pt x="1981" y="51037"/>
                </a:lnTo>
                <a:lnTo>
                  <a:pt x="2924" y="53112"/>
                </a:lnTo>
                <a:lnTo>
                  <a:pt x="4057" y="55094"/>
                </a:lnTo>
                <a:lnTo>
                  <a:pt x="5283" y="56980"/>
                </a:lnTo>
                <a:lnTo>
                  <a:pt x="6698" y="58678"/>
                </a:lnTo>
                <a:lnTo>
                  <a:pt x="8113" y="60282"/>
                </a:lnTo>
                <a:lnTo>
                  <a:pt x="9056" y="61131"/>
                </a:lnTo>
                <a:lnTo>
                  <a:pt x="10000" y="61980"/>
                </a:lnTo>
                <a:lnTo>
                  <a:pt x="11038" y="62829"/>
                </a:lnTo>
                <a:lnTo>
                  <a:pt x="12075" y="63584"/>
                </a:lnTo>
                <a:lnTo>
                  <a:pt x="14339" y="64905"/>
                </a:lnTo>
                <a:lnTo>
                  <a:pt x="16604" y="66131"/>
                </a:lnTo>
                <a:lnTo>
                  <a:pt x="19056" y="67169"/>
                </a:lnTo>
                <a:lnTo>
                  <a:pt x="21509" y="67923"/>
                </a:lnTo>
                <a:lnTo>
                  <a:pt x="24056" y="68584"/>
                </a:lnTo>
                <a:lnTo>
                  <a:pt x="26603" y="69055"/>
                </a:lnTo>
                <a:lnTo>
                  <a:pt x="27830" y="69055"/>
                </a:lnTo>
                <a:lnTo>
                  <a:pt x="30188" y="68867"/>
                </a:lnTo>
                <a:lnTo>
                  <a:pt x="33113" y="68678"/>
                </a:lnTo>
                <a:lnTo>
                  <a:pt x="36509" y="68301"/>
                </a:lnTo>
                <a:lnTo>
                  <a:pt x="39811" y="67923"/>
                </a:lnTo>
                <a:lnTo>
                  <a:pt x="42735" y="67452"/>
                </a:lnTo>
                <a:lnTo>
                  <a:pt x="44905" y="66980"/>
                </a:lnTo>
                <a:lnTo>
                  <a:pt x="45565" y="66791"/>
                </a:lnTo>
                <a:lnTo>
                  <a:pt x="45943" y="66508"/>
                </a:lnTo>
                <a:lnTo>
                  <a:pt x="47358" y="65942"/>
                </a:lnTo>
                <a:lnTo>
                  <a:pt x="48018" y="65565"/>
                </a:lnTo>
                <a:lnTo>
                  <a:pt x="48678" y="65188"/>
                </a:lnTo>
                <a:lnTo>
                  <a:pt x="47924" y="65471"/>
                </a:lnTo>
                <a:lnTo>
                  <a:pt x="51509" y="62924"/>
                </a:lnTo>
                <a:lnTo>
                  <a:pt x="53301" y="61508"/>
                </a:lnTo>
                <a:lnTo>
                  <a:pt x="55093" y="59905"/>
                </a:lnTo>
                <a:lnTo>
                  <a:pt x="55093" y="59905"/>
                </a:lnTo>
                <a:lnTo>
                  <a:pt x="54810" y="60376"/>
                </a:lnTo>
                <a:lnTo>
                  <a:pt x="54339" y="60754"/>
                </a:lnTo>
                <a:lnTo>
                  <a:pt x="55376" y="59999"/>
                </a:lnTo>
                <a:lnTo>
                  <a:pt x="56320" y="59056"/>
                </a:lnTo>
                <a:lnTo>
                  <a:pt x="57075" y="58395"/>
                </a:lnTo>
                <a:lnTo>
                  <a:pt x="57169" y="58207"/>
                </a:lnTo>
                <a:lnTo>
                  <a:pt x="57075" y="58207"/>
                </a:lnTo>
                <a:lnTo>
                  <a:pt x="57924" y="57546"/>
                </a:lnTo>
                <a:lnTo>
                  <a:pt x="58678" y="56697"/>
                </a:lnTo>
                <a:lnTo>
                  <a:pt x="59339" y="55754"/>
                </a:lnTo>
                <a:lnTo>
                  <a:pt x="59905" y="54905"/>
                </a:lnTo>
                <a:lnTo>
                  <a:pt x="59716" y="54999"/>
                </a:lnTo>
                <a:lnTo>
                  <a:pt x="59622" y="54999"/>
                </a:lnTo>
                <a:lnTo>
                  <a:pt x="59810" y="54622"/>
                </a:lnTo>
                <a:lnTo>
                  <a:pt x="59150" y="55565"/>
                </a:lnTo>
                <a:lnTo>
                  <a:pt x="59527" y="55094"/>
                </a:lnTo>
                <a:lnTo>
                  <a:pt x="59433" y="55377"/>
                </a:lnTo>
                <a:lnTo>
                  <a:pt x="58867" y="56037"/>
                </a:lnTo>
                <a:lnTo>
                  <a:pt x="59056" y="55660"/>
                </a:lnTo>
                <a:lnTo>
                  <a:pt x="59056" y="55660"/>
                </a:lnTo>
                <a:lnTo>
                  <a:pt x="58678" y="56037"/>
                </a:lnTo>
                <a:lnTo>
                  <a:pt x="59810" y="54339"/>
                </a:lnTo>
                <a:lnTo>
                  <a:pt x="60282" y="53490"/>
                </a:lnTo>
                <a:lnTo>
                  <a:pt x="60282" y="53301"/>
                </a:lnTo>
                <a:lnTo>
                  <a:pt x="60188" y="53395"/>
                </a:lnTo>
                <a:lnTo>
                  <a:pt x="60188" y="53395"/>
                </a:lnTo>
                <a:lnTo>
                  <a:pt x="60565" y="52924"/>
                </a:lnTo>
                <a:lnTo>
                  <a:pt x="61037" y="52452"/>
                </a:lnTo>
                <a:lnTo>
                  <a:pt x="61886" y="51509"/>
                </a:lnTo>
                <a:lnTo>
                  <a:pt x="61508" y="52452"/>
                </a:lnTo>
                <a:lnTo>
                  <a:pt x="60848" y="53584"/>
                </a:lnTo>
                <a:lnTo>
                  <a:pt x="59622" y="55565"/>
                </a:lnTo>
                <a:lnTo>
                  <a:pt x="60376" y="54528"/>
                </a:lnTo>
                <a:lnTo>
                  <a:pt x="60942" y="53678"/>
                </a:lnTo>
                <a:lnTo>
                  <a:pt x="61980" y="51792"/>
                </a:lnTo>
                <a:lnTo>
                  <a:pt x="61886" y="51886"/>
                </a:lnTo>
                <a:lnTo>
                  <a:pt x="61886" y="51697"/>
                </a:lnTo>
                <a:lnTo>
                  <a:pt x="62169" y="51037"/>
                </a:lnTo>
                <a:lnTo>
                  <a:pt x="62735" y="49999"/>
                </a:lnTo>
                <a:lnTo>
                  <a:pt x="61508" y="51603"/>
                </a:lnTo>
                <a:lnTo>
                  <a:pt x="61603" y="51037"/>
                </a:lnTo>
                <a:lnTo>
                  <a:pt x="61697" y="50377"/>
                </a:lnTo>
                <a:lnTo>
                  <a:pt x="62169" y="48962"/>
                </a:lnTo>
                <a:lnTo>
                  <a:pt x="62829" y="47358"/>
                </a:lnTo>
                <a:lnTo>
                  <a:pt x="63678" y="45565"/>
                </a:lnTo>
                <a:lnTo>
                  <a:pt x="65376" y="42169"/>
                </a:lnTo>
                <a:lnTo>
                  <a:pt x="66131" y="40660"/>
                </a:lnTo>
                <a:lnTo>
                  <a:pt x="66697" y="39339"/>
                </a:lnTo>
                <a:lnTo>
                  <a:pt x="66603" y="39528"/>
                </a:lnTo>
                <a:lnTo>
                  <a:pt x="66697" y="39056"/>
                </a:lnTo>
                <a:lnTo>
                  <a:pt x="66791" y="38962"/>
                </a:lnTo>
                <a:lnTo>
                  <a:pt x="66791" y="39056"/>
                </a:lnTo>
                <a:lnTo>
                  <a:pt x="66886" y="38584"/>
                </a:lnTo>
                <a:lnTo>
                  <a:pt x="66791" y="38867"/>
                </a:lnTo>
                <a:lnTo>
                  <a:pt x="66980" y="38207"/>
                </a:lnTo>
                <a:lnTo>
                  <a:pt x="67169" y="37264"/>
                </a:lnTo>
                <a:lnTo>
                  <a:pt x="67263" y="36415"/>
                </a:lnTo>
                <a:lnTo>
                  <a:pt x="67357" y="36509"/>
                </a:lnTo>
                <a:lnTo>
                  <a:pt x="67452" y="36509"/>
                </a:lnTo>
                <a:lnTo>
                  <a:pt x="67546" y="35943"/>
                </a:lnTo>
                <a:lnTo>
                  <a:pt x="67546" y="34811"/>
                </a:lnTo>
                <a:lnTo>
                  <a:pt x="67640" y="31037"/>
                </a:lnTo>
                <a:lnTo>
                  <a:pt x="67640" y="28490"/>
                </a:lnTo>
                <a:lnTo>
                  <a:pt x="67546" y="27736"/>
                </a:lnTo>
                <a:lnTo>
                  <a:pt x="67546" y="27547"/>
                </a:lnTo>
                <a:lnTo>
                  <a:pt x="67452" y="27547"/>
                </a:lnTo>
                <a:lnTo>
                  <a:pt x="67074" y="26792"/>
                </a:lnTo>
                <a:lnTo>
                  <a:pt x="66791" y="25660"/>
                </a:lnTo>
                <a:lnTo>
                  <a:pt x="66508" y="24528"/>
                </a:lnTo>
                <a:lnTo>
                  <a:pt x="66414" y="23585"/>
                </a:lnTo>
                <a:lnTo>
                  <a:pt x="66320" y="23679"/>
                </a:lnTo>
                <a:lnTo>
                  <a:pt x="66320" y="23490"/>
                </a:lnTo>
                <a:lnTo>
                  <a:pt x="65942" y="22924"/>
                </a:lnTo>
                <a:lnTo>
                  <a:pt x="65565" y="22358"/>
                </a:lnTo>
                <a:lnTo>
                  <a:pt x="64527" y="21132"/>
                </a:lnTo>
                <a:lnTo>
                  <a:pt x="63584" y="19906"/>
                </a:lnTo>
                <a:lnTo>
                  <a:pt x="63207" y="19340"/>
                </a:lnTo>
                <a:lnTo>
                  <a:pt x="63018" y="18774"/>
                </a:lnTo>
                <a:lnTo>
                  <a:pt x="63112" y="18962"/>
                </a:lnTo>
                <a:lnTo>
                  <a:pt x="63301" y="19057"/>
                </a:lnTo>
                <a:lnTo>
                  <a:pt x="63301" y="19057"/>
                </a:lnTo>
                <a:lnTo>
                  <a:pt x="63207" y="18868"/>
                </a:lnTo>
                <a:lnTo>
                  <a:pt x="62923" y="18491"/>
                </a:lnTo>
                <a:lnTo>
                  <a:pt x="61980" y="17453"/>
                </a:lnTo>
                <a:lnTo>
                  <a:pt x="61037" y="16509"/>
                </a:lnTo>
                <a:lnTo>
                  <a:pt x="61037" y="16698"/>
                </a:lnTo>
                <a:lnTo>
                  <a:pt x="61037" y="16887"/>
                </a:lnTo>
                <a:lnTo>
                  <a:pt x="60093" y="15943"/>
                </a:lnTo>
                <a:lnTo>
                  <a:pt x="60376" y="16321"/>
                </a:lnTo>
                <a:lnTo>
                  <a:pt x="59527" y="15377"/>
                </a:lnTo>
                <a:lnTo>
                  <a:pt x="59056" y="14906"/>
                </a:lnTo>
                <a:lnTo>
                  <a:pt x="59244" y="14906"/>
                </a:lnTo>
                <a:lnTo>
                  <a:pt x="59905" y="15472"/>
                </a:lnTo>
                <a:lnTo>
                  <a:pt x="59905" y="15472"/>
                </a:lnTo>
                <a:lnTo>
                  <a:pt x="57641" y="13396"/>
                </a:lnTo>
                <a:lnTo>
                  <a:pt x="58112" y="13868"/>
                </a:lnTo>
                <a:lnTo>
                  <a:pt x="56886" y="13019"/>
                </a:lnTo>
                <a:lnTo>
                  <a:pt x="55754" y="12453"/>
                </a:lnTo>
                <a:lnTo>
                  <a:pt x="56603" y="13113"/>
                </a:lnTo>
                <a:lnTo>
                  <a:pt x="57452" y="13774"/>
                </a:lnTo>
                <a:lnTo>
                  <a:pt x="58961" y="15283"/>
                </a:lnTo>
                <a:lnTo>
                  <a:pt x="60376" y="16604"/>
                </a:lnTo>
                <a:lnTo>
                  <a:pt x="61225" y="17264"/>
                </a:lnTo>
                <a:lnTo>
                  <a:pt x="62074" y="17925"/>
                </a:lnTo>
                <a:lnTo>
                  <a:pt x="62074" y="17925"/>
                </a:lnTo>
                <a:lnTo>
                  <a:pt x="61414" y="17547"/>
                </a:lnTo>
                <a:lnTo>
                  <a:pt x="60659" y="16981"/>
                </a:lnTo>
                <a:lnTo>
                  <a:pt x="60754" y="17264"/>
                </a:lnTo>
                <a:lnTo>
                  <a:pt x="60942" y="17642"/>
                </a:lnTo>
                <a:lnTo>
                  <a:pt x="61980" y="19151"/>
                </a:lnTo>
                <a:lnTo>
                  <a:pt x="63301" y="20943"/>
                </a:lnTo>
                <a:lnTo>
                  <a:pt x="63207" y="20943"/>
                </a:lnTo>
                <a:lnTo>
                  <a:pt x="63395" y="21038"/>
                </a:lnTo>
                <a:lnTo>
                  <a:pt x="63490" y="21321"/>
                </a:lnTo>
                <a:lnTo>
                  <a:pt x="63678" y="21604"/>
                </a:lnTo>
                <a:lnTo>
                  <a:pt x="63773" y="21698"/>
                </a:lnTo>
                <a:lnTo>
                  <a:pt x="63584" y="21321"/>
                </a:lnTo>
                <a:lnTo>
                  <a:pt x="63584" y="21321"/>
                </a:lnTo>
                <a:lnTo>
                  <a:pt x="64244" y="22170"/>
                </a:lnTo>
                <a:lnTo>
                  <a:pt x="64716" y="22641"/>
                </a:lnTo>
                <a:lnTo>
                  <a:pt x="64905" y="22830"/>
                </a:lnTo>
                <a:lnTo>
                  <a:pt x="64999" y="22830"/>
                </a:lnTo>
                <a:lnTo>
                  <a:pt x="64999" y="22641"/>
                </a:lnTo>
                <a:lnTo>
                  <a:pt x="64905" y="22358"/>
                </a:lnTo>
                <a:lnTo>
                  <a:pt x="65282" y="23207"/>
                </a:lnTo>
                <a:lnTo>
                  <a:pt x="65565" y="24056"/>
                </a:lnTo>
                <a:lnTo>
                  <a:pt x="66225" y="25943"/>
                </a:lnTo>
                <a:lnTo>
                  <a:pt x="66697" y="27830"/>
                </a:lnTo>
                <a:lnTo>
                  <a:pt x="66886" y="28490"/>
                </a:lnTo>
                <a:lnTo>
                  <a:pt x="66980" y="28868"/>
                </a:lnTo>
                <a:lnTo>
                  <a:pt x="66886" y="28962"/>
                </a:lnTo>
                <a:lnTo>
                  <a:pt x="66697" y="28679"/>
                </a:lnTo>
                <a:lnTo>
                  <a:pt x="66697" y="29245"/>
                </a:lnTo>
                <a:lnTo>
                  <a:pt x="66791" y="29905"/>
                </a:lnTo>
                <a:lnTo>
                  <a:pt x="66886" y="29905"/>
                </a:lnTo>
                <a:lnTo>
                  <a:pt x="66886" y="30094"/>
                </a:lnTo>
                <a:lnTo>
                  <a:pt x="66886" y="30566"/>
                </a:lnTo>
                <a:lnTo>
                  <a:pt x="66697" y="30377"/>
                </a:lnTo>
                <a:lnTo>
                  <a:pt x="66603" y="30188"/>
                </a:lnTo>
                <a:lnTo>
                  <a:pt x="66603" y="30094"/>
                </a:lnTo>
                <a:lnTo>
                  <a:pt x="66697" y="29905"/>
                </a:lnTo>
                <a:lnTo>
                  <a:pt x="66508" y="28679"/>
                </a:lnTo>
                <a:lnTo>
                  <a:pt x="66225" y="27358"/>
                </a:lnTo>
                <a:lnTo>
                  <a:pt x="66603" y="30283"/>
                </a:lnTo>
                <a:lnTo>
                  <a:pt x="66697" y="31792"/>
                </a:lnTo>
                <a:lnTo>
                  <a:pt x="66697" y="33302"/>
                </a:lnTo>
                <a:lnTo>
                  <a:pt x="66603" y="34717"/>
                </a:lnTo>
                <a:lnTo>
                  <a:pt x="66414" y="36226"/>
                </a:lnTo>
                <a:lnTo>
                  <a:pt x="66131" y="37547"/>
                </a:lnTo>
                <a:lnTo>
                  <a:pt x="65659" y="38962"/>
                </a:lnTo>
                <a:lnTo>
                  <a:pt x="65848" y="38584"/>
                </a:lnTo>
                <a:lnTo>
                  <a:pt x="65942" y="38584"/>
                </a:lnTo>
                <a:lnTo>
                  <a:pt x="65848" y="39245"/>
                </a:lnTo>
                <a:lnTo>
                  <a:pt x="65565" y="40188"/>
                </a:lnTo>
                <a:lnTo>
                  <a:pt x="65471" y="40471"/>
                </a:lnTo>
                <a:lnTo>
                  <a:pt x="65282" y="40660"/>
                </a:lnTo>
                <a:lnTo>
                  <a:pt x="65282" y="40566"/>
                </a:lnTo>
                <a:lnTo>
                  <a:pt x="65093" y="41132"/>
                </a:lnTo>
                <a:lnTo>
                  <a:pt x="64433" y="43018"/>
                </a:lnTo>
                <a:lnTo>
                  <a:pt x="63678" y="45282"/>
                </a:lnTo>
                <a:lnTo>
                  <a:pt x="62735" y="47264"/>
                </a:lnTo>
                <a:lnTo>
                  <a:pt x="61697" y="49056"/>
                </a:lnTo>
                <a:lnTo>
                  <a:pt x="60659" y="50943"/>
                </a:lnTo>
                <a:lnTo>
                  <a:pt x="59433" y="52735"/>
                </a:lnTo>
                <a:lnTo>
                  <a:pt x="58207" y="54433"/>
                </a:lnTo>
                <a:lnTo>
                  <a:pt x="56886" y="56037"/>
                </a:lnTo>
                <a:lnTo>
                  <a:pt x="55376" y="57641"/>
                </a:lnTo>
                <a:lnTo>
                  <a:pt x="53867" y="59150"/>
                </a:lnTo>
                <a:lnTo>
                  <a:pt x="52169" y="60376"/>
                </a:lnTo>
                <a:lnTo>
                  <a:pt x="48961" y="62452"/>
                </a:lnTo>
                <a:lnTo>
                  <a:pt x="44528" y="65282"/>
                </a:lnTo>
                <a:lnTo>
                  <a:pt x="44622" y="65188"/>
                </a:lnTo>
                <a:lnTo>
                  <a:pt x="44716" y="65093"/>
                </a:lnTo>
                <a:lnTo>
                  <a:pt x="45094" y="64810"/>
                </a:lnTo>
                <a:lnTo>
                  <a:pt x="45660" y="64527"/>
                </a:lnTo>
                <a:lnTo>
                  <a:pt x="43867" y="65376"/>
                </a:lnTo>
                <a:lnTo>
                  <a:pt x="43113" y="65754"/>
                </a:lnTo>
                <a:lnTo>
                  <a:pt x="42924" y="65754"/>
                </a:lnTo>
                <a:lnTo>
                  <a:pt x="43113" y="65659"/>
                </a:lnTo>
                <a:lnTo>
                  <a:pt x="41603" y="66037"/>
                </a:lnTo>
                <a:lnTo>
                  <a:pt x="39999" y="66320"/>
                </a:lnTo>
                <a:lnTo>
                  <a:pt x="38396" y="66508"/>
                </a:lnTo>
                <a:lnTo>
                  <a:pt x="36792" y="66697"/>
                </a:lnTo>
                <a:lnTo>
                  <a:pt x="33584" y="66980"/>
                </a:lnTo>
                <a:lnTo>
                  <a:pt x="32169" y="67169"/>
                </a:lnTo>
                <a:lnTo>
                  <a:pt x="30754" y="67357"/>
                </a:lnTo>
                <a:lnTo>
                  <a:pt x="30094" y="67357"/>
                </a:lnTo>
                <a:lnTo>
                  <a:pt x="29339" y="67263"/>
                </a:lnTo>
                <a:lnTo>
                  <a:pt x="27830" y="66886"/>
                </a:lnTo>
                <a:lnTo>
                  <a:pt x="26415" y="66508"/>
                </a:lnTo>
                <a:lnTo>
                  <a:pt x="25754" y="66414"/>
                </a:lnTo>
                <a:lnTo>
                  <a:pt x="25094" y="66414"/>
                </a:lnTo>
                <a:lnTo>
                  <a:pt x="25566" y="66980"/>
                </a:lnTo>
                <a:lnTo>
                  <a:pt x="25471" y="67074"/>
                </a:lnTo>
                <a:lnTo>
                  <a:pt x="25188" y="66980"/>
                </a:lnTo>
                <a:lnTo>
                  <a:pt x="24339" y="66791"/>
                </a:lnTo>
                <a:lnTo>
                  <a:pt x="23773" y="66508"/>
                </a:lnTo>
                <a:lnTo>
                  <a:pt x="24245" y="66414"/>
                </a:lnTo>
                <a:lnTo>
                  <a:pt x="24717" y="66603"/>
                </a:lnTo>
                <a:lnTo>
                  <a:pt x="24811" y="66414"/>
                </a:lnTo>
                <a:lnTo>
                  <a:pt x="24811" y="66320"/>
                </a:lnTo>
                <a:lnTo>
                  <a:pt x="24717" y="66225"/>
                </a:lnTo>
                <a:lnTo>
                  <a:pt x="24528" y="66131"/>
                </a:lnTo>
                <a:lnTo>
                  <a:pt x="24151" y="66225"/>
                </a:lnTo>
                <a:lnTo>
                  <a:pt x="23679" y="66320"/>
                </a:lnTo>
                <a:lnTo>
                  <a:pt x="23018" y="66414"/>
                </a:lnTo>
                <a:lnTo>
                  <a:pt x="23490" y="66225"/>
                </a:lnTo>
                <a:lnTo>
                  <a:pt x="22075" y="65942"/>
                </a:lnTo>
                <a:lnTo>
                  <a:pt x="20943" y="65659"/>
                </a:lnTo>
                <a:lnTo>
                  <a:pt x="20000" y="65282"/>
                </a:lnTo>
                <a:lnTo>
                  <a:pt x="19056" y="64810"/>
                </a:lnTo>
                <a:lnTo>
                  <a:pt x="19056" y="64810"/>
                </a:lnTo>
                <a:lnTo>
                  <a:pt x="19717" y="64999"/>
                </a:lnTo>
                <a:lnTo>
                  <a:pt x="19151" y="64716"/>
                </a:lnTo>
                <a:lnTo>
                  <a:pt x="18962" y="64810"/>
                </a:lnTo>
                <a:lnTo>
                  <a:pt x="19151" y="64905"/>
                </a:lnTo>
                <a:lnTo>
                  <a:pt x="18490" y="64905"/>
                </a:lnTo>
                <a:lnTo>
                  <a:pt x="17830" y="64716"/>
                </a:lnTo>
                <a:lnTo>
                  <a:pt x="17264" y="64527"/>
                </a:lnTo>
                <a:lnTo>
                  <a:pt x="16698" y="64150"/>
                </a:lnTo>
                <a:lnTo>
                  <a:pt x="16981" y="64056"/>
                </a:lnTo>
                <a:lnTo>
                  <a:pt x="17264" y="64150"/>
                </a:lnTo>
                <a:lnTo>
                  <a:pt x="17264" y="64150"/>
                </a:lnTo>
                <a:lnTo>
                  <a:pt x="15188" y="63207"/>
                </a:lnTo>
                <a:lnTo>
                  <a:pt x="14622" y="62829"/>
                </a:lnTo>
                <a:lnTo>
                  <a:pt x="14717" y="62924"/>
                </a:lnTo>
                <a:lnTo>
                  <a:pt x="13773" y="62546"/>
                </a:lnTo>
                <a:lnTo>
                  <a:pt x="12924" y="62075"/>
                </a:lnTo>
                <a:lnTo>
                  <a:pt x="12358" y="61697"/>
                </a:lnTo>
                <a:lnTo>
                  <a:pt x="12264" y="61508"/>
                </a:lnTo>
                <a:lnTo>
                  <a:pt x="12170" y="61320"/>
                </a:lnTo>
                <a:lnTo>
                  <a:pt x="11698" y="60942"/>
                </a:lnTo>
                <a:lnTo>
                  <a:pt x="11132" y="60471"/>
                </a:lnTo>
                <a:lnTo>
                  <a:pt x="9906" y="59244"/>
                </a:lnTo>
                <a:lnTo>
                  <a:pt x="9906" y="59244"/>
                </a:lnTo>
                <a:lnTo>
                  <a:pt x="10566" y="59527"/>
                </a:lnTo>
                <a:lnTo>
                  <a:pt x="9434" y="58584"/>
                </a:lnTo>
                <a:lnTo>
                  <a:pt x="8207" y="57546"/>
                </a:lnTo>
                <a:lnTo>
                  <a:pt x="7547" y="56886"/>
                </a:lnTo>
                <a:lnTo>
                  <a:pt x="6981" y="56131"/>
                </a:lnTo>
                <a:lnTo>
                  <a:pt x="6226" y="55094"/>
                </a:lnTo>
                <a:lnTo>
                  <a:pt x="6415" y="55377"/>
                </a:lnTo>
                <a:lnTo>
                  <a:pt x="6038" y="54905"/>
                </a:lnTo>
                <a:lnTo>
                  <a:pt x="5472" y="54244"/>
                </a:lnTo>
                <a:lnTo>
                  <a:pt x="5283" y="53961"/>
                </a:lnTo>
                <a:lnTo>
                  <a:pt x="5094" y="53867"/>
                </a:lnTo>
                <a:lnTo>
                  <a:pt x="5377" y="54622"/>
                </a:lnTo>
                <a:lnTo>
                  <a:pt x="5849" y="55282"/>
                </a:lnTo>
                <a:lnTo>
                  <a:pt x="6321" y="55943"/>
                </a:lnTo>
                <a:lnTo>
                  <a:pt x="6698" y="56603"/>
                </a:lnTo>
                <a:lnTo>
                  <a:pt x="6226" y="56226"/>
                </a:lnTo>
                <a:lnTo>
                  <a:pt x="5943" y="55848"/>
                </a:lnTo>
                <a:lnTo>
                  <a:pt x="6038" y="56037"/>
                </a:lnTo>
                <a:lnTo>
                  <a:pt x="5943" y="55943"/>
                </a:lnTo>
                <a:lnTo>
                  <a:pt x="5377" y="55188"/>
                </a:lnTo>
                <a:lnTo>
                  <a:pt x="5000" y="54716"/>
                </a:lnTo>
                <a:lnTo>
                  <a:pt x="4717" y="54150"/>
                </a:lnTo>
                <a:lnTo>
                  <a:pt x="4528" y="53678"/>
                </a:lnTo>
                <a:lnTo>
                  <a:pt x="4528" y="53584"/>
                </a:lnTo>
                <a:lnTo>
                  <a:pt x="4623" y="53395"/>
                </a:lnTo>
                <a:lnTo>
                  <a:pt x="5094" y="54244"/>
                </a:lnTo>
                <a:lnTo>
                  <a:pt x="4717" y="53301"/>
                </a:lnTo>
                <a:lnTo>
                  <a:pt x="4528" y="53018"/>
                </a:lnTo>
                <a:lnTo>
                  <a:pt x="4151" y="52263"/>
                </a:lnTo>
                <a:lnTo>
                  <a:pt x="4151" y="52169"/>
                </a:lnTo>
                <a:lnTo>
                  <a:pt x="3774" y="51509"/>
                </a:lnTo>
                <a:lnTo>
                  <a:pt x="3396" y="50660"/>
                </a:lnTo>
                <a:lnTo>
                  <a:pt x="3585" y="51603"/>
                </a:lnTo>
                <a:lnTo>
                  <a:pt x="3396" y="51226"/>
                </a:lnTo>
                <a:lnTo>
                  <a:pt x="3208" y="50848"/>
                </a:lnTo>
                <a:lnTo>
                  <a:pt x="3208" y="50471"/>
                </a:lnTo>
                <a:lnTo>
                  <a:pt x="3208" y="50094"/>
                </a:lnTo>
                <a:lnTo>
                  <a:pt x="3585" y="50754"/>
                </a:lnTo>
                <a:lnTo>
                  <a:pt x="3868" y="51509"/>
                </a:lnTo>
                <a:lnTo>
                  <a:pt x="3868" y="51509"/>
                </a:lnTo>
                <a:lnTo>
                  <a:pt x="3208" y="49528"/>
                </a:lnTo>
                <a:lnTo>
                  <a:pt x="3208" y="49528"/>
                </a:lnTo>
                <a:lnTo>
                  <a:pt x="3868" y="50754"/>
                </a:lnTo>
                <a:lnTo>
                  <a:pt x="3208" y="48962"/>
                </a:lnTo>
                <a:lnTo>
                  <a:pt x="3585" y="49339"/>
                </a:lnTo>
                <a:lnTo>
                  <a:pt x="3774" y="49433"/>
                </a:lnTo>
                <a:lnTo>
                  <a:pt x="3962" y="49528"/>
                </a:lnTo>
                <a:lnTo>
                  <a:pt x="4057" y="49905"/>
                </a:lnTo>
                <a:lnTo>
                  <a:pt x="3868" y="48962"/>
                </a:lnTo>
                <a:lnTo>
                  <a:pt x="3491" y="47924"/>
                </a:lnTo>
                <a:lnTo>
                  <a:pt x="2641" y="45565"/>
                </a:lnTo>
                <a:lnTo>
                  <a:pt x="2170" y="43867"/>
                </a:lnTo>
                <a:lnTo>
                  <a:pt x="1698" y="41886"/>
                </a:lnTo>
                <a:lnTo>
                  <a:pt x="1698" y="41886"/>
                </a:lnTo>
                <a:lnTo>
                  <a:pt x="1887" y="42075"/>
                </a:lnTo>
                <a:lnTo>
                  <a:pt x="1981" y="41981"/>
                </a:lnTo>
                <a:lnTo>
                  <a:pt x="2075" y="42075"/>
                </a:lnTo>
                <a:lnTo>
                  <a:pt x="2264" y="42169"/>
                </a:lnTo>
                <a:lnTo>
                  <a:pt x="2170" y="40283"/>
                </a:lnTo>
                <a:lnTo>
                  <a:pt x="2075" y="38301"/>
                </a:lnTo>
                <a:lnTo>
                  <a:pt x="2170" y="36415"/>
                </a:lnTo>
                <a:lnTo>
                  <a:pt x="2358" y="35566"/>
                </a:lnTo>
                <a:lnTo>
                  <a:pt x="2453" y="34811"/>
                </a:lnTo>
                <a:lnTo>
                  <a:pt x="2830" y="32830"/>
                </a:lnTo>
                <a:lnTo>
                  <a:pt x="2830" y="33207"/>
                </a:lnTo>
                <a:lnTo>
                  <a:pt x="2924" y="33490"/>
                </a:lnTo>
                <a:lnTo>
                  <a:pt x="2924" y="32453"/>
                </a:lnTo>
                <a:lnTo>
                  <a:pt x="3019" y="31415"/>
                </a:lnTo>
                <a:lnTo>
                  <a:pt x="3396" y="29245"/>
                </a:lnTo>
                <a:lnTo>
                  <a:pt x="3868" y="27075"/>
                </a:lnTo>
                <a:lnTo>
                  <a:pt x="4623" y="25000"/>
                </a:lnTo>
                <a:lnTo>
                  <a:pt x="5566" y="22830"/>
                </a:lnTo>
                <a:lnTo>
                  <a:pt x="6604" y="20849"/>
                </a:lnTo>
                <a:lnTo>
                  <a:pt x="7830" y="18868"/>
                </a:lnTo>
                <a:lnTo>
                  <a:pt x="9151" y="16887"/>
                </a:lnTo>
                <a:lnTo>
                  <a:pt x="10566" y="15094"/>
                </a:lnTo>
                <a:lnTo>
                  <a:pt x="12075" y="13302"/>
                </a:lnTo>
                <a:lnTo>
                  <a:pt x="13773" y="11698"/>
                </a:lnTo>
                <a:lnTo>
                  <a:pt x="15377" y="10095"/>
                </a:lnTo>
                <a:lnTo>
                  <a:pt x="17170" y="8679"/>
                </a:lnTo>
                <a:lnTo>
                  <a:pt x="18962" y="7453"/>
                </a:lnTo>
                <a:lnTo>
                  <a:pt x="20754" y="6321"/>
                </a:lnTo>
                <a:lnTo>
                  <a:pt x="22547" y="5378"/>
                </a:lnTo>
                <a:lnTo>
                  <a:pt x="21603" y="6227"/>
                </a:lnTo>
                <a:lnTo>
                  <a:pt x="22641" y="5472"/>
                </a:lnTo>
                <a:lnTo>
                  <a:pt x="23302" y="5095"/>
                </a:lnTo>
                <a:lnTo>
                  <a:pt x="25377" y="4151"/>
                </a:lnTo>
                <a:lnTo>
                  <a:pt x="24811" y="4151"/>
                </a:lnTo>
                <a:lnTo>
                  <a:pt x="25660" y="3774"/>
                </a:lnTo>
                <a:lnTo>
                  <a:pt x="26886" y="3208"/>
                </a:lnTo>
                <a:lnTo>
                  <a:pt x="26603" y="3585"/>
                </a:lnTo>
                <a:lnTo>
                  <a:pt x="26886" y="3585"/>
                </a:lnTo>
                <a:lnTo>
                  <a:pt x="26886" y="3680"/>
                </a:lnTo>
                <a:lnTo>
                  <a:pt x="26792" y="3774"/>
                </a:lnTo>
                <a:lnTo>
                  <a:pt x="28301" y="3302"/>
                </a:lnTo>
                <a:lnTo>
                  <a:pt x="29622" y="2736"/>
                </a:lnTo>
                <a:lnTo>
                  <a:pt x="31037" y="2264"/>
                </a:lnTo>
                <a:lnTo>
                  <a:pt x="31792" y="2076"/>
                </a:lnTo>
                <a:lnTo>
                  <a:pt x="32641" y="1981"/>
                </a:lnTo>
                <a:lnTo>
                  <a:pt x="32547" y="2076"/>
                </a:lnTo>
                <a:lnTo>
                  <a:pt x="32924" y="1981"/>
                </a:lnTo>
                <a:lnTo>
                  <a:pt x="34245" y="1793"/>
                </a:lnTo>
                <a:lnTo>
                  <a:pt x="35848" y="1415"/>
                </a:lnTo>
                <a:lnTo>
                  <a:pt x="36981" y="1132"/>
                </a:lnTo>
                <a:lnTo>
                  <a:pt x="36981" y="1415"/>
                </a:lnTo>
                <a:lnTo>
                  <a:pt x="40943" y="1227"/>
                </a:lnTo>
                <a:lnTo>
                  <a:pt x="41509" y="1038"/>
                </a:lnTo>
                <a:lnTo>
                  <a:pt x="41697" y="1132"/>
                </a:lnTo>
                <a:lnTo>
                  <a:pt x="41509" y="1227"/>
                </a:lnTo>
                <a:lnTo>
                  <a:pt x="41320" y="1321"/>
                </a:lnTo>
                <a:lnTo>
                  <a:pt x="42263" y="1321"/>
                </a:lnTo>
                <a:lnTo>
                  <a:pt x="43113" y="1227"/>
                </a:lnTo>
                <a:lnTo>
                  <a:pt x="43396" y="1415"/>
                </a:lnTo>
                <a:lnTo>
                  <a:pt x="44056" y="1604"/>
                </a:lnTo>
                <a:lnTo>
                  <a:pt x="45943" y="2076"/>
                </a:lnTo>
                <a:lnTo>
                  <a:pt x="48018" y="2359"/>
                </a:lnTo>
                <a:lnTo>
                  <a:pt x="49622" y="2736"/>
                </a:lnTo>
                <a:lnTo>
                  <a:pt x="47641" y="1981"/>
                </a:lnTo>
                <a:lnTo>
                  <a:pt x="45282" y="1321"/>
                </a:lnTo>
                <a:lnTo>
                  <a:pt x="42735" y="755"/>
                </a:lnTo>
                <a:lnTo>
                  <a:pt x="40188" y="283"/>
                </a:lnTo>
                <a:lnTo>
                  <a:pt x="37735" y="95"/>
                </a:lnTo>
                <a:lnTo>
                  <a:pt x="35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54;p21">
            <a:extLst>
              <a:ext uri="{FF2B5EF4-FFF2-40B4-BE49-F238E27FC236}">
                <a16:creationId xmlns="" xmlns:a16="http://schemas.microsoft.com/office/drawing/2014/main" id="{AE30F241-E160-4363-9812-C66B6E902043}"/>
              </a:ext>
            </a:extLst>
          </p:cNvPr>
          <p:cNvSpPr/>
          <p:nvPr/>
        </p:nvSpPr>
        <p:spPr>
          <a:xfrm rot="156235">
            <a:off x="708350" y="745137"/>
            <a:ext cx="8350913" cy="3920152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15981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="" xmlns:a16="http://schemas.microsoft.com/office/drawing/2014/main" id="{C131113E-D22E-4117-B969-F4477395ABF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F8478E5-A052-4B7A-93A2-0CE0E248F2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87" r="2904"/>
          <a:stretch/>
        </p:blipFill>
        <p:spPr>
          <a:xfrm>
            <a:off x="1539240" y="289559"/>
            <a:ext cx="5945562" cy="4574597"/>
          </a:xfrm>
          <a:prstGeom prst="rect">
            <a:avLst/>
          </a:prstGeom>
        </p:spPr>
      </p:pic>
      <p:sp>
        <p:nvSpPr>
          <p:cNvPr id="7" name="Google Shape;154;p21">
            <a:extLst>
              <a:ext uri="{FF2B5EF4-FFF2-40B4-BE49-F238E27FC236}">
                <a16:creationId xmlns="" xmlns:a16="http://schemas.microsoft.com/office/drawing/2014/main" id="{11B97758-F2B5-4AA8-930F-14620C2EE72A}"/>
              </a:ext>
            </a:extLst>
          </p:cNvPr>
          <p:cNvSpPr/>
          <p:nvPr/>
        </p:nvSpPr>
        <p:spPr>
          <a:xfrm rot="156235">
            <a:off x="910547" y="-60236"/>
            <a:ext cx="7202948" cy="5263973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542184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127F23E4-A2A7-4186-BD44-3E8781636B1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8D7E1B6-04EB-46C1-9310-098A6C7286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22" y="601520"/>
            <a:ext cx="8163355" cy="3940459"/>
          </a:xfrm>
          <a:prstGeom prst="rect">
            <a:avLst/>
          </a:prstGeom>
        </p:spPr>
      </p:pic>
      <p:sp>
        <p:nvSpPr>
          <p:cNvPr id="3" name="Google Shape;147;p20">
            <a:extLst>
              <a:ext uri="{FF2B5EF4-FFF2-40B4-BE49-F238E27FC236}">
                <a16:creationId xmlns="" xmlns:a16="http://schemas.microsoft.com/office/drawing/2014/main" id="{53B68DA4-64D3-4928-AEAB-87D106F66456}"/>
              </a:ext>
            </a:extLst>
          </p:cNvPr>
          <p:cNvSpPr/>
          <p:nvPr/>
        </p:nvSpPr>
        <p:spPr>
          <a:xfrm>
            <a:off x="106680" y="198120"/>
            <a:ext cx="8980601" cy="4790105"/>
          </a:xfrm>
          <a:custGeom>
            <a:avLst/>
            <a:gdLst/>
            <a:ahLst/>
            <a:cxnLst/>
            <a:rect l="l" t="t" r="r" b="b"/>
            <a:pathLst>
              <a:path w="65189" h="62358" extrusionOk="0">
                <a:moveTo>
                  <a:pt x="40283" y="1525"/>
                </a:moveTo>
                <a:lnTo>
                  <a:pt x="40000" y="1541"/>
                </a:lnTo>
                <a:lnTo>
                  <a:pt x="40000" y="1541"/>
                </a:lnTo>
                <a:lnTo>
                  <a:pt x="39811" y="1604"/>
                </a:lnTo>
                <a:lnTo>
                  <a:pt x="40283" y="1525"/>
                </a:lnTo>
                <a:close/>
                <a:moveTo>
                  <a:pt x="22547" y="1793"/>
                </a:moveTo>
                <a:lnTo>
                  <a:pt x="22359" y="1887"/>
                </a:lnTo>
                <a:lnTo>
                  <a:pt x="21981" y="2359"/>
                </a:lnTo>
                <a:lnTo>
                  <a:pt x="24057" y="1981"/>
                </a:lnTo>
                <a:lnTo>
                  <a:pt x="23208" y="2076"/>
                </a:lnTo>
                <a:lnTo>
                  <a:pt x="22925" y="1981"/>
                </a:lnTo>
                <a:lnTo>
                  <a:pt x="22642" y="1887"/>
                </a:lnTo>
                <a:lnTo>
                  <a:pt x="22642" y="1793"/>
                </a:lnTo>
                <a:close/>
                <a:moveTo>
                  <a:pt x="64528" y="13585"/>
                </a:moveTo>
                <a:lnTo>
                  <a:pt x="64528" y="13679"/>
                </a:lnTo>
                <a:lnTo>
                  <a:pt x="64551" y="13679"/>
                </a:lnTo>
                <a:lnTo>
                  <a:pt x="64528" y="13585"/>
                </a:lnTo>
                <a:close/>
                <a:moveTo>
                  <a:pt x="33868" y="58678"/>
                </a:moveTo>
                <a:lnTo>
                  <a:pt x="34057" y="58772"/>
                </a:lnTo>
                <a:lnTo>
                  <a:pt x="34057" y="58772"/>
                </a:lnTo>
                <a:lnTo>
                  <a:pt x="33962" y="58678"/>
                </a:lnTo>
                <a:close/>
                <a:moveTo>
                  <a:pt x="30849" y="58678"/>
                </a:moveTo>
                <a:lnTo>
                  <a:pt x="30943" y="58772"/>
                </a:lnTo>
                <a:lnTo>
                  <a:pt x="30283" y="58867"/>
                </a:lnTo>
                <a:lnTo>
                  <a:pt x="30472" y="58772"/>
                </a:lnTo>
                <a:lnTo>
                  <a:pt x="30849" y="58678"/>
                </a:lnTo>
                <a:close/>
                <a:moveTo>
                  <a:pt x="32264" y="59056"/>
                </a:moveTo>
                <a:lnTo>
                  <a:pt x="33113" y="59244"/>
                </a:lnTo>
                <a:lnTo>
                  <a:pt x="31698" y="59339"/>
                </a:lnTo>
                <a:lnTo>
                  <a:pt x="31415" y="59339"/>
                </a:lnTo>
                <a:lnTo>
                  <a:pt x="32264" y="59056"/>
                </a:lnTo>
                <a:close/>
                <a:moveTo>
                  <a:pt x="60849" y="0"/>
                </a:moveTo>
                <a:lnTo>
                  <a:pt x="58679" y="95"/>
                </a:lnTo>
                <a:lnTo>
                  <a:pt x="56792" y="189"/>
                </a:lnTo>
                <a:lnTo>
                  <a:pt x="58584" y="378"/>
                </a:lnTo>
                <a:lnTo>
                  <a:pt x="58301" y="189"/>
                </a:lnTo>
                <a:lnTo>
                  <a:pt x="59151" y="378"/>
                </a:lnTo>
                <a:lnTo>
                  <a:pt x="58679" y="472"/>
                </a:lnTo>
                <a:lnTo>
                  <a:pt x="58018" y="472"/>
                </a:lnTo>
                <a:lnTo>
                  <a:pt x="56792" y="283"/>
                </a:lnTo>
                <a:lnTo>
                  <a:pt x="55943" y="283"/>
                </a:lnTo>
                <a:lnTo>
                  <a:pt x="54528" y="378"/>
                </a:lnTo>
                <a:lnTo>
                  <a:pt x="50660" y="378"/>
                </a:lnTo>
                <a:lnTo>
                  <a:pt x="48585" y="472"/>
                </a:lnTo>
                <a:lnTo>
                  <a:pt x="46226" y="472"/>
                </a:lnTo>
                <a:lnTo>
                  <a:pt x="43868" y="283"/>
                </a:lnTo>
                <a:lnTo>
                  <a:pt x="44056" y="472"/>
                </a:lnTo>
                <a:lnTo>
                  <a:pt x="44339" y="472"/>
                </a:lnTo>
                <a:lnTo>
                  <a:pt x="43396" y="661"/>
                </a:lnTo>
                <a:lnTo>
                  <a:pt x="42170" y="849"/>
                </a:lnTo>
                <a:lnTo>
                  <a:pt x="40849" y="755"/>
                </a:lnTo>
                <a:lnTo>
                  <a:pt x="40377" y="661"/>
                </a:lnTo>
                <a:lnTo>
                  <a:pt x="39906" y="566"/>
                </a:lnTo>
                <a:lnTo>
                  <a:pt x="39717" y="566"/>
                </a:lnTo>
                <a:lnTo>
                  <a:pt x="38207" y="661"/>
                </a:lnTo>
                <a:lnTo>
                  <a:pt x="36509" y="944"/>
                </a:lnTo>
                <a:lnTo>
                  <a:pt x="34906" y="1132"/>
                </a:lnTo>
                <a:lnTo>
                  <a:pt x="33585" y="1132"/>
                </a:lnTo>
                <a:lnTo>
                  <a:pt x="33962" y="1038"/>
                </a:lnTo>
                <a:lnTo>
                  <a:pt x="33774" y="944"/>
                </a:lnTo>
                <a:lnTo>
                  <a:pt x="33396" y="944"/>
                </a:lnTo>
                <a:lnTo>
                  <a:pt x="32453" y="1038"/>
                </a:lnTo>
                <a:lnTo>
                  <a:pt x="30283" y="1321"/>
                </a:lnTo>
                <a:lnTo>
                  <a:pt x="30472" y="1415"/>
                </a:lnTo>
                <a:lnTo>
                  <a:pt x="30566" y="1510"/>
                </a:lnTo>
                <a:lnTo>
                  <a:pt x="29151" y="1604"/>
                </a:lnTo>
                <a:lnTo>
                  <a:pt x="29057" y="1698"/>
                </a:lnTo>
                <a:lnTo>
                  <a:pt x="29717" y="1698"/>
                </a:lnTo>
                <a:lnTo>
                  <a:pt x="28208" y="1793"/>
                </a:lnTo>
                <a:lnTo>
                  <a:pt x="27547" y="1793"/>
                </a:lnTo>
                <a:lnTo>
                  <a:pt x="27642" y="1698"/>
                </a:lnTo>
                <a:lnTo>
                  <a:pt x="28585" y="1510"/>
                </a:lnTo>
                <a:lnTo>
                  <a:pt x="27736" y="1604"/>
                </a:lnTo>
                <a:lnTo>
                  <a:pt x="26887" y="1698"/>
                </a:lnTo>
                <a:lnTo>
                  <a:pt x="26038" y="1698"/>
                </a:lnTo>
                <a:lnTo>
                  <a:pt x="25189" y="1793"/>
                </a:lnTo>
                <a:lnTo>
                  <a:pt x="25189" y="1793"/>
                </a:lnTo>
                <a:lnTo>
                  <a:pt x="25755" y="1698"/>
                </a:lnTo>
                <a:lnTo>
                  <a:pt x="24906" y="1793"/>
                </a:lnTo>
                <a:lnTo>
                  <a:pt x="24057" y="1981"/>
                </a:lnTo>
                <a:lnTo>
                  <a:pt x="25094" y="1887"/>
                </a:lnTo>
                <a:lnTo>
                  <a:pt x="26132" y="1981"/>
                </a:lnTo>
                <a:lnTo>
                  <a:pt x="24906" y="2264"/>
                </a:lnTo>
                <a:lnTo>
                  <a:pt x="23585" y="2359"/>
                </a:lnTo>
                <a:lnTo>
                  <a:pt x="23585" y="2453"/>
                </a:lnTo>
                <a:lnTo>
                  <a:pt x="23585" y="2547"/>
                </a:lnTo>
                <a:lnTo>
                  <a:pt x="25566" y="2359"/>
                </a:lnTo>
                <a:lnTo>
                  <a:pt x="27547" y="2264"/>
                </a:lnTo>
                <a:lnTo>
                  <a:pt x="29434" y="1981"/>
                </a:lnTo>
                <a:lnTo>
                  <a:pt x="30377" y="1793"/>
                </a:lnTo>
                <a:lnTo>
                  <a:pt x="31321" y="1604"/>
                </a:lnTo>
                <a:lnTo>
                  <a:pt x="30472" y="1887"/>
                </a:lnTo>
                <a:lnTo>
                  <a:pt x="30660" y="1981"/>
                </a:lnTo>
                <a:lnTo>
                  <a:pt x="31038" y="2076"/>
                </a:lnTo>
                <a:lnTo>
                  <a:pt x="31981" y="2170"/>
                </a:lnTo>
                <a:lnTo>
                  <a:pt x="33302" y="2170"/>
                </a:lnTo>
                <a:lnTo>
                  <a:pt x="34717" y="2076"/>
                </a:lnTo>
                <a:lnTo>
                  <a:pt x="37075" y="1887"/>
                </a:lnTo>
                <a:lnTo>
                  <a:pt x="37830" y="1793"/>
                </a:lnTo>
                <a:lnTo>
                  <a:pt x="37924" y="1698"/>
                </a:lnTo>
                <a:lnTo>
                  <a:pt x="38868" y="1604"/>
                </a:lnTo>
                <a:lnTo>
                  <a:pt x="38962" y="1510"/>
                </a:lnTo>
                <a:lnTo>
                  <a:pt x="38868" y="1510"/>
                </a:lnTo>
                <a:lnTo>
                  <a:pt x="38113" y="1415"/>
                </a:lnTo>
                <a:lnTo>
                  <a:pt x="40000" y="1510"/>
                </a:lnTo>
                <a:lnTo>
                  <a:pt x="38868" y="1604"/>
                </a:lnTo>
                <a:lnTo>
                  <a:pt x="40000" y="1541"/>
                </a:lnTo>
                <a:lnTo>
                  <a:pt x="40000" y="1541"/>
                </a:lnTo>
                <a:lnTo>
                  <a:pt x="40094" y="1510"/>
                </a:lnTo>
                <a:lnTo>
                  <a:pt x="40377" y="1510"/>
                </a:lnTo>
                <a:lnTo>
                  <a:pt x="40283" y="1525"/>
                </a:lnTo>
                <a:lnTo>
                  <a:pt x="40283" y="1525"/>
                </a:lnTo>
                <a:lnTo>
                  <a:pt x="40566" y="1510"/>
                </a:lnTo>
                <a:lnTo>
                  <a:pt x="41509" y="1604"/>
                </a:lnTo>
                <a:lnTo>
                  <a:pt x="44151" y="1415"/>
                </a:lnTo>
                <a:lnTo>
                  <a:pt x="45000" y="1321"/>
                </a:lnTo>
                <a:lnTo>
                  <a:pt x="44434" y="1321"/>
                </a:lnTo>
                <a:lnTo>
                  <a:pt x="45188" y="1132"/>
                </a:lnTo>
                <a:lnTo>
                  <a:pt x="45660" y="1227"/>
                </a:lnTo>
                <a:lnTo>
                  <a:pt x="45755" y="1227"/>
                </a:lnTo>
                <a:lnTo>
                  <a:pt x="45755" y="1321"/>
                </a:lnTo>
                <a:lnTo>
                  <a:pt x="45377" y="1321"/>
                </a:lnTo>
                <a:lnTo>
                  <a:pt x="46038" y="1415"/>
                </a:lnTo>
                <a:lnTo>
                  <a:pt x="46792" y="1321"/>
                </a:lnTo>
                <a:lnTo>
                  <a:pt x="46792" y="1227"/>
                </a:lnTo>
                <a:lnTo>
                  <a:pt x="46981" y="1321"/>
                </a:lnTo>
                <a:lnTo>
                  <a:pt x="47547" y="1321"/>
                </a:lnTo>
                <a:lnTo>
                  <a:pt x="47358" y="1510"/>
                </a:lnTo>
                <a:lnTo>
                  <a:pt x="46981" y="1510"/>
                </a:lnTo>
                <a:lnTo>
                  <a:pt x="46792" y="1415"/>
                </a:lnTo>
                <a:lnTo>
                  <a:pt x="43868" y="1698"/>
                </a:lnTo>
                <a:lnTo>
                  <a:pt x="45566" y="1698"/>
                </a:lnTo>
                <a:lnTo>
                  <a:pt x="47264" y="1604"/>
                </a:lnTo>
                <a:lnTo>
                  <a:pt x="50566" y="1321"/>
                </a:lnTo>
                <a:lnTo>
                  <a:pt x="52169" y="1227"/>
                </a:lnTo>
                <a:lnTo>
                  <a:pt x="55471" y="1227"/>
                </a:lnTo>
                <a:lnTo>
                  <a:pt x="57075" y="1415"/>
                </a:lnTo>
                <a:lnTo>
                  <a:pt x="56603" y="1321"/>
                </a:lnTo>
                <a:lnTo>
                  <a:pt x="56509" y="1227"/>
                </a:lnTo>
                <a:lnTo>
                  <a:pt x="57264" y="1132"/>
                </a:lnTo>
                <a:lnTo>
                  <a:pt x="58396" y="1227"/>
                </a:lnTo>
                <a:lnTo>
                  <a:pt x="58773" y="1227"/>
                </a:lnTo>
                <a:lnTo>
                  <a:pt x="58962" y="1321"/>
                </a:lnTo>
                <a:lnTo>
                  <a:pt x="59905" y="1321"/>
                </a:lnTo>
                <a:lnTo>
                  <a:pt x="61037" y="1510"/>
                </a:lnTo>
                <a:lnTo>
                  <a:pt x="61603" y="1698"/>
                </a:lnTo>
                <a:lnTo>
                  <a:pt x="62075" y="1887"/>
                </a:lnTo>
                <a:lnTo>
                  <a:pt x="62452" y="2076"/>
                </a:lnTo>
                <a:lnTo>
                  <a:pt x="62547" y="2359"/>
                </a:lnTo>
                <a:lnTo>
                  <a:pt x="62641" y="4528"/>
                </a:lnTo>
                <a:lnTo>
                  <a:pt x="62641" y="8113"/>
                </a:lnTo>
                <a:lnTo>
                  <a:pt x="62547" y="17547"/>
                </a:lnTo>
                <a:lnTo>
                  <a:pt x="62547" y="22547"/>
                </a:lnTo>
                <a:lnTo>
                  <a:pt x="62641" y="27075"/>
                </a:lnTo>
                <a:lnTo>
                  <a:pt x="62830" y="30849"/>
                </a:lnTo>
                <a:lnTo>
                  <a:pt x="62924" y="32169"/>
                </a:lnTo>
                <a:lnTo>
                  <a:pt x="63113" y="33207"/>
                </a:lnTo>
                <a:lnTo>
                  <a:pt x="63113" y="34528"/>
                </a:lnTo>
                <a:lnTo>
                  <a:pt x="63207" y="35943"/>
                </a:lnTo>
                <a:lnTo>
                  <a:pt x="63207" y="36886"/>
                </a:lnTo>
                <a:lnTo>
                  <a:pt x="63113" y="38396"/>
                </a:lnTo>
                <a:lnTo>
                  <a:pt x="62830" y="42358"/>
                </a:lnTo>
                <a:lnTo>
                  <a:pt x="62547" y="46509"/>
                </a:lnTo>
                <a:lnTo>
                  <a:pt x="62452" y="48207"/>
                </a:lnTo>
                <a:lnTo>
                  <a:pt x="62547" y="49527"/>
                </a:lnTo>
                <a:lnTo>
                  <a:pt x="62547" y="51131"/>
                </a:lnTo>
                <a:lnTo>
                  <a:pt x="62547" y="52735"/>
                </a:lnTo>
                <a:lnTo>
                  <a:pt x="62358" y="53584"/>
                </a:lnTo>
                <a:lnTo>
                  <a:pt x="62264" y="54339"/>
                </a:lnTo>
                <a:lnTo>
                  <a:pt x="61981" y="55093"/>
                </a:lnTo>
                <a:lnTo>
                  <a:pt x="61603" y="55754"/>
                </a:lnTo>
                <a:lnTo>
                  <a:pt x="61792" y="55754"/>
                </a:lnTo>
                <a:lnTo>
                  <a:pt x="61886" y="55565"/>
                </a:lnTo>
                <a:lnTo>
                  <a:pt x="62169" y="55376"/>
                </a:lnTo>
                <a:lnTo>
                  <a:pt x="62264" y="55565"/>
                </a:lnTo>
                <a:lnTo>
                  <a:pt x="62169" y="55754"/>
                </a:lnTo>
                <a:lnTo>
                  <a:pt x="61981" y="56225"/>
                </a:lnTo>
                <a:lnTo>
                  <a:pt x="61792" y="56037"/>
                </a:lnTo>
                <a:lnTo>
                  <a:pt x="61509" y="55754"/>
                </a:lnTo>
                <a:lnTo>
                  <a:pt x="61603" y="55942"/>
                </a:lnTo>
                <a:lnTo>
                  <a:pt x="61509" y="55942"/>
                </a:lnTo>
                <a:lnTo>
                  <a:pt x="61603" y="56037"/>
                </a:lnTo>
                <a:lnTo>
                  <a:pt x="60094" y="56320"/>
                </a:lnTo>
                <a:lnTo>
                  <a:pt x="58773" y="56414"/>
                </a:lnTo>
                <a:lnTo>
                  <a:pt x="57547" y="56508"/>
                </a:lnTo>
                <a:lnTo>
                  <a:pt x="56415" y="56508"/>
                </a:lnTo>
                <a:lnTo>
                  <a:pt x="56698" y="56320"/>
                </a:lnTo>
                <a:lnTo>
                  <a:pt x="56698" y="56320"/>
                </a:lnTo>
                <a:lnTo>
                  <a:pt x="56037" y="56508"/>
                </a:lnTo>
                <a:lnTo>
                  <a:pt x="54811" y="56886"/>
                </a:lnTo>
                <a:lnTo>
                  <a:pt x="53679" y="57074"/>
                </a:lnTo>
                <a:lnTo>
                  <a:pt x="53868" y="56791"/>
                </a:lnTo>
                <a:lnTo>
                  <a:pt x="54245" y="56697"/>
                </a:lnTo>
                <a:lnTo>
                  <a:pt x="53019" y="56886"/>
                </a:lnTo>
                <a:lnTo>
                  <a:pt x="51698" y="56980"/>
                </a:lnTo>
                <a:lnTo>
                  <a:pt x="50943" y="57074"/>
                </a:lnTo>
                <a:lnTo>
                  <a:pt x="51132" y="57169"/>
                </a:lnTo>
                <a:lnTo>
                  <a:pt x="48962" y="57452"/>
                </a:lnTo>
                <a:lnTo>
                  <a:pt x="48962" y="57357"/>
                </a:lnTo>
                <a:lnTo>
                  <a:pt x="48019" y="57452"/>
                </a:lnTo>
                <a:lnTo>
                  <a:pt x="47641" y="57452"/>
                </a:lnTo>
                <a:lnTo>
                  <a:pt x="46604" y="57546"/>
                </a:lnTo>
                <a:lnTo>
                  <a:pt x="44717" y="57546"/>
                </a:lnTo>
                <a:lnTo>
                  <a:pt x="44339" y="57452"/>
                </a:lnTo>
                <a:lnTo>
                  <a:pt x="45000" y="57263"/>
                </a:lnTo>
                <a:lnTo>
                  <a:pt x="40000" y="57829"/>
                </a:lnTo>
                <a:lnTo>
                  <a:pt x="38019" y="58206"/>
                </a:lnTo>
                <a:lnTo>
                  <a:pt x="37547" y="58018"/>
                </a:lnTo>
                <a:lnTo>
                  <a:pt x="37075" y="58018"/>
                </a:lnTo>
                <a:lnTo>
                  <a:pt x="36698" y="58112"/>
                </a:lnTo>
                <a:lnTo>
                  <a:pt x="36415" y="58301"/>
                </a:lnTo>
                <a:lnTo>
                  <a:pt x="36038" y="58301"/>
                </a:lnTo>
                <a:lnTo>
                  <a:pt x="36038" y="58395"/>
                </a:lnTo>
                <a:lnTo>
                  <a:pt x="36321" y="58395"/>
                </a:lnTo>
                <a:lnTo>
                  <a:pt x="36132" y="58678"/>
                </a:lnTo>
                <a:lnTo>
                  <a:pt x="37075" y="58678"/>
                </a:lnTo>
                <a:lnTo>
                  <a:pt x="37830" y="58584"/>
                </a:lnTo>
                <a:lnTo>
                  <a:pt x="38585" y="58489"/>
                </a:lnTo>
                <a:lnTo>
                  <a:pt x="39434" y="58489"/>
                </a:lnTo>
                <a:lnTo>
                  <a:pt x="38585" y="58867"/>
                </a:lnTo>
                <a:lnTo>
                  <a:pt x="37358" y="59244"/>
                </a:lnTo>
                <a:lnTo>
                  <a:pt x="36792" y="59339"/>
                </a:lnTo>
                <a:lnTo>
                  <a:pt x="36226" y="59339"/>
                </a:lnTo>
                <a:lnTo>
                  <a:pt x="35755" y="59244"/>
                </a:lnTo>
                <a:lnTo>
                  <a:pt x="35566" y="59056"/>
                </a:lnTo>
                <a:lnTo>
                  <a:pt x="35472" y="58867"/>
                </a:lnTo>
                <a:lnTo>
                  <a:pt x="36509" y="58772"/>
                </a:lnTo>
                <a:lnTo>
                  <a:pt x="35377" y="58678"/>
                </a:lnTo>
                <a:lnTo>
                  <a:pt x="34151" y="58772"/>
                </a:lnTo>
                <a:lnTo>
                  <a:pt x="34057" y="58772"/>
                </a:lnTo>
                <a:lnTo>
                  <a:pt x="33208" y="58961"/>
                </a:lnTo>
                <a:lnTo>
                  <a:pt x="32264" y="59056"/>
                </a:lnTo>
                <a:lnTo>
                  <a:pt x="32264" y="59056"/>
                </a:lnTo>
                <a:lnTo>
                  <a:pt x="33113" y="58867"/>
                </a:lnTo>
                <a:lnTo>
                  <a:pt x="31887" y="58489"/>
                </a:lnTo>
                <a:lnTo>
                  <a:pt x="31132" y="58395"/>
                </a:lnTo>
                <a:lnTo>
                  <a:pt x="31038" y="58301"/>
                </a:lnTo>
                <a:lnTo>
                  <a:pt x="31132" y="58301"/>
                </a:lnTo>
                <a:lnTo>
                  <a:pt x="31509" y="58206"/>
                </a:lnTo>
                <a:lnTo>
                  <a:pt x="30660" y="58206"/>
                </a:lnTo>
                <a:lnTo>
                  <a:pt x="30283" y="58301"/>
                </a:lnTo>
                <a:lnTo>
                  <a:pt x="29906" y="58489"/>
                </a:lnTo>
                <a:lnTo>
                  <a:pt x="29151" y="58678"/>
                </a:lnTo>
                <a:lnTo>
                  <a:pt x="29340" y="58584"/>
                </a:lnTo>
                <a:lnTo>
                  <a:pt x="29434" y="58395"/>
                </a:lnTo>
                <a:lnTo>
                  <a:pt x="29434" y="58395"/>
                </a:lnTo>
                <a:lnTo>
                  <a:pt x="28585" y="58489"/>
                </a:lnTo>
                <a:lnTo>
                  <a:pt x="28491" y="58584"/>
                </a:lnTo>
                <a:lnTo>
                  <a:pt x="28396" y="58678"/>
                </a:lnTo>
                <a:lnTo>
                  <a:pt x="27736" y="58867"/>
                </a:lnTo>
                <a:lnTo>
                  <a:pt x="25660" y="59150"/>
                </a:lnTo>
                <a:lnTo>
                  <a:pt x="22170" y="59622"/>
                </a:lnTo>
                <a:lnTo>
                  <a:pt x="22359" y="59527"/>
                </a:lnTo>
                <a:lnTo>
                  <a:pt x="22359" y="59433"/>
                </a:lnTo>
                <a:lnTo>
                  <a:pt x="22264" y="59433"/>
                </a:lnTo>
                <a:lnTo>
                  <a:pt x="22453" y="59244"/>
                </a:lnTo>
                <a:lnTo>
                  <a:pt x="22453" y="59056"/>
                </a:lnTo>
                <a:lnTo>
                  <a:pt x="21132" y="59339"/>
                </a:lnTo>
                <a:lnTo>
                  <a:pt x="19246" y="59716"/>
                </a:lnTo>
                <a:lnTo>
                  <a:pt x="18208" y="59810"/>
                </a:lnTo>
                <a:lnTo>
                  <a:pt x="17264" y="59905"/>
                </a:lnTo>
                <a:lnTo>
                  <a:pt x="16415" y="59905"/>
                </a:lnTo>
                <a:lnTo>
                  <a:pt x="15849" y="59810"/>
                </a:lnTo>
                <a:lnTo>
                  <a:pt x="14246" y="59810"/>
                </a:lnTo>
                <a:lnTo>
                  <a:pt x="11981" y="59999"/>
                </a:lnTo>
                <a:lnTo>
                  <a:pt x="11981" y="59999"/>
                </a:lnTo>
                <a:lnTo>
                  <a:pt x="12359" y="59905"/>
                </a:lnTo>
                <a:lnTo>
                  <a:pt x="12736" y="59716"/>
                </a:lnTo>
                <a:lnTo>
                  <a:pt x="11415" y="59905"/>
                </a:lnTo>
                <a:lnTo>
                  <a:pt x="10000" y="60093"/>
                </a:lnTo>
                <a:lnTo>
                  <a:pt x="7076" y="60188"/>
                </a:lnTo>
                <a:lnTo>
                  <a:pt x="4151" y="60376"/>
                </a:lnTo>
                <a:lnTo>
                  <a:pt x="2831" y="60471"/>
                </a:lnTo>
                <a:lnTo>
                  <a:pt x="1604" y="60659"/>
                </a:lnTo>
                <a:lnTo>
                  <a:pt x="1227" y="59244"/>
                </a:lnTo>
                <a:lnTo>
                  <a:pt x="1038" y="57735"/>
                </a:lnTo>
                <a:lnTo>
                  <a:pt x="850" y="56131"/>
                </a:lnTo>
                <a:lnTo>
                  <a:pt x="755" y="54433"/>
                </a:lnTo>
                <a:lnTo>
                  <a:pt x="755" y="52735"/>
                </a:lnTo>
                <a:lnTo>
                  <a:pt x="755" y="50942"/>
                </a:lnTo>
                <a:lnTo>
                  <a:pt x="1038" y="47263"/>
                </a:lnTo>
                <a:lnTo>
                  <a:pt x="1321" y="43678"/>
                </a:lnTo>
                <a:lnTo>
                  <a:pt x="1699" y="39999"/>
                </a:lnTo>
                <a:lnTo>
                  <a:pt x="2453" y="33301"/>
                </a:lnTo>
                <a:lnTo>
                  <a:pt x="2548" y="33962"/>
                </a:lnTo>
                <a:lnTo>
                  <a:pt x="2642" y="34622"/>
                </a:lnTo>
                <a:lnTo>
                  <a:pt x="2642" y="33018"/>
                </a:lnTo>
                <a:lnTo>
                  <a:pt x="2551" y="32287"/>
                </a:lnTo>
                <a:lnTo>
                  <a:pt x="2642" y="30000"/>
                </a:lnTo>
                <a:lnTo>
                  <a:pt x="2453" y="30377"/>
                </a:lnTo>
                <a:lnTo>
                  <a:pt x="2453" y="29245"/>
                </a:lnTo>
                <a:lnTo>
                  <a:pt x="2453" y="27830"/>
                </a:lnTo>
                <a:lnTo>
                  <a:pt x="2642" y="28301"/>
                </a:lnTo>
                <a:lnTo>
                  <a:pt x="2736" y="28018"/>
                </a:lnTo>
                <a:lnTo>
                  <a:pt x="2831" y="28018"/>
                </a:lnTo>
                <a:lnTo>
                  <a:pt x="2925" y="28207"/>
                </a:lnTo>
                <a:lnTo>
                  <a:pt x="3019" y="26415"/>
                </a:lnTo>
                <a:lnTo>
                  <a:pt x="3019" y="24811"/>
                </a:lnTo>
                <a:lnTo>
                  <a:pt x="3019" y="23113"/>
                </a:lnTo>
                <a:lnTo>
                  <a:pt x="3019" y="22170"/>
                </a:lnTo>
                <a:lnTo>
                  <a:pt x="3208" y="21320"/>
                </a:lnTo>
                <a:lnTo>
                  <a:pt x="3302" y="19528"/>
                </a:lnTo>
                <a:lnTo>
                  <a:pt x="3302" y="17641"/>
                </a:lnTo>
                <a:lnTo>
                  <a:pt x="3302" y="16887"/>
                </a:lnTo>
                <a:lnTo>
                  <a:pt x="3208" y="16321"/>
                </a:lnTo>
                <a:lnTo>
                  <a:pt x="3397" y="16415"/>
                </a:lnTo>
                <a:lnTo>
                  <a:pt x="3585" y="11981"/>
                </a:lnTo>
                <a:lnTo>
                  <a:pt x="3680" y="11415"/>
                </a:lnTo>
                <a:lnTo>
                  <a:pt x="3680" y="11698"/>
                </a:lnTo>
                <a:lnTo>
                  <a:pt x="3774" y="11132"/>
                </a:lnTo>
                <a:lnTo>
                  <a:pt x="3868" y="10660"/>
                </a:lnTo>
                <a:lnTo>
                  <a:pt x="3774" y="10094"/>
                </a:lnTo>
                <a:lnTo>
                  <a:pt x="3680" y="9623"/>
                </a:lnTo>
                <a:lnTo>
                  <a:pt x="3774" y="9434"/>
                </a:lnTo>
                <a:lnTo>
                  <a:pt x="3868" y="9245"/>
                </a:lnTo>
                <a:lnTo>
                  <a:pt x="4057" y="8491"/>
                </a:lnTo>
                <a:lnTo>
                  <a:pt x="4340" y="6321"/>
                </a:lnTo>
                <a:lnTo>
                  <a:pt x="4623" y="2264"/>
                </a:lnTo>
                <a:lnTo>
                  <a:pt x="3491" y="7170"/>
                </a:lnTo>
                <a:lnTo>
                  <a:pt x="2925" y="9906"/>
                </a:lnTo>
                <a:lnTo>
                  <a:pt x="2359" y="12736"/>
                </a:lnTo>
                <a:lnTo>
                  <a:pt x="1982" y="15377"/>
                </a:lnTo>
                <a:lnTo>
                  <a:pt x="1699" y="17830"/>
                </a:lnTo>
                <a:lnTo>
                  <a:pt x="1510" y="19905"/>
                </a:lnTo>
                <a:lnTo>
                  <a:pt x="1604" y="20754"/>
                </a:lnTo>
                <a:lnTo>
                  <a:pt x="1699" y="21509"/>
                </a:lnTo>
                <a:lnTo>
                  <a:pt x="1321" y="22453"/>
                </a:lnTo>
                <a:lnTo>
                  <a:pt x="1133" y="23585"/>
                </a:lnTo>
                <a:lnTo>
                  <a:pt x="1038" y="24905"/>
                </a:lnTo>
                <a:lnTo>
                  <a:pt x="1038" y="26226"/>
                </a:lnTo>
                <a:lnTo>
                  <a:pt x="1038" y="28962"/>
                </a:lnTo>
                <a:lnTo>
                  <a:pt x="1038" y="31415"/>
                </a:lnTo>
                <a:lnTo>
                  <a:pt x="661" y="40188"/>
                </a:lnTo>
                <a:lnTo>
                  <a:pt x="472" y="44999"/>
                </a:lnTo>
                <a:lnTo>
                  <a:pt x="378" y="49622"/>
                </a:lnTo>
                <a:lnTo>
                  <a:pt x="472" y="51603"/>
                </a:lnTo>
                <a:lnTo>
                  <a:pt x="378" y="53961"/>
                </a:lnTo>
                <a:lnTo>
                  <a:pt x="189" y="53301"/>
                </a:lnTo>
                <a:lnTo>
                  <a:pt x="95" y="52641"/>
                </a:lnTo>
                <a:lnTo>
                  <a:pt x="189" y="53867"/>
                </a:lnTo>
                <a:lnTo>
                  <a:pt x="189" y="55093"/>
                </a:lnTo>
                <a:lnTo>
                  <a:pt x="378" y="55188"/>
                </a:lnTo>
                <a:lnTo>
                  <a:pt x="284" y="56508"/>
                </a:lnTo>
                <a:lnTo>
                  <a:pt x="95" y="54905"/>
                </a:lnTo>
                <a:lnTo>
                  <a:pt x="1" y="58489"/>
                </a:lnTo>
                <a:lnTo>
                  <a:pt x="1" y="62357"/>
                </a:lnTo>
                <a:lnTo>
                  <a:pt x="6038" y="61886"/>
                </a:lnTo>
                <a:lnTo>
                  <a:pt x="8963" y="61697"/>
                </a:lnTo>
                <a:lnTo>
                  <a:pt x="11698" y="61603"/>
                </a:lnTo>
                <a:lnTo>
                  <a:pt x="11698" y="61414"/>
                </a:lnTo>
                <a:lnTo>
                  <a:pt x="11887" y="61225"/>
                </a:lnTo>
                <a:lnTo>
                  <a:pt x="12264" y="61225"/>
                </a:lnTo>
                <a:lnTo>
                  <a:pt x="12548" y="61320"/>
                </a:lnTo>
                <a:lnTo>
                  <a:pt x="12736" y="61414"/>
                </a:lnTo>
                <a:lnTo>
                  <a:pt x="12642" y="61320"/>
                </a:lnTo>
                <a:lnTo>
                  <a:pt x="13302" y="61508"/>
                </a:lnTo>
                <a:lnTo>
                  <a:pt x="13302" y="61508"/>
                </a:lnTo>
                <a:lnTo>
                  <a:pt x="12736" y="61414"/>
                </a:lnTo>
                <a:lnTo>
                  <a:pt x="13019" y="61508"/>
                </a:lnTo>
                <a:lnTo>
                  <a:pt x="12736" y="61603"/>
                </a:lnTo>
                <a:lnTo>
                  <a:pt x="12831" y="61697"/>
                </a:lnTo>
                <a:lnTo>
                  <a:pt x="14246" y="61508"/>
                </a:lnTo>
                <a:lnTo>
                  <a:pt x="13491" y="61508"/>
                </a:lnTo>
                <a:lnTo>
                  <a:pt x="14717" y="61225"/>
                </a:lnTo>
                <a:lnTo>
                  <a:pt x="16038" y="61131"/>
                </a:lnTo>
                <a:lnTo>
                  <a:pt x="18962" y="61131"/>
                </a:lnTo>
                <a:lnTo>
                  <a:pt x="19151" y="61225"/>
                </a:lnTo>
                <a:lnTo>
                  <a:pt x="19623" y="61320"/>
                </a:lnTo>
                <a:lnTo>
                  <a:pt x="21227" y="61320"/>
                </a:lnTo>
                <a:lnTo>
                  <a:pt x="23302" y="61225"/>
                </a:lnTo>
                <a:lnTo>
                  <a:pt x="24245" y="61131"/>
                </a:lnTo>
                <a:lnTo>
                  <a:pt x="25094" y="60942"/>
                </a:lnTo>
                <a:lnTo>
                  <a:pt x="28868" y="60848"/>
                </a:lnTo>
                <a:lnTo>
                  <a:pt x="32642" y="60659"/>
                </a:lnTo>
                <a:lnTo>
                  <a:pt x="36415" y="60376"/>
                </a:lnTo>
                <a:lnTo>
                  <a:pt x="40283" y="60093"/>
                </a:lnTo>
                <a:lnTo>
                  <a:pt x="47830" y="59339"/>
                </a:lnTo>
                <a:lnTo>
                  <a:pt x="55377" y="58678"/>
                </a:lnTo>
                <a:lnTo>
                  <a:pt x="61037" y="58678"/>
                </a:lnTo>
                <a:lnTo>
                  <a:pt x="62264" y="58584"/>
                </a:lnTo>
                <a:lnTo>
                  <a:pt x="63207" y="58395"/>
                </a:lnTo>
                <a:lnTo>
                  <a:pt x="63490" y="58206"/>
                </a:lnTo>
                <a:lnTo>
                  <a:pt x="63773" y="58018"/>
                </a:lnTo>
                <a:lnTo>
                  <a:pt x="63962" y="57735"/>
                </a:lnTo>
                <a:lnTo>
                  <a:pt x="64150" y="57357"/>
                </a:lnTo>
                <a:lnTo>
                  <a:pt x="64339" y="56225"/>
                </a:lnTo>
                <a:lnTo>
                  <a:pt x="64528" y="54716"/>
                </a:lnTo>
                <a:lnTo>
                  <a:pt x="64528" y="53018"/>
                </a:lnTo>
                <a:lnTo>
                  <a:pt x="64622" y="49810"/>
                </a:lnTo>
                <a:lnTo>
                  <a:pt x="64622" y="47546"/>
                </a:lnTo>
                <a:lnTo>
                  <a:pt x="64905" y="40848"/>
                </a:lnTo>
                <a:lnTo>
                  <a:pt x="64999" y="36320"/>
                </a:lnTo>
                <a:lnTo>
                  <a:pt x="65094" y="33301"/>
                </a:lnTo>
                <a:lnTo>
                  <a:pt x="65188" y="33396"/>
                </a:lnTo>
                <a:lnTo>
                  <a:pt x="65188" y="31603"/>
                </a:lnTo>
                <a:lnTo>
                  <a:pt x="65188" y="29811"/>
                </a:lnTo>
                <a:lnTo>
                  <a:pt x="65094" y="30660"/>
                </a:lnTo>
                <a:lnTo>
                  <a:pt x="64905" y="28301"/>
                </a:lnTo>
                <a:lnTo>
                  <a:pt x="64811" y="25849"/>
                </a:lnTo>
                <a:lnTo>
                  <a:pt x="64716" y="23302"/>
                </a:lnTo>
                <a:lnTo>
                  <a:pt x="64622" y="20849"/>
                </a:lnTo>
                <a:lnTo>
                  <a:pt x="64811" y="22075"/>
                </a:lnTo>
                <a:lnTo>
                  <a:pt x="64811" y="20754"/>
                </a:lnTo>
                <a:lnTo>
                  <a:pt x="64811" y="18962"/>
                </a:lnTo>
                <a:lnTo>
                  <a:pt x="64811" y="18868"/>
                </a:lnTo>
                <a:lnTo>
                  <a:pt x="64716" y="17358"/>
                </a:lnTo>
                <a:lnTo>
                  <a:pt x="64811" y="18113"/>
                </a:lnTo>
                <a:lnTo>
                  <a:pt x="64999" y="16981"/>
                </a:lnTo>
                <a:lnTo>
                  <a:pt x="64905" y="15755"/>
                </a:lnTo>
                <a:lnTo>
                  <a:pt x="64811" y="14528"/>
                </a:lnTo>
                <a:lnTo>
                  <a:pt x="64716" y="13396"/>
                </a:lnTo>
                <a:lnTo>
                  <a:pt x="64622" y="13679"/>
                </a:lnTo>
                <a:lnTo>
                  <a:pt x="64551" y="13679"/>
                </a:lnTo>
                <a:lnTo>
                  <a:pt x="64622" y="13962"/>
                </a:lnTo>
                <a:lnTo>
                  <a:pt x="64716" y="15000"/>
                </a:lnTo>
                <a:lnTo>
                  <a:pt x="64528" y="14623"/>
                </a:lnTo>
                <a:lnTo>
                  <a:pt x="64528" y="15094"/>
                </a:lnTo>
                <a:lnTo>
                  <a:pt x="64339" y="12736"/>
                </a:lnTo>
                <a:lnTo>
                  <a:pt x="64150" y="11698"/>
                </a:lnTo>
                <a:lnTo>
                  <a:pt x="64056" y="11604"/>
                </a:lnTo>
                <a:lnTo>
                  <a:pt x="64056" y="11226"/>
                </a:lnTo>
                <a:lnTo>
                  <a:pt x="64245" y="10566"/>
                </a:lnTo>
                <a:lnTo>
                  <a:pt x="64245" y="9811"/>
                </a:lnTo>
                <a:lnTo>
                  <a:pt x="64245" y="9560"/>
                </a:lnTo>
                <a:lnTo>
                  <a:pt x="64433" y="10189"/>
                </a:lnTo>
                <a:lnTo>
                  <a:pt x="64622" y="11604"/>
                </a:lnTo>
                <a:lnTo>
                  <a:pt x="64811" y="13019"/>
                </a:lnTo>
                <a:lnTo>
                  <a:pt x="64905" y="14151"/>
                </a:lnTo>
                <a:lnTo>
                  <a:pt x="64905" y="12830"/>
                </a:lnTo>
                <a:lnTo>
                  <a:pt x="64811" y="11698"/>
                </a:lnTo>
                <a:lnTo>
                  <a:pt x="64528" y="9340"/>
                </a:lnTo>
                <a:lnTo>
                  <a:pt x="64433" y="9528"/>
                </a:lnTo>
                <a:lnTo>
                  <a:pt x="64433" y="9340"/>
                </a:lnTo>
                <a:lnTo>
                  <a:pt x="64245" y="8585"/>
                </a:lnTo>
                <a:lnTo>
                  <a:pt x="64150" y="7264"/>
                </a:lnTo>
                <a:lnTo>
                  <a:pt x="64056" y="9434"/>
                </a:lnTo>
                <a:lnTo>
                  <a:pt x="63773" y="8868"/>
                </a:lnTo>
                <a:lnTo>
                  <a:pt x="63679" y="7925"/>
                </a:lnTo>
                <a:lnTo>
                  <a:pt x="63584" y="6792"/>
                </a:lnTo>
                <a:lnTo>
                  <a:pt x="63490" y="5566"/>
                </a:lnTo>
                <a:lnTo>
                  <a:pt x="63490" y="1227"/>
                </a:lnTo>
                <a:lnTo>
                  <a:pt x="63490" y="661"/>
                </a:lnTo>
                <a:lnTo>
                  <a:pt x="63396" y="566"/>
                </a:lnTo>
                <a:lnTo>
                  <a:pt x="63207" y="378"/>
                </a:lnTo>
                <a:lnTo>
                  <a:pt x="62641" y="189"/>
                </a:lnTo>
                <a:lnTo>
                  <a:pt x="61792" y="95"/>
                </a:lnTo>
                <a:lnTo>
                  <a:pt x="60849" y="0"/>
                </a:lnTo>
                <a:close/>
              </a:path>
            </a:pathLst>
          </a:cu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52923363"/>
      </p:ext>
    </p:extLst>
  </p:cSld>
  <p:clrMapOvr>
    <a:masterClrMapping/>
  </p:clrMapOvr>
</p:sld>
</file>

<file path=ppt/theme/theme1.xml><?xml version="1.0" encoding="utf-8"?>
<a:theme xmlns:a="http://schemas.openxmlformats.org/drawingml/2006/main" name="Ursula template">
  <a:themeElements>
    <a:clrScheme name="Custom 347">
      <a:dk1>
        <a:srgbClr val="000000"/>
      </a:dk1>
      <a:lt1>
        <a:srgbClr val="FFFFFF"/>
      </a:lt1>
      <a:dk2>
        <a:srgbClr val="D1D8DF"/>
      </a:dk2>
      <a:lt2>
        <a:srgbClr val="4F565C"/>
      </a:lt2>
      <a:accent1>
        <a:srgbClr val="63A8DF"/>
      </a:accent1>
      <a:accent2>
        <a:srgbClr val="F8AF2C"/>
      </a:accent2>
      <a:accent3>
        <a:srgbClr val="B2DF4B"/>
      </a:accent3>
      <a:accent4>
        <a:srgbClr val="88D8E6"/>
      </a:accent4>
      <a:accent5>
        <a:srgbClr val="A693C9"/>
      </a:accent5>
      <a:accent6>
        <a:srgbClr val="F7826B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208</Words>
  <Application>Microsoft Office PowerPoint</Application>
  <PresentationFormat>Экран (16:9)</PresentationFormat>
  <Paragraphs>37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Segoe Print</vt:lpstr>
      <vt:lpstr>Calibri</vt:lpstr>
      <vt:lpstr>Times New Roman</vt:lpstr>
      <vt:lpstr>Walter Turncoat</vt:lpstr>
      <vt:lpstr>Sniglet</vt:lpstr>
      <vt:lpstr>Wingdings</vt:lpstr>
      <vt:lpstr>Ursula template</vt:lpstr>
      <vt:lpstr>Секция №1: «Использование возможностей «Библиотеки «ЭПОС» при реализации образовательных программ на разных уровнях общего образования»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Трудности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Секция №1: «Использование возможностей «Библиотеки «ЭПОС» при реализации образовательных программ на разных уровнях общего образования»</dc:title>
  <dc:creator>Кочанова Людмила Владимировна</dc:creator>
  <cp:lastModifiedBy>Win</cp:lastModifiedBy>
  <cp:revision>22</cp:revision>
  <dcterms:modified xsi:type="dcterms:W3CDTF">2020-11-24T04:53:49Z</dcterms:modified>
</cp:coreProperties>
</file>