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6" y="-42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07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9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1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7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7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3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5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3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9EE62-18B0-4126-9120-20139C285017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A9CE8-6A03-4B8C-8359-3DA0DCDA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7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76045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2477" y="483080"/>
            <a:ext cx="8609162" cy="5805577"/>
          </a:xfrm>
          <a:prstGeom prst="rect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12" y="2523682"/>
            <a:ext cx="3998647" cy="30968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9941" y="871268"/>
            <a:ext cx="83146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КАК С НУЛЯ СОЗДАТЬ СМП В ОРГАНИЗАЦИИ: </a:t>
            </a:r>
          </a:p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с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амый быстрый и вкусный рецепт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87096" y="4897646"/>
            <a:ext cx="3273725" cy="14458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9597" y="5008858"/>
            <a:ext cx="269496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50" b="1" dirty="0" smtClean="0"/>
              <a:t>Авторы:</a:t>
            </a:r>
          </a:p>
          <a:p>
            <a:pPr algn="r"/>
            <a:r>
              <a:rPr lang="ru-RU" sz="1050" b="1" dirty="0" smtClean="0"/>
              <a:t>Кичигина Мария Александровна</a:t>
            </a:r>
            <a:r>
              <a:rPr lang="ru-RU" sz="1050" dirty="0" smtClean="0"/>
              <a:t>, </a:t>
            </a:r>
            <a:r>
              <a:rPr lang="ru-RU" sz="1050" dirty="0" err="1" smtClean="0"/>
              <a:t>зам.директора</a:t>
            </a:r>
            <a:r>
              <a:rPr lang="ru-RU" sz="1050" dirty="0" smtClean="0"/>
              <a:t> по УМР, МБОУ СОШ п. </a:t>
            </a:r>
            <a:r>
              <a:rPr lang="ru-RU" sz="1050" dirty="0" err="1" smtClean="0"/>
              <a:t>Прикамский</a:t>
            </a:r>
            <a:endParaRPr lang="ru-RU" sz="1050" dirty="0" smtClean="0"/>
          </a:p>
          <a:p>
            <a:pPr algn="r"/>
            <a:r>
              <a:rPr lang="ru-RU" sz="1050" b="1" dirty="0" err="1" smtClean="0"/>
              <a:t>Запевалова</a:t>
            </a:r>
            <a:r>
              <a:rPr lang="ru-RU" sz="1050" b="1" dirty="0" smtClean="0"/>
              <a:t> Лилия </a:t>
            </a:r>
            <a:r>
              <a:rPr lang="ru-RU" sz="1050" b="1" dirty="0" err="1" smtClean="0"/>
              <a:t>Сиреновна</a:t>
            </a:r>
            <a:r>
              <a:rPr lang="ru-RU" sz="1050" dirty="0" smtClean="0"/>
              <a:t>, </a:t>
            </a:r>
            <a:r>
              <a:rPr lang="ru-RU" sz="1050" dirty="0" err="1" smtClean="0"/>
              <a:t>зам.директора</a:t>
            </a:r>
            <a:r>
              <a:rPr lang="ru-RU" sz="1050" dirty="0" smtClean="0"/>
              <a:t> по ВР , МАОУ СОШ№10 НОЦ, г. Чайковский</a:t>
            </a:r>
            <a:endParaRPr lang="en-US" sz="105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1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15660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Овальная выноска 3"/>
          <p:cNvSpPr/>
          <p:nvPr/>
        </p:nvSpPr>
        <p:spPr>
          <a:xfrm>
            <a:off x="3842009" y="500332"/>
            <a:ext cx="5184476" cy="4201065"/>
          </a:xfrm>
          <a:prstGeom prst="wedgeEllipseCallout">
            <a:avLst>
              <a:gd name="adj1" fmla="val -56518"/>
              <a:gd name="adj2" fmla="val 30891"/>
            </a:avLst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92972" y="1350037"/>
            <a:ext cx="4882550" cy="270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Молодежное объединение – важная часть становления молодого педагога, это среда единомышленников, где ничего не страшно, можно получить совет, поддержку, и даже весело провести время!</a:t>
            </a:r>
            <a:endParaRPr lang="en-US" sz="2400" i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732" y="1752817"/>
            <a:ext cx="2427277" cy="461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15660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Овальная выноска 22"/>
          <p:cNvSpPr/>
          <p:nvPr/>
        </p:nvSpPr>
        <p:spPr>
          <a:xfrm>
            <a:off x="3408794" y="1672527"/>
            <a:ext cx="2970566" cy="2284471"/>
          </a:xfrm>
          <a:prstGeom prst="wedgeEllipseCallou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2940" y="2486112"/>
            <a:ext cx="2835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Пути создания СМП: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965105" y="570778"/>
            <a:ext cx="2268240" cy="1755928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20837" y="748178"/>
            <a:ext cx="2156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1. «СВЕРХУ»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-по распоряжению директора, завуча или др. ответственного лица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50175">
            <a:off x="7931458" y="529369"/>
            <a:ext cx="1563731" cy="831384"/>
          </a:xfrm>
          <a:prstGeom prst="rect">
            <a:avLst/>
          </a:prstGeom>
        </p:spPr>
      </p:pic>
      <p:sp>
        <p:nvSpPr>
          <p:cNvPr id="14" name="Овал 13"/>
          <p:cNvSpPr/>
          <p:nvPr/>
        </p:nvSpPr>
        <p:spPr>
          <a:xfrm>
            <a:off x="769509" y="3058524"/>
            <a:ext cx="2268240" cy="1755928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29929" y="3228797"/>
            <a:ext cx="1965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2. «СНИЗУ»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-по инициативе молодых и талантливых педагогов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372182" y="4394458"/>
            <a:ext cx="1548528" cy="912336"/>
          </a:xfrm>
          <a:prstGeom prst="ellipse">
            <a:avLst/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26936" y="4681349"/>
            <a:ext cx="16390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3. «НАВСТРЕЧУ»</a:t>
            </a:r>
            <a:endParaRPr lang="en-US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469" y="2757913"/>
            <a:ext cx="1109408" cy="11990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20254" y="3956998"/>
            <a:ext cx="1320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B52" panose="040B0500000000000000" pitchFamily="81" charset="0"/>
              </a:rPr>
              <a:t>IDEAL</a:t>
            </a:r>
            <a:endParaRPr lang="en-US" sz="2000" b="1" dirty="0">
              <a:latin typeface="B52" panose="040B0500000000000000" pitchFamily="81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803" y="3744665"/>
            <a:ext cx="1373446" cy="2609546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189" y="4405512"/>
            <a:ext cx="2378641" cy="180256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14" y="757638"/>
            <a:ext cx="2215750" cy="2215750"/>
          </a:xfrm>
          <a:prstGeom prst="rect">
            <a:avLst/>
          </a:prstGeom>
        </p:spPr>
      </p:pic>
      <p:cxnSp>
        <p:nvCxnSpPr>
          <p:cNvPr id="28" name="Прямая соединительная линия 27"/>
          <p:cNvCxnSpPr/>
          <p:nvPr/>
        </p:nvCxnSpPr>
        <p:spPr>
          <a:xfrm flipH="1">
            <a:off x="2751826" y="2973388"/>
            <a:ext cx="711114" cy="39954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6150634" y="2071617"/>
            <a:ext cx="147898" cy="84987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17" idx="0"/>
          </p:cNvCxnSpPr>
          <p:nvPr/>
        </p:nvCxnSpPr>
        <p:spPr>
          <a:xfrm>
            <a:off x="5529532" y="3847381"/>
            <a:ext cx="616914" cy="547077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28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15660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5909" y="1866612"/>
            <a:ext cx="2427277" cy="461182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547" y="1119996"/>
            <a:ext cx="887083" cy="887083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1121434" y="629728"/>
            <a:ext cx="5365630" cy="879895"/>
          </a:xfrm>
          <a:prstGeom prst="wedgeRoundRectCallout">
            <a:avLst>
              <a:gd name="adj1" fmla="val 63894"/>
              <a:gd name="adj2" fmla="val 96814"/>
              <a:gd name="adj3" fmla="val 16667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9127" y="654176"/>
            <a:ext cx="5279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РЕЦЕПТ ИДЕАЛЬНОГО ВАРИАНТА: «НАВСТРЕЧУ»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43" y="1724622"/>
            <a:ext cx="5900466" cy="48958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75914" y="2064478"/>
            <a:ext cx="3959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1 ШАГ  </a:t>
            </a:r>
            <a:r>
              <a:rPr lang="ru-RU" sz="1400" b="1" dirty="0"/>
              <a:t>К</a:t>
            </a:r>
            <a:r>
              <a:rPr lang="ru-RU" sz="1400" b="1" dirty="0" smtClean="0"/>
              <a:t>то у нас есть?</a:t>
            </a:r>
          </a:p>
          <a:p>
            <a:pPr algn="just"/>
            <a:r>
              <a:rPr lang="ru-RU" sz="1400" dirty="0" smtClean="0"/>
              <a:t>Знакомьтесь, общайтесь, объединяйтесь! Не обязательно проводить много времени очно. создайте группу, беседу, чат.</a:t>
            </a:r>
            <a:endParaRPr lang="en-US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1375914" y="3088257"/>
            <a:ext cx="4144992" cy="862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5914" y="3218418"/>
            <a:ext cx="39595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2</a:t>
            </a:r>
            <a:r>
              <a:rPr lang="ru-RU" sz="1400" b="1" dirty="0" smtClean="0"/>
              <a:t> ШАГ  </a:t>
            </a:r>
            <a:r>
              <a:rPr lang="ru-RU" sz="1400" b="1" dirty="0"/>
              <a:t>Д</a:t>
            </a:r>
            <a:r>
              <a:rPr lang="ru-RU" sz="1400" b="1" dirty="0" smtClean="0"/>
              <a:t>ля чего нам это ?</a:t>
            </a:r>
          </a:p>
          <a:p>
            <a:pPr algn="just"/>
            <a:r>
              <a:rPr lang="ru-RU" sz="1400" dirty="0" smtClean="0"/>
              <a:t>Чего бы мы хотели? Что получим? Обозначьте те цели, задачи и направления, которые важны для Вас: методическая помощь, психологическая поддержка или общий досуг . У каждого Совета своя фишка! Найдите в чем ваш изюм!</a:t>
            </a:r>
            <a:endParaRPr lang="en-US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405046" y="4697747"/>
            <a:ext cx="4144992" cy="862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75914" y="4796948"/>
            <a:ext cx="3959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3 ШАГ  Кто нам поможет ?</a:t>
            </a:r>
          </a:p>
          <a:p>
            <a:r>
              <a:rPr lang="ru-RU" sz="1400" dirty="0" smtClean="0"/>
              <a:t>Найдите завучей, наставников, методистов, членов профсоюза, Лидеров Совета молодых педагогов, создайте эффективное сотрудничество!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230" y="4330961"/>
            <a:ext cx="317740" cy="31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15660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56" y="1690276"/>
            <a:ext cx="2427277" cy="461182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353" y="938910"/>
            <a:ext cx="887083" cy="887083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 flipH="1">
            <a:off x="3261864" y="551182"/>
            <a:ext cx="5365630" cy="879895"/>
          </a:xfrm>
          <a:prstGeom prst="wedgeRoundRectCallout">
            <a:avLst>
              <a:gd name="adj1" fmla="val 63894"/>
              <a:gd name="adj2" fmla="val 96814"/>
              <a:gd name="adj3" fmla="val 16667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48410" y="601958"/>
            <a:ext cx="5279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РЕЦЕПТ ИДЕАЛЬНОГО ВАРИАНТА: «НАВСТРЕЧУ»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17723" y="1633408"/>
            <a:ext cx="5900466" cy="48958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88193" y="2039245"/>
            <a:ext cx="3959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4</a:t>
            </a:r>
            <a:r>
              <a:rPr lang="ru-RU" sz="1400" b="1" dirty="0" smtClean="0"/>
              <a:t> ШАГ  Кто ответственный? Какая форма?</a:t>
            </a:r>
          </a:p>
          <a:p>
            <a:pPr algn="just"/>
            <a:r>
              <a:rPr lang="ru-RU" sz="1400" dirty="0" smtClean="0"/>
              <a:t>Совместно разработайте проект или положение, определите ответственных сопровождающих и лидеров, создайте структуру.</a:t>
            </a:r>
            <a:endParaRPr lang="en-US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4402726" y="3050970"/>
            <a:ext cx="4144992" cy="862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84431" y="3163033"/>
            <a:ext cx="395952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5 ШАГ  Что мы будем делать?</a:t>
            </a:r>
          </a:p>
          <a:p>
            <a:pPr algn="just"/>
            <a:r>
              <a:rPr lang="ru-RU" sz="1400" dirty="0" smtClean="0"/>
              <a:t>Разработайте конкретный план работы на определенный срок, используя планы методической работы организации, центра развития образования, план работы Профсоюза, СМП района, города, ассоциации и Края. </a:t>
            </a:r>
            <a:endParaRPr lang="ru-RU" sz="1400" dirty="0"/>
          </a:p>
          <a:p>
            <a:pPr algn="just"/>
            <a:r>
              <a:rPr lang="ru-RU" sz="1400" dirty="0" smtClean="0"/>
              <a:t>Не забудьте внести свои мероприятия!</a:t>
            </a:r>
            <a:endParaRPr lang="en-US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4402726" y="4848973"/>
            <a:ext cx="4144992" cy="862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42426" y="5058052"/>
            <a:ext cx="2535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Все тщательно структурируйте и добавьте </a:t>
            </a:r>
            <a:r>
              <a:rPr lang="ru-RU" sz="1400" strike="sngStrike" dirty="0" smtClean="0"/>
              <a:t>немного,  </a:t>
            </a:r>
          </a:p>
          <a:p>
            <a:pPr algn="ctr"/>
            <a:r>
              <a:rPr lang="ru-RU" sz="1400" dirty="0" smtClean="0"/>
              <a:t>много-много позитива!</a:t>
            </a:r>
            <a:endParaRPr lang="en-US" sz="1400" strike="sngStrike" dirty="0">
              <a:latin typeface="Arial Rounded MT Bold" panose="020F07040305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896" y="4939040"/>
            <a:ext cx="1033234" cy="111999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730" y="5185633"/>
            <a:ext cx="494829" cy="494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65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5442" y="215660"/>
            <a:ext cx="9083615" cy="6262778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437" y="2449902"/>
            <a:ext cx="5095797" cy="3946607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496682" y="646981"/>
            <a:ext cx="6180827" cy="1540271"/>
          </a:xfrm>
          <a:prstGeom prst="wedgeRoundRectCallout">
            <a:avLst>
              <a:gd name="adj1" fmla="val -26708"/>
              <a:gd name="adj2" fmla="val 94423"/>
              <a:gd name="adj3" fmla="val 16667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733909" y="802257"/>
            <a:ext cx="62023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СОВЕТ МОЛОДЫХ ПЕДАГОГОВ 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вашей организации готов!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Приятной работы!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7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316</Words>
  <Application>Microsoft Office PowerPoint</Application>
  <PresentationFormat>Лист A4 (210x297 мм)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Хакимова</dc:creator>
  <cp:lastModifiedBy>Dremina-IA</cp:lastModifiedBy>
  <cp:revision>16</cp:revision>
  <dcterms:created xsi:type="dcterms:W3CDTF">2020-11-05T11:05:37Z</dcterms:created>
  <dcterms:modified xsi:type="dcterms:W3CDTF">2020-11-06T08:41:59Z</dcterms:modified>
</cp:coreProperties>
</file>