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305" r:id="rId3"/>
    <p:sldId id="304" r:id="rId4"/>
    <p:sldId id="306" r:id="rId5"/>
    <p:sldId id="317" r:id="rId6"/>
    <p:sldId id="316" r:id="rId7"/>
    <p:sldId id="315" r:id="rId8"/>
    <p:sldId id="314" r:id="rId9"/>
    <p:sldId id="313" r:id="rId10"/>
    <p:sldId id="312" r:id="rId11"/>
    <p:sldId id="311" r:id="rId12"/>
    <p:sldId id="310" r:id="rId13"/>
    <p:sldId id="309" r:id="rId14"/>
    <p:sldId id="308" r:id="rId15"/>
    <p:sldId id="323" r:id="rId16"/>
    <p:sldId id="307" r:id="rId17"/>
    <p:sldId id="321" r:id="rId18"/>
    <p:sldId id="320" r:id="rId19"/>
    <p:sldId id="322" r:id="rId20"/>
    <p:sldId id="318" r:id="rId21"/>
    <p:sldId id="319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4660"/>
  </p:normalViewPr>
  <p:slideViewPr>
    <p:cSldViewPr>
      <p:cViewPr varScale="1">
        <p:scale>
          <a:sx n="109" d="100"/>
          <a:sy n="109" d="100"/>
        </p:scale>
        <p:origin x="169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869D3-9AE5-4985-8B80-186117CB240B}" type="datetimeFigureOut">
              <a:rPr lang="ru-RU" smtClean="0"/>
              <a:pPr/>
              <a:t>10.07.2019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A3DC3-CA08-4C28-BC83-7B6FBBCD44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2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34.png"/><Relationship Id="rId4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-25034" y="-3784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11560" y="476672"/>
            <a:ext cx="828092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конкурс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по организации методической работы </a:t>
            </a:r>
          </a:p>
          <a:p>
            <a:pPr algn="ctr"/>
            <a:r>
              <a:rPr lang="ru-RU" sz="2400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а муниципальном и </a:t>
            </a:r>
            <a:r>
              <a:rPr lang="ru-RU" sz="2400" dirty="0" err="1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институциональом</a:t>
            </a:r>
            <a:r>
              <a:rPr lang="ru-RU" sz="2400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уровнях</a:t>
            </a:r>
          </a:p>
          <a:p>
            <a:pPr algn="ctr"/>
            <a:r>
              <a:rPr lang="ru-RU" sz="2400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«МЕТОДИСТ </a:t>
            </a:r>
            <a:r>
              <a:rPr lang="ru-RU" sz="2400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2019»</a:t>
            </a:r>
          </a:p>
          <a:p>
            <a:pPr algn="ctr"/>
            <a:endParaRPr lang="ru-RU" sz="2400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</a:t>
            </a:r>
          </a:p>
          <a:p>
            <a:pPr algn="ctr"/>
            <a:r>
              <a:rPr lang="ru-RU" sz="2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«Лучшее методическое объединение </a:t>
            </a:r>
          </a:p>
          <a:p>
            <a:pPr algn="ctr"/>
            <a:r>
              <a:rPr lang="ru-RU" sz="2800" b="1" dirty="0" err="1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Частинского</a:t>
            </a:r>
            <a:r>
              <a:rPr lang="ru-RU" sz="2800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района»</a:t>
            </a:r>
          </a:p>
          <a:p>
            <a:pPr algn="ctr"/>
            <a:endParaRPr lang="ru-RU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</a:t>
            </a:r>
          </a:p>
          <a:p>
            <a:pPr algn="ctr"/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МБДОУ </a:t>
            </a:r>
            <a:r>
              <a:rPr lang="ru-RU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err="1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Частинский</a:t>
            </a:r>
            <a:r>
              <a:rPr lang="ru-RU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детский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сад»</a:t>
            </a:r>
          </a:p>
          <a:p>
            <a:pPr algn="ctr"/>
            <a:r>
              <a:rPr lang="ru-RU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Панькова Марина Николаевна</a:t>
            </a:r>
          </a:p>
          <a:p>
            <a:pPr algn="r"/>
            <a:endParaRPr lang="ru-RU" sz="1400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endParaRPr lang="ru-RU" sz="1400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с. Частые, </a:t>
            </a:r>
            <a:r>
              <a:rPr lang="ru-RU" b="1" dirty="0" smtClean="0">
                <a:ln w="12700">
                  <a:solidFill>
                    <a:schemeClr val="tx2">
                      <a:lumMod val="50000"/>
                    </a:schemeClr>
                  </a:soli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endParaRPr lang="ru-RU" b="1" dirty="0">
              <a:ln w="12700">
                <a:solidFill>
                  <a:schemeClr val="tx2">
                    <a:lumMod val="50000"/>
                  </a:schemeClr>
                </a:solidFill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421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556601"/>
            <a:ext cx="914400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7802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проекты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1" y="3645024"/>
            <a:ext cx="3384376" cy="2538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68399" y="1289879"/>
            <a:ext cx="2631522" cy="19736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3841364"/>
            <a:ext cx="3931929" cy="2211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74200"/>
            <a:ext cx="4130203" cy="2628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66086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34498" y="-99392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211839" y="0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Конкурсные испытания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5"/>
            <a:ext cx="2941524" cy="2522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3206" y="764704"/>
            <a:ext cx="4451987" cy="2839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77072"/>
            <a:ext cx="4283968" cy="2409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32498"/>
            <a:ext cx="3672408" cy="2754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194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58216" y="0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жюри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80728"/>
            <a:ext cx="4283968" cy="32129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27" y="3212976"/>
            <a:ext cx="4187957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99304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802"/>
            <a:ext cx="91911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«Почемучки» на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раевом этапе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робототехнического Форума дошкольных образовательных организаций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ИКаРенок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(март 2017 г.)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17802"/>
            <a:ext cx="93435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«Почемучки» на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раевом этапе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робототехнического Форума дошкольных образовательных организаций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ИКаРенок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(март 2017 г.)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41" y="1772816"/>
            <a:ext cx="6902910" cy="46730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4871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7802"/>
            <a:ext cx="91911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«Почемучки» на Межмуниципальном этапе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робототехнического Форума дошкольных образовательных организаций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ИКаРенок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(январь 2018 г.)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412775"/>
            <a:ext cx="3951439" cy="52685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894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-58216" y="0"/>
            <a:ext cx="9191192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Славяночка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Межмуниципальном этапе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робототехнического Форума дошкольных образовательных организаций «</a:t>
            </a:r>
            <a:r>
              <a:rPr lang="ru-RU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ИКаРенок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 2019)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76872"/>
            <a:ext cx="7632848" cy="4293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9177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586" y="1268760"/>
            <a:ext cx="3583681" cy="4905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2853" y="1235705"/>
            <a:ext cx="3328781" cy="48417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17802"/>
            <a:ext cx="919119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участия детей </a:t>
            </a: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конкурсах технической направленности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1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4" b="2225"/>
          <a:stretch/>
        </p:blipFill>
        <p:spPr>
          <a:xfrm>
            <a:off x="971600" y="1052736"/>
            <a:ext cx="3744416" cy="5112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Documents and Settings\User\Рабочий стол\francja-flaga-w-tle_23-2147505100.jpg"/>
          <p:cNvPicPr/>
          <p:nvPr/>
        </p:nvPicPr>
        <p:blipFill>
          <a:blip r:embed="rId4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43726"/>
            <a:ext cx="4018991" cy="52068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3574605"/>
              </p:ext>
            </p:extLst>
          </p:nvPr>
        </p:nvGraphicFramePr>
        <p:xfrm>
          <a:off x="5148064" y="958416"/>
          <a:ext cx="3679399" cy="520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6" imgW="5667119" imgH="8019810" progId="AcroExch.Document.DC">
                  <p:embed/>
                </p:oleObj>
              </mc:Choice>
              <mc:Fallback>
                <p:oleObj name="Acrobat Document" r:id="rId6" imgW="5667119" imgH="801981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148064" y="958416"/>
                        <a:ext cx="3679399" cy="520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4298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203" y="1484784"/>
            <a:ext cx="4053797" cy="506974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9512" y="116632"/>
            <a:ext cx="8784976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конкурс разработок интегрированных занятий «Кем быть? Профессии будущего с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(май 2019)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Irbis\Desktop\проектировщик умного дома\фото конкурс Профессии будущего Новая папка\20190314_11290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00" r="-2000"/>
          <a:stretch/>
        </p:blipFill>
        <p:spPr bwMode="auto">
          <a:xfrm>
            <a:off x="4860032" y="1772816"/>
            <a:ext cx="4283968" cy="40991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00662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08"/>
            <a:ext cx="2276872" cy="22768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5776" y="1340768"/>
            <a:ext cx="6417352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91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2" y="576313"/>
            <a:ext cx="5040559" cy="4006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48064" y="2551837"/>
            <a:ext cx="41044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Россия сейчас нуждается в инженерах, а не в юристах. Инженеры, специалисты – компьютерщики, биологи, химики – люди, которые должны формировать инновационную среду…</a:t>
            </a:r>
          </a:p>
          <a:p>
            <a:pPr algn="r"/>
            <a:r>
              <a:rPr lang="ru-RU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Д.А.Медведев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5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-180528" y="-2043608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189725" y="626699"/>
            <a:ext cx="4836558" cy="64087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-188486" y="188640"/>
            <a:ext cx="9083688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участия педагогов в профессиональных конкурсах 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мастерства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0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-180528" y="-2043608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329925" y="2059463"/>
            <a:ext cx="3458953" cy="43258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107504" y="-410008"/>
            <a:ext cx="908368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Краевой этап</a:t>
            </a:r>
            <a:endParaRPr lang="ru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Всероссийского робототехнического Форума дошкольных образовательных организаций «</a:t>
            </a:r>
            <a:r>
              <a:rPr lang="ru-RU" sz="2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ИКаРенок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оминация «Инновационный опыт работы»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2019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г.)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86" y="1412776"/>
            <a:ext cx="4850904" cy="346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9838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23255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2924944"/>
            <a:ext cx="8640960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  <a:p>
            <a:pPr algn="ctr"/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F:\2.bmp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6" y="535215"/>
            <a:ext cx="3888432" cy="5949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F:\3.bmp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73" y="535215"/>
            <a:ext cx="4068960" cy="59492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178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-36512" y="0"/>
            <a:ext cx="10658181" cy="1105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259632" y="1443841"/>
            <a:ext cx="72728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Совершенствование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методического уровня педагогов в развитии технического творчества дошкольников.  </a:t>
            </a:r>
          </a:p>
          <a:p>
            <a:pPr lvl="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 Расширение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теоретических и практических знаний педагогов в формирование умений и навыков конструирования из разных материалов, приобретения опыта при решении конструкторских  задач, знакомство с  программированием в компьютерной среде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WeDO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2.0.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Выявление, обобщение и распространение педагогического опыта, обмен ценностными находками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764704"/>
            <a:ext cx="41044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Задачи РМО :</a:t>
            </a:r>
          </a:p>
        </p:txBody>
      </p:sp>
      <p:pic>
        <p:nvPicPr>
          <p:cNvPr id="6" name="Рисунок 5" descr="lego-logo-clip-art-image-search-results-53419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11761" y="5877272"/>
            <a:ext cx="1461299" cy="121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82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91192" cy="95410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РМО воспитателей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Частинского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района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13" y="1484784"/>
            <a:ext cx="6432715" cy="48245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3562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6672"/>
            <a:ext cx="4283306" cy="3212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212976"/>
            <a:ext cx="4187957" cy="31409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8840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105272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777" y="10825"/>
            <a:ext cx="9144000" cy="138499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Районные соревнования по техническому творчеству в </a:t>
            </a:r>
            <a:r>
              <a:rPr lang="ru-RU" sz="2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Частинском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муниципальном районе 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(декабрь 2017, 2018г.)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01" y="1556792"/>
            <a:ext cx="4355976" cy="32669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591" y="2780928"/>
            <a:ext cx="4214409" cy="33843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601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802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проекты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проекты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052" y="849925"/>
            <a:ext cx="3779888" cy="290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00" y="849925"/>
            <a:ext cx="3873260" cy="29049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861048"/>
            <a:ext cx="4392488" cy="29163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6637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User\Рабочий стол\francja-flaga-w-tle_23-2147505100.jpg"/>
          <p:cNvPicPr/>
          <p:nvPr/>
        </p:nvPicPr>
        <p:blipFill>
          <a:blip r:embed="rId2">
            <a:lum bright="10000"/>
          </a:blip>
          <a:srcRect r="7245" b="4389"/>
          <a:stretch>
            <a:fillRect/>
          </a:stretch>
        </p:blipFill>
        <p:spPr bwMode="auto">
          <a:xfrm>
            <a:off x="0" y="0"/>
            <a:ext cx="10593740" cy="10940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7802"/>
            <a:ext cx="9191192" cy="5232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Детские проекты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52" y="717621"/>
            <a:ext cx="4010623" cy="3007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616" y="3802142"/>
            <a:ext cx="4104456" cy="30783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660" y="717622"/>
            <a:ext cx="3936184" cy="2952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5763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713</TotalTime>
  <Words>313</Words>
  <Application>Microsoft Office PowerPoint</Application>
  <PresentationFormat>Экран (4:3)</PresentationFormat>
  <Paragraphs>49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Adobe 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Irbis</cp:lastModifiedBy>
  <cp:revision>37</cp:revision>
  <cp:lastPrinted>2018-10-26T04:25:06Z</cp:lastPrinted>
  <dcterms:created xsi:type="dcterms:W3CDTF">2017-02-25T13:07:08Z</dcterms:created>
  <dcterms:modified xsi:type="dcterms:W3CDTF">2019-07-10T10:19:43Z</dcterms:modified>
</cp:coreProperties>
</file>