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8" r:id="rId6"/>
    <p:sldId id="289" r:id="rId7"/>
    <p:sldId id="28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7" r:id="rId16"/>
    <p:sldId id="278" r:id="rId17"/>
    <p:sldId id="279" r:id="rId18"/>
    <p:sldId id="280" r:id="rId19"/>
    <p:sldId id="283" r:id="rId20"/>
    <p:sldId id="284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329" autoAdjust="0"/>
  </p:normalViewPr>
  <p:slideViewPr>
    <p:cSldViewPr>
      <p:cViewPr varScale="1">
        <p:scale>
          <a:sx n="106" d="100"/>
          <a:sy n="106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9304A-E9D7-40B5-9729-8CAA104719EC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7164-823D-4E86-8683-0A89A8854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D7164-823D-4E86-8683-0A89A88547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80728"/>
            <a:ext cx="84249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400" dirty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400" dirty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400" dirty="0">
              <a:latin typeface="Cambria Math" pitchFamily="18" charset="0"/>
              <a:ea typeface="Cambria Math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«Личностно-ориентированная технология.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«Мягкая педагогика» – стиль педагогической коммуникации».</a:t>
            </a:r>
          </a:p>
        </p:txBody>
      </p:sp>
      <p:pic>
        <p:nvPicPr>
          <p:cNvPr id="5" name="Рисунок 4" descr="C:\Users\Садик\Desktop\архив фотографий\олененок\bambi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764704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4"/>
            <a:ext cx="4572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14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16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Подготовил: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воспитатель МБДОУ ДС «Оленёнок»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Петрунина Ольга Валентиновна</a:t>
            </a:r>
          </a:p>
          <a:p>
            <a:pPr algn="ctr"/>
            <a:endParaRPr lang="ru-RU" sz="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16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с. Мужи ноябрь 2022 г  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692696"/>
            <a:ext cx="8964488" cy="139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«Мир входит в сознание человека лишь через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дверь органов внешних чувств.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Если она закрыта, то он не может войти в него,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не может вступить с ним в связь. Мир тогда не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существует для сознания..."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Б.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Прейер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4725144"/>
            <a:ext cx="2133600" cy="19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Какие задачи решает «Мягкая педагогика»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Игровая деятельность с пособиями «Мягкой педагогики»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затрагивает все образовательные области развития и ставит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перед собой задачи: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82809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pPr algn="just"/>
            <a:endParaRPr lang="ru-RU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pPr algn="just"/>
            <a:endParaRPr lang="ru-RU" sz="2000" b="1" u="sng" dirty="0">
              <a:solidFill>
                <a:srgbClr val="00B050"/>
              </a:solidFill>
            </a:endParaRPr>
          </a:p>
          <a:p>
            <a:pPr algn="just"/>
            <a:r>
              <a:rPr lang="ru-RU" sz="2000" b="1" u="sng" dirty="0">
                <a:solidFill>
                  <a:srgbClr val="00B050"/>
                </a:solidFill>
              </a:rPr>
              <a:t>«</a:t>
            </a:r>
            <a:r>
              <a:rPr lang="ru-RU" sz="2000" b="1" u="sng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Познавательное развитие»</a:t>
            </a:r>
            <a:r>
              <a:rPr lang="ru-RU" sz="2000" b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формировать представления об основных сенсорных признаках (основные цвета, размер – большой, маленький, длинный, короткий, особенность поверхностей – мягкий, гладкий, мнется), используя предметы-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амплификаторы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; формировать пространственные представления (вниз, вверх, налево, направо) в играх с неоформленным текстильным материалом, поддерживать мотивацию к познанию окружающего мира.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«Речевое развитие»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развивать внимание ребенка к слову взрослого, к его артикуляционным движениям; развивать понимание обращенной к ребенку речи, побуждать к диалогу со взрослым, развивать и активизировать словарь, подводить к овладению структурой простого предложения, овладению звуковой культурой речи (речевым дыханием, темпом и ритмом) в процессе совместных действий с платочками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564904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sz="2000" b="1" u="sng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«Художественно-эстетическое развитие»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развивать и поддерживать эмоциональный отклик детей в ходе взаимодействия с педагогом в играх с неоформленным текстильным материалом.</a:t>
            </a:r>
          </a:p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05064"/>
            <a:ext cx="80648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u="sng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b="1" u="sng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Социально- коммуникативное развитие»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побуждать к общению со взрослыми, используя игры с предметами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амплификаторами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, развивать потребность в общении со взрослыми и детьми, воспитывать доброжелательность к взрослым и детям, побуждать детей к общению друг с другом, обращаться с просьбой, обогащать игровой опыт, поощрять стремление к самостоятельности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«Физическое развитие»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побуждать детей к эмоциональному отклику и желанию участвовать в подвижных играх и игровых упражнениях с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платочками; развивать координацию и точность движений, умения владеть своим телом, развивать крупную и мелкую моторику, осваивать последовательность действий</a:t>
            </a:r>
          </a:p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8881"/>
            <a:ext cx="806489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«Мягкая» среда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12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12844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1000" dirty="0">
              <a:latin typeface="Cambria Math" pitchFamily="18" charset="0"/>
              <a:ea typeface="Cambria Math" pitchFamily="18" charset="0"/>
            </a:endParaRPr>
          </a:p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        В раннем детстве ведущая деятельность – предметно -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манипулятивная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, а мышление носит наглядно- действенный характер. Это значит, что ребенок лучше всего развивается, осваивая манипуляции с интересующими его предметами, и формирование как психических, так и физических качеств происходит через практический опыт ребенка.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        Поэтому, один из компонентов </a:t>
            </a:r>
            <a:r>
              <a:rPr lang="ru-RU" sz="2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«Мягкой педагогики»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– это развивающие игры и пособия для детей, с помощью которых ребенок может развить свои сенсорные навыки, реализовать свои творческие замыслы.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2060846"/>
          <a:ext cx="7560839" cy="2664297"/>
        </p:xfrm>
        <a:graphic>
          <a:graphicData uri="http://schemas.openxmlformats.org/drawingml/2006/table">
            <a:tbl>
              <a:tblPr/>
              <a:tblGrid>
                <a:gridCol w="41734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73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41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Многофункциональные игровые наборы, которые имеют</a:t>
                      </a:r>
                      <a:r>
                        <a:rPr lang="ru-RU" sz="2000" baseline="0" dirty="0"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  <a:cs typeface="Calibri"/>
                        </a:rPr>
                        <a:t>развивающий, обучающий, развлекательный характер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Тренажеры для развития моторной ловкости пальцев и кистей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рук, активизирующие творческий и умственный потенциал</a:t>
                      </a:r>
                      <a:r>
                        <a:rPr lang="ru-RU" sz="2000" baseline="0" dirty="0"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  <a:cs typeface="Calibri"/>
                        </a:rPr>
                        <a:t>ребенка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98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  <a:cs typeface="Calibri"/>
                        </a:rPr>
                        <a:t>Игровые наборы для творчества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  <a:cs typeface="Calibri"/>
                        </a:rPr>
                        <a:t>Средства для релаксации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76672"/>
            <a:ext cx="79208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Развивающие игры «Мягкой педагогики» – это сенсорно - тактильные предметы игрового обихода из текстиля</a:t>
            </a:r>
            <a:r>
              <a:rPr lang="ru-RU" sz="2400" dirty="0"/>
              <a:t> </a:t>
            </a:r>
            <a:r>
              <a:rPr lang="ru-RU" sz="2000" u="sng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Развивающие игры включают в себя:</a:t>
            </a:r>
            <a:endParaRPr kumimoji="0" lang="ru-RU" sz="2000" b="1" i="0" u="sng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7584" y="4873908"/>
            <a:ext cx="75608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Игровые наборы ручной работы должны быть приятны на ощупь, изготовлены из натуральных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экологичных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материалов, безопасны в применении.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         Игровая деятельность с пособиями </a:t>
            </a:r>
            <a:r>
              <a:rPr lang="ru-RU" sz="2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«Мягкой педагогики»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затрагивает все образовательные области развития: художественно- эстетическое; физическое; познавательное; речевое; социально коммуникативное. 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Пособия </a:t>
            </a:r>
            <a:r>
              <a:rPr lang="ru-RU" sz="2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«Мягкой педагогики»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многофункциональные игровые наборы, которые имеют развивающий, обучающий, развлекательный характер тренажеры для развития моторной ловкости пальцев и кистей рук, активизирующие творческий и умственный потенциал ребенка игровые наборы для творчества средства для релаксации</a:t>
            </a:r>
          </a:p>
        </p:txBody>
      </p:sp>
      <p:pic>
        <p:nvPicPr>
          <p:cNvPr id="52225" name="Picture 1" descr="C:\Users\Вася\Desktop\Camera\20221012_1614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23528" y="4005064"/>
            <a:ext cx="2043470" cy="2520280"/>
          </a:xfrm>
          <a:prstGeom prst="rect">
            <a:avLst/>
          </a:prstGeom>
          <a:noFill/>
        </p:spPr>
      </p:pic>
      <p:pic>
        <p:nvPicPr>
          <p:cNvPr id="52226" name="Picture 2" descr="C:\Users\Вася\Desktop\Camera\20221012_1614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3789040"/>
            <a:ext cx="2006628" cy="2448272"/>
          </a:xfrm>
          <a:prstGeom prst="rect">
            <a:avLst/>
          </a:prstGeom>
          <a:noFill/>
        </p:spPr>
      </p:pic>
      <p:pic>
        <p:nvPicPr>
          <p:cNvPr id="52227" name="Picture 3" descr="C:\Users\Вася\Desktop\Camera\20221012_1614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91701" y="3969934"/>
            <a:ext cx="1898919" cy="2376264"/>
          </a:xfrm>
          <a:prstGeom prst="rect">
            <a:avLst/>
          </a:prstGeom>
          <a:noFill/>
        </p:spPr>
      </p:pic>
      <p:pic>
        <p:nvPicPr>
          <p:cNvPr id="52228" name="Picture 4" descr="C:\Users\Вася\Desktop\Camera\20221012_1617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78150" y="4078819"/>
            <a:ext cx="201368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783358"/>
            <a:ext cx="813690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«Пальчиковый фитнес»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«Пальчиковый фитнес» – набор сенсорных мини тренажеров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массажеров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(вязаные шарики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разных цветов, размеров и наполнителей; палочки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игралочки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; вязаные дорожки разной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длины и т.д.). Может использоваться в играх и занятиях для развития мелкой моторики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пальцев рук, ручной умелости, как счетный материал или тактильный конструктор.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Пальчиковый фитнес — эффективный доступный метод, используя который, педагог может организовать развивающую работу с детьми. Ценность данной двигательной гимнастики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заключается в том, что благодаря мощному потоку импульсов, поступающих в кору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головного мозга ребёнка от рецепторов кожи, биоактивных точек, расположенных на ладони и кончиках пальцев, выстраиваются новые нейронные связи, синхронизирующие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работу правого и левого полушарий головного мозга.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Можно придумать самые разнообразные игровые задания для детей.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9552" y="2035705"/>
            <a:ext cx="81369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>
                <a:solidFill>
                  <a:srgbClr val="11111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       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Например: «Дорожка-колобок-пенек» - колобок катится по дорожке (ребенок прокатывает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мнушку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- шарик по полоске),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сворачиваем пенек, колобок садится на пенек, на дорожке попадаются палочки, колобку надо их перепрыгнуть, ножки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сложенная пополам палочка) шагают по дорожке и т.д.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«Птичка клюёт зернышки» - палочку складывают пополам, получается так называемые клювик, посыпаем зернышки (имитация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движений) для птички она их клюет. Дети, которые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уже умеют разговаривать, сопровождают свои действия речью.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algn="just"/>
            <a:endParaRPr kumimoji="0" lang="ru-RU" sz="1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9552" y="785578"/>
            <a:ext cx="813690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«Вязаная графика» </a:t>
            </a:r>
            <a:endParaRPr kumimoji="0" lang="ru-RU" sz="2000" b="0" i="0" u="sng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«Вязаная графика»— это игровой набор для тактильного рисования. Набор,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состоящий из холста-основы и вязаных веревочек («вязаных сенсорных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карандашей») разного цвета и размера, которые можно использовать 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детьми любой возрастной группы для игровой деятельности, в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изобразительном творчестве, на психолого-коррекционных и развивающих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занятиях.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Таким образом, вышеперечисленные материалы в игровой форме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способствуют развитию мелкой моторики рук детей, развивают фантазию,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творческие способности, формируют представления о цветах, формах, размерах</a:t>
            </a:r>
            <a:endParaRPr lang="ru-RU" sz="2000" dirty="0">
              <a:solidFill>
                <a:srgbClr val="111111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			</a:t>
            </a:r>
            <a:r>
              <a:rPr kumimoji="0" lang="ru-RU" sz="2000" b="1" i="0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«</a:t>
            </a: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Палочки </a:t>
            </a:r>
            <a:r>
              <a:rPr kumimoji="0" lang="ru-RU" sz="2000" b="1" i="0" u="sng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1" i="0" u="sng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игралочки</a:t>
            </a: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»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49154" name="Picture 2" descr="C:\Users\Вася\Desktop\IMG-2dfd7c4787152fa7e4ce962212d509f0-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83568" y="4293096"/>
            <a:ext cx="2111715" cy="237626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96250" y="4149080"/>
            <a:ext cx="206823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4581128"/>
            <a:ext cx="38164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67544" y="825979"/>
            <a:ext cx="820891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«Дидактическое панно»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sng" strike="noStrike" cap="none" spc="-300" normalizeH="0" baseline="0" dirty="0">
              <a:ln>
                <a:noFill/>
              </a:ln>
              <a:solidFill>
                <a:srgbClr val="7030A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Тактильно - дидактическое панно позволяет решать задачи: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речевого и сенсорно -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перцептивного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развития детей.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развитие тактильных ощущений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развитие восприятия пространственных свойств объекта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(форма, величина, расположении);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формирование представлений о количестве;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знакомство с цветом;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развитие общей и мелкой моторики.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Дидактическое панно – это универсальное средство, которое помогает решить интегрированные задачи их разных образовательных областей.</a:t>
            </a:r>
          </a:p>
        </p:txBody>
      </p:sp>
      <p:pic>
        <p:nvPicPr>
          <p:cNvPr id="48129" name="Picture 1" descr="C:\Users\Вася\Desktop\Camera\20221013_1612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4509120"/>
            <a:ext cx="2121836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628800"/>
            <a:ext cx="23042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620689"/>
            <a:ext cx="64807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Пособие шифоновая радуга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– это набор разноцветных шифоновых полотен разного размера.</a:t>
            </a:r>
          </a:p>
          <a:p>
            <a:pPr algn="just"/>
            <a:r>
              <a:rPr lang="ru-RU" dirty="0">
                <a:latin typeface="Cambria Math" pitchFamily="18" charset="0"/>
                <a:ea typeface="Cambria Math" pitchFamily="18" charset="0"/>
              </a:rPr>
              <a:t>Его можно использовать в игровой деятельности, в изобразительном творчестве, на психолого-коррекционных и развивающих занятиях. Прозрачность ткани, её «воздушность» и небольшая плотность позволяют ребёнку комфортно чувствовать себя под полотном и ощущать цвет «изнутри». </a:t>
            </a:r>
          </a:p>
          <a:p>
            <a:pPr algn="just"/>
            <a:r>
              <a:rPr lang="ru-RU" dirty="0">
                <a:latin typeface="Cambria Math" pitchFamily="18" charset="0"/>
                <a:ea typeface="Cambria Math" pitchFamily="18" charset="0"/>
              </a:rPr>
              <a:t>Пластичность и податливость полотен позволяют моделировать разные формы.</a:t>
            </a:r>
          </a:p>
          <a:p>
            <a:pPr algn="just"/>
            <a:r>
              <a:rPr lang="ru-RU" dirty="0">
                <a:latin typeface="Cambria Math" pitchFamily="18" charset="0"/>
                <a:ea typeface="Cambria Math" pitchFamily="18" charset="0"/>
              </a:rPr>
              <a:t>Легкость ткани даёт возможность создавать хореографию цвета и форм на «холсте».</a:t>
            </a:r>
          </a:p>
          <a:p>
            <a:pPr algn="just"/>
            <a:r>
              <a:rPr lang="ru-RU" dirty="0">
                <a:latin typeface="Cambria Math" pitchFamily="18" charset="0"/>
                <a:ea typeface="Cambria Math" pitchFamily="18" charset="0"/>
              </a:rPr>
              <a:t>Возможности создания художественных замыслов с конструктором-пособием</a:t>
            </a:r>
          </a:p>
          <a:p>
            <a:pPr algn="just"/>
            <a:r>
              <a:rPr lang="ru-RU" dirty="0">
                <a:latin typeface="Cambria Math" pitchFamily="18" charset="0"/>
                <a:ea typeface="Cambria Math" pitchFamily="18" charset="0"/>
              </a:rPr>
              <a:t>«Шифоновая радуга» бесконечны. Впечатления от создаваемой картины и палитры красок можно усилить классической музыкой, которая фоном сопровождает весь процесс «рождения» картины. А еще, с помощью с данного пособия можно рассказывать сказки, олицетворяя героя сказки с цветом ткани.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8072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          Согласно ФГОС ДО, образовательный процесс в ДОУ должен строиться на принципе личностно-ориентированного взаимодействия взрослых с детьми, создавать условия для развития личности ребенка, способствовать развитию любознательности, как основы познавательной активности, обеспечивать развитие его творческих способностей и заботу о его эмоциональном благополучии.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9695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ЛИЧНОСТНО-ОРИЕНТИРОВАННАЯ  ТЕХНОЛОГИЯ  - 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это такая воспитательная система, где ребенок  является высшей ценностью и ставится в центр воспитательного процесса. 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Личностно-ориентированное воспитание основывается на известных принципах гуманистической педагогики: </a:t>
            </a:r>
          </a:p>
          <a:p>
            <a:pPr algn="just"/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самоценности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личности, уважении к ней,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природосообразности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воспитания, добре и ласке как основном средстве.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5013176"/>
            <a:ext cx="124354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8" y="5013176"/>
            <a:ext cx="124354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8" y="5013176"/>
            <a:ext cx="124354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         Игры с тканевым конструктором </a:t>
            </a:r>
            <a:r>
              <a:rPr lang="ru-RU" sz="20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«Шифоновая радуга»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используются как форма адаптационного вхождения ребенка в сообщество и в ритм дня. 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         Такая игра направлена на создание благоприятного эмоционального климата в группе, сближение детей друг с другом и воспитателем, способствует снятию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психоэмоционального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напряжения, тревоги и агрессии, совершенствованию коммуникативных, игровых и двигательных навыков.</a:t>
            </a:r>
          </a:p>
        </p:txBody>
      </p:sp>
      <p:pic>
        <p:nvPicPr>
          <p:cNvPr id="91138" name="Picture 2" descr="C:\Users\Вася\Desktop\IMG-88217f87a1a5e6bf7b1e328cbd975837-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933175"/>
            <a:ext cx="3600400" cy="2668796"/>
          </a:xfrm>
          <a:prstGeom prst="rect">
            <a:avLst/>
          </a:prstGeom>
          <a:noFill/>
        </p:spPr>
      </p:pic>
      <p:pic>
        <p:nvPicPr>
          <p:cNvPr id="4" name="Picture 1" descr="C:\Users\Вася\Desktop\IMG-1bea3c557014d0ca0ba2aa54968960a8-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292080" y="4005064"/>
            <a:ext cx="297829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39552" y="692077"/>
            <a:ext cx="806489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Все вышеперечисленные материалы в игровой форме способствуют развитию мелкой моторики рук детей, развивают </a:t>
            </a:r>
            <a:r>
              <a:rPr lang="ru-RU" sz="2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речь, фантазию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, творческие способности. Они очень интересные, яркие, развивающие. Игры с пособиями позволяют малышам различать цвета, формы, величину, различать размер и количество.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Тренировка пальцев рук, как и игры, занятия на сенсорное развитие, являются мощным тонизирующим фактором для коры головного мозга и определяет также формирование у ребенка сенсомоторной координации, т. е. согласованного действия рук и глаз.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В зависимости от наполнения пособий  для сенсорного развития детей раннего возраста, игры могут развивать и совершенствовать тактильное восприятие, слух, зрение и обоняние малыша.</a:t>
            </a:r>
            <a:endParaRPr lang="ru-RU" sz="2000" dirty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Таким образом, мягкая педагогика выступает не только как средство</a:t>
            </a:r>
            <a:r>
              <a:rPr lang="ru-RU" sz="24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сенсорного развития ребенка, но и развития ребёнка в целом.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827584" y="646057"/>
            <a:ext cx="7272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Творческих Вам успехов и терпения !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Развиваться!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Нельзя останавливаться!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!!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827584" y="2204864"/>
          <a:ext cx="7272808" cy="4519027"/>
        </p:xfrm>
        <a:graphic>
          <a:graphicData uri="http://schemas.openxmlformats.org/presentationml/2006/ole">
            <p:oleObj spid="_x0000_s1025" name="Слайд" r:id="rId3" imgW="4472849" imgH="3354421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85689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Cambria Math" pitchFamily="18" charset="0"/>
              <a:ea typeface="Cambria Math" pitchFamily="18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Цель личностно-ориентированной технологии – </a:t>
            </a:r>
          </a:p>
          <a:p>
            <a:endParaRPr lang="ru-RU" sz="1400" b="1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«Заложить в ребенке механизмы самореализации, саморазвития, адаптации,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саморегуляции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, самозащиты, самовоспитания и другие необходимые для становления самобытного личностного образа»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96952"/>
            <a:ext cx="84604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Задачи:</a:t>
            </a:r>
          </a:p>
          <a:p>
            <a:endParaRPr lang="ru-RU" sz="1400" dirty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- Гуманистическая направленность содержания деятельности ДОУ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 - Обеспечение комфортных, бесконфликтных и безопасных условий развития личности ребёнка, реализация её природных потенциалов 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Cambria Math" pitchFamily="18" charset="0"/>
                <a:ea typeface="Cambria Math" pitchFamily="18" charset="0"/>
              </a:rPr>
              <a:t> Приоритет личностных отношений 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Cambria Math" pitchFamily="18" charset="0"/>
                <a:ea typeface="Cambria Math" pitchFamily="18" charset="0"/>
              </a:rPr>
              <a:t> Индивидуальный подход к воспитанникам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5013176"/>
            <a:ext cx="124354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40768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908720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Какие же существуют личностно-ориентированные технологии? 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•Исследовательская -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основной особенностью является самостоятельное исследование материала. «Открытие через познание». Требуется большое количество раздаточного и наглядного материала, из которого воспитуемые будут узнавать наиболее важную информацию. </a:t>
            </a:r>
          </a:p>
          <a:p>
            <a:pPr algn="just"/>
            <a:endParaRPr lang="ru-RU" sz="2000" b="1" dirty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b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•Коммуникативная </a:t>
            </a:r>
            <a:r>
              <a:rPr lang="ru-RU" sz="2000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-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особенностью этой технологии является наличие дискуссий, характеризующихся различными точками зрения по изучаемым вопросам, сопоставлением их, поиском за счет обсуждения истинной точки зрения.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4581128"/>
            <a:ext cx="2486025" cy="18383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4725144"/>
            <a:ext cx="2486025" cy="18383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4797152"/>
            <a:ext cx="2486025" cy="18383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2177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Направления личностно-ориентированных технологий 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2000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altLang="ru-RU" sz="2000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Гуманно-личностные технологии</a:t>
            </a:r>
            <a:r>
              <a:rPr lang="ru-RU" altLang="ru-RU" sz="2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ru-RU" altLang="ru-RU" sz="2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отличающиеся своей гуманистической сущностью психолого-терапевтической направленностью на оказание помощи ребенку с ослабленным здоровьем, в период адаптации к условиям дошкольного учреждения. 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000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Технология сотрудничества</a:t>
            </a:r>
            <a:r>
              <a:rPr lang="ru-RU" altLang="ru-RU" sz="2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реализует принцип демократизации дошкольного образования, равенство в отношениях педагога с ребенком, партнерство в системе взаимоотношений «Взрослый - ребенок». </a:t>
            </a:r>
          </a:p>
          <a:p>
            <a:pPr algn="just"/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Личностно-ориентированные технологии противопоставляют авторитарному, обезличенному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радиционной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и       обездушенному подходу к ребенку в технологии – атмосферу любви, заботы, сотрудничества, создают условия для творчества личности</a:t>
            </a:r>
            <a:endParaRPr lang="ru-RU" altLang="ru-RU" sz="20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Использование технологии в различных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формах организации:</a:t>
            </a:r>
          </a:p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Психокоррекционные</a:t>
            </a: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игры.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Коммуникативные игры.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Игры и задания, направленные на развитие произвольности.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Игры, направленные на развитие воображения,  внимания.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Игры на развитие выразительной и диалогической речи.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Пальчиковые игры.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Игры с элементами танцевальных движений.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Культура и техника речи.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Этюдная работа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5273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Личностно-ориентированные технологии ставят в центр всей системы дошкольного образования личность ребенка, обеспечение комфортных условий в семье и дошкольном учреждении, бесконфликтных и безопасных условий ее развития, реализация имеющихся природных потенциалов. Личность ребенка в данной технологии не только субъект, но и субъект приоритетный: она является целью образовательной системы, а не средством достижения какой-либо цели, например: авторитарной, </a:t>
            </a:r>
            <a:r>
              <a:rPr lang="ru-RU" sz="2000" dirty="0" err="1">
                <a:latin typeface="Cambria Math" pitchFamily="18" charset="0"/>
                <a:ea typeface="Cambria Math" pitchFamily="18" charset="0"/>
              </a:rPr>
              <a:t>карьернорасчетливой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algn="just"/>
            <a:endParaRPr lang="ru-RU" sz="2000" b="1" i="1" dirty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Следовательно, личностно-ориентированные технологии характеризуются </a:t>
            </a:r>
            <a:r>
              <a:rPr lang="ru-RU" sz="2000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антропоцентричностью</a:t>
            </a:r>
            <a:r>
              <a:rPr lang="ru-RU" sz="20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гуманистической и психотерапевтической направленностью и имеет целью разностороннее и творческое развитие ребенка. </a:t>
            </a:r>
            <a:endParaRPr lang="ru-RU" sz="20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«Мягкая педагогика», </a:t>
            </a:r>
            <a:r>
              <a:rPr lang="ru-RU" sz="2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актуальность использования.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Поделиться опытом работы в данном направлении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132856"/>
            <a:ext cx="28765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1124744"/>
            <a:ext cx="583264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b="1" u="sng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«Мягкая педагогика» –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это инновационная система реализации гуманного подхода к воспитанию и развитию детей раннего возраста.</a:t>
            </a:r>
          </a:p>
          <a:p>
            <a:r>
              <a:rPr lang="ru-RU" b="1" u="sng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«Мягкая педагогика»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– это, прежде всего, открытый стиль педагогической коммуникации, для которого характерны направленность на</a:t>
            </a:r>
          </a:p>
          <a:p>
            <a:r>
              <a:rPr lang="ru-RU" dirty="0">
                <a:latin typeface="Cambria Math" pitchFamily="18" charset="0"/>
                <a:ea typeface="Cambria Math" pitchFamily="18" charset="0"/>
              </a:rPr>
              <a:t>доброжелательный контакт с воспитанниками, проявление доверия и уважения к ним.</a:t>
            </a:r>
          </a:p>
          <a:p>
            <a:r>
              <a:rPr lang="ru-RU" b="1" u="sng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«Мягкая педагогика» -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это создание в группе оптимальных условий для формирования позитивных, дружеских детских взаимоотношений,</a:t>
            </a:r>
          </a:p>
          <a:p>
            <a:r>
              <a:rPr lang="ru-RU" dirty="0">
                <a:latin typeface="Cambria Math" pitchFamily="18" charset="0"/>
                <a:ea typeface="Cambria Math" pitchFamily="18" charset="0"/>
              </a:rPr>
              <a:t>доверительного и теплого эмоционального климата.</a:t>
            </a:r>
          </a:p>
          <a:p>
            <a:r>
              <a:rPr lang="ru-RU" dirty="0">
                <a:latin typeface="Cambria Math" pitchFamily="18" charset="0"/>
                <a:ea typeface="Cambria Math" pitchFamily="18" charset="0"/>
              </a:rPr>
              <a:t>Ключевой идей «мягкой педагогики» является создание благоприятной, психологически безопасной и комфортной образовательной среды для детей двух-трех лет в условиях временной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депривации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матери.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На что направлена «Мягкая педагогика»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</a:rPr>
              <a:t>«Мягкая педагогика»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направлена на развитие психических и физических качеств ребенка.</a:t>
            </a:r>
          </a:p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r>
              <a:rPr lang="ru-RU" sz="2000" dirty="0">
                <a:latin typeface="Cambria Math" pitchFamily="18" charset="0"/>
                <a:ea typeface="Cambria Math" pitchFamily="18" charset="0"/>
              </a:rPr>
              <a:t>Развивающие игры и пособия обеспечивают сенсорное развитие, которое в свою очередь направлено на развитие высших психических функций: внимания, мышления, воображения.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59340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r>
              <a:rPr lang="ru-RU" sz="2000" dirty="0">
                <a:latin typeface="Cambria Math" pitchFamily="18" charset="0"/>
                <a:ea typeface="Cambria Math" pitchFamily="18" charset="0"/>
              </a:rPr>
              <a:t>В эпоху компьютеризации и информационных технологий детям не хватает практического опыта манипуляции с различными предметами, не хватает качественных игрушек из натуральных материалов.</a:t>
            </a:r>
          </a:p>
          <a:p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r>
              <a:rPr lang="ru-RU" sz="2000" dirty="0">
                <a:latin typeface="Cambria Math" pitchFamily="18" charset="0"/>
                <a:ea typeface="Cambria Math" pitchFamily="18" charset="0"/>
              </a:rPr>
              <a:t>Развивающие игры и пособия «Мягкой педагогики» удовлетворяют эту потребность в соответствии с основными принципами дошкольного образования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1933</Words>
  <Application>Microsoft Office PowerPoint</Application>
  <PresentationFormat>Экран (4:3)</PresentationFormat>
  <Paragraphs>184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Поток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Вася</dc:creator>
  <cp:lastModifiedBy>Peretjagina-AG</cp:lastModifiedBy>
  <cp:revision>108</cp:revision>
  <dcterms:created xsi:type="dcterms:W3CDTF">2022-11-12T12:01:33Z</dcterms:created>
  <dcterms:modified xsi:type="dcterms:W3CDTF">2023-04-26T08:42:38Z</dcterms:modified>
</cp:coreProperties>
</file>