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73" r:id="rId4"/>
    <p:sldId id="257" r:id="rId5"/>
    <p:sldId id="275" r:id="rId6"/>
    <p:sldId id="276" r:id="rId7"/>
    <p:sldId id="259" r:id="rId8"/>
    <p:sldId id="261" r:id="rId9"/>
    <p:sldId id="260" r:id="rId10"/>
    <p:sldId id="262" r:id="rId11"/>
    <p:sldId id="268" r:id="rId12"/>
    <p:sldId id="269" r:id="rId13"/>
    <p:sldId id="263" r:id="rId14"/>
    <p:sldId id="265" r:id="rId15"/>
    <p:sldId id="266" r:id="rId16"/>
    <p:sldId id="267" r:id="rId17"/>
    <p:sldId id="270" r:id="rId18"/>
    <p:sldId id="272" r:id="rId19"/>
    <p:sldId id="271" r:id="rId20"/>
    <p:sldId id="274" r:id="rId21"/>
    <p:sldId id="264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DF602B-AA67-4245-95A2-33B470CFC4C6}" type="doc">
      <dgm:prSet loTypeId="urn:microsoft.com/office/officeart/2005/8/layout/hList7" loCatId="process" qsTypeId="urn:microsoft.com/office/officeart/2005/8/quickstyle/simple1" qsCatId="simple" csTypeId="urn:microsoft.com/office/officeart/2005/8/colors/colorful5" csCatId="colorful" phldr="1"/>
      <dgm:spPr/>
    </dgm:pt>
    <dgm:pt modelId="{492B1544-2FFA-444C-B6B5-01FD150D7FC3}">
      <dgm:prSet phldrT="[Текст]"/>
      <dgm:spPr/>
      <dgm:t>
        <a:bodyPr/>
        <a:lstStyle/>
        <a:p>
          <a:r>
            <a:rPr lang="ru-RU" dirty="0" smtClean="0"/>
            <a:t>Освоение методов и приемов ТРИЗ</a:t>
          </a:r>
          <a:endParaRPr lang="ru-RU" dirty="0"/>
        </a:p>
      </dgm:t>
    </dgm:pt>
    <dgm:pt modelId="{325B44E2-562D-40C4-9497-8035B3BC748E}" type="parTrans" cxnId="{023ABCEC-1C55-481F-932C-F10FA3ACFF33}">
      <dgm:prSet/>
      <dgm:spPr/>
      <dgm:t>
        <a:bodyPr/>
        <a:lstStyle/>
        <a:p>
          <a:endParaRPr lang="ru-RU"/>
        </a:p>
      </dgm:t>
    </dgm:pt>
    <dgm:pt modelId="{41154C4C-0C30-4997-A17D-B55CE0E22910}" type="sibTrans" cxnId="{023ABCEC-1C55-481F-932C-F10FA3ACFF33}">
      <dgm:prSet/>
      <dgm:spPr/>
      <dgm:t>
        <a:bodyPr/>
        <a:lstStyle/>
        <a:p>
          <a:endParaRPr lang="ru-RU"/>
        </a:p>
      </dgm:t>
    </dgm:pt>
    <dgm:pt modelId="{9473D9C1-87FD-4E6C-931E-D6683FA01A1A}">
      <dgm:prSet phldrT="[Текст]"/>
      <dgm:spPr/>
      <dgm:t>
        <a:bodyPr/>
        <a:lstStyle/>
        <a:p>
          <a:r>
            <a:rPr lang="ru-RU" dirty="0" smtClean="0"/>
            <a:t>Формы включения ТРИЗ в ОД</a:t>
          </a:r>
          <a:endParaRPr lang="ru-RU" dirty="0"/>
        </a:p>
      </dgm:t>
    </dgm:pt>
    <dgm:pt modelId="{0D612913-6B01-4CC8-B73B-CF74181BE86D}" type="parTrans" cxnId="{8FE8C261-57D0-43C5-937D-772524E82C78}">
      <dgm:prSet/>
      <dgm:spPr/>
      <dgm:t>
        <a:bodyPr/>
        <a:lstStyle/>
        <a:p>
          <a:endParaRPr lang="ru-RU"/>
        </a:p>
      </dgm:t>
    </dgm:pt>
    <dgm:pt modelId="{AD925C8D-2735-4D6E-9454-15E9CF074178}" type="sibTrans" cxnId="{8FE8C261-57D0-43C5-937D-772524E82C78}">
      <dgm:prSet/>
      <dgm:spPr/>
      <dgm:t>
        <a:bodyPr/>
        <a:lstStyle/>
        <a:p>
          <a:endParaRPr lang="ru-RU"/>
        </a:p>
      </dgm:t>
    </dgm:pt>
    <dgm:pt modelId="{5A39BDC5-C2AE-4803-8A2A-0EFE08A84808}">
      <dgm:prSet phldrT="[Текст]"/>
      <dgm:spPr/>
      <dgm:t>
        <a:bodyPr/>
        <a:lstStyle/>
        <a:p>
          <a:r>
            <a:rPr lang="ru-RU" dirty="0" smtClean="0"/>
            <a:t>Диссеминация опыта. Вопросы преемственности ДОУ-НОШ-ООШ</a:t>
          </a:r>
          <a:endParaRPr lang="ru-RU" dirty="0"/>
        </a:p>
      </dgm:t>
    </dgm:pt>
    <dgm:pt modelId="{743B6316-A730-4C59-AC66-AE4A710F40A0}" type="parTrans" cxnId="{0E1D4A21-3248-47E2-BEF9-9F72519524B9}">
      <dgm:prSet/>
      <dgm:spPr/>
      <dgm:t>
        <a:bodyPr/>
        <a:lstStyle/>
        <a:p>
          <a:endParaRPr lang="ru-RU"/>
        </a:p>
      </dgm:t>
    </dgm:pt>
    <dgm:pt modelId="{C7EE5E08-7BBE-4B05-8C53-299E87FF8E44}" type="sibTrans" cxnId="{0E1D4A21-3248-47E2-BEF9-9F72519524B9}">
      <dgm:prSet/>
      <dgm:spPr/>
      <dgm:t>
        <a:bodyPr/>
        <a:lstStyle/>
        <a:p>
          <a:endParaRPr lang="ru-RU"/>
        </a:p>
      </dgm:t>
    </dgm:pt>
    <dgm:pt modelId="{1F91B289-65B8-4B87-B3C4-E2D7C054726D}" type="pres">
      <dgm:prSet presAssocID="{4CDF602B-AA67-4245-95A2-33B470CFC4C6}" presName="Name0" presStyleCnt="0">
        <dgm:presLayoutVars>
          <dgm:dir/>
          <dgm:resizeHandles val="exact"/>
        </dgm:presLayoutVars>
      </dgm:prSet>
      <dgm:spPr/>
    </dgm:pt>
    <dgm:pt modelId="{05C5513A-67CC-4679-B38F-43EE598C1B3A}" type="pres">
      <dgm:prSet presAssocID="{4CDF602B-AA67-4245-95A2-33B470CFC4C6}" presName="fgShape" presStyleLbl="fgShp" presStyleIdx="0" presStyleCnt="1"/>
      <dgm:spPr/>
    </dgm:pt>
    <dgm:pt modelId="{57818FF8-288B-4E81-A609-B8989F8E09C9}" type="pres">
      <dgm:prSet presAssocID="{4CDF602B-AA67-4245-95A2-33B470CFC4C6}" presName="linComp" presStyleCnt="0"/>
      <dgm:spPr/>
    </dgm:pt>
    <dgm:pt modelId="{FC934C35-D4D9-49EA-9E66-B7BA6B998A4C}" type="pres">
      <dgm:prSet presAssocID="{492B1544-2FFA-444C-B6B5-01FD150D7FC3}" presName="compNode" presStyleCnt="0"/>
      <dgm:spPr/>
    </dgm:pt>
    <dgm:pt modelId="{43DEDC5D-CD36-4193-AD46-759A067346C6}" type="pres">
      <dgm:prSet presAssocID="{492B1544-2FFA-444C-B6B5-01FD150D7FC3}" presName="bkgdShape" presStyleLbl="node1" presStyleIdx="0" presStyleCnt="3"/>
      <dgm:spPr/>
      <dgm:t>
        <a:bodyPr/>
        <a:lstStyle/>
        <a:p>
          <a:endParaRPr lang="ru-RU"/>
        </a:p>
      </dgm:t>
    </dgm:pt>
    <dgm:pt modelId="{D1EBFA11-C53F-4891-A455-6F10D1C47924}" type="pres">
      <dgm:prSet presAssocID="{492B1544-2FFA-444C-B6B5-01FD150D7FC3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3D14B-554E-49A1-B20F-F3A74CEC14A0}" type="pres">
      <dgm:prSet presAssocID="{492B1544-2FFA-444C-B6B5-01FD150D7FC3}" presName="invisiNode" presStyleLbl="node1" presStyleIdx="0" presStyleCnt="3"/>
      <dgm:spPr/>
    </dgm:pt>
    <dgm:pt modelId="{54D210FD-402B-49AE-8C49-3F677AD8494F}" type="pres">
      <dgm:prSet presAssocID="{492B1544-2FFA-444C-B6B5-01FD150D7FC3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B3A28C33-AAA0-4352-A1B8-38C4A0AC9424}" type="pres">
      <dgm:prSet presAssocID="{41154C4C-0C30-4997-A17D-B55CE0E2291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77F9649-73B4-45C7-AF25-665CCD715306}" type="pres">
      <dgm:prSet presAssocID="{9473D9C1-87FD-4E6C-931E-D6683FA01A1A}" presName="compNode" presStyleCnt="0"/>
      <dgm:spPr/>
    </dgm:pt>
    <dgm:pt modelId="{674E44AF-7064-4D29-9F2A-C2E36764450F}" type="pres">
      <dgm:prSet presAssocID="{9473D9C1-87FD-4E6C-931E-D6683FA01A1A}" presName="bkgdShape" presStyleLbl="node1" presStyleIdx="1" presStyleCnt="3"/>
      <dgm:spPr/>
      <dgm:t>
        <a:bodyPr/>
        <a:lstStyle/>
        <a:p>
          <a:endParaRPr lang="ru-RU"/>
        </a:p>
      </dgm:t>
    </dgm:pt>
    <dgm:pt modelId="{8D454955-8FE7-4BF1-BD03-2616BE876B96}" type="pres">
      <dgm:prSet presAssocID="{9473D9C1-87FD-4E6C-931E-D6683FA01A1A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7DB65-6320-44D2-9080-F3F33C917A4A}" type="pres">
      <dgm:prSet presAssocID="{9473D9C1-87FD-4E6C-931E-D6683FA01A1A}" presName="invisiNode" presStyleLbl="node1" presStyleIdx="1" presStyleCnt="3"/>
      <dgm:spPr/>
    </dgm:pt>
    <dgm:pt modelId="{48F835FB-93A0-4189-BAA1-718183CF8AD6}" type="pres">
      <dgm:prSet presAssocID="{9473D9C1-87FD-4E6C-931E-D6683FA01A1A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7985CF0-4D8D-4D74-B709-9BB004F8449B}" type="pres">
      <dgm:prSet presAssocID="{AD925C8D-2735-4D6E-9454-15E9CF07417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E867091-44A9-4E07-BEDD-6563799F98E1}" type="pres">
      <dgm:prSet presAssocID="{5A39BDC5-C2AE-4803-8A2A-0EFE08A84808}" presName="compNode" presStyleCnt="0"/>
      <dgm:spPr/>
    </dgm:pt>
    <dgm:pt modelId="{EE398FF5-624F-438D-BB21-5B8F66F43965}" type="pres">
      <dgm:prSet presAssocID="{5A39BDC5-C2AE-4803-8A2A-0EFE08A84808}" presName="bkgdShape" presStyleLbl="node1" presStyleIdx="2" presStyleCnt="3"/>
      <dgm:spPr/>
      <dgm:t>
        <a:bodyPr/>
        <a:lstStyle/>
        <a:p>
          <a:endParaRPr lang="ru-RU"/>
        </a:p>
      </dgm:t>
    </dgm:pt>
    <dgm:pt modelId="{8B714E40-6E00-499B-8110-CAA80A5D13FE}" type="pres">
      <dgm:prSet presAssocID="{5A39BDC5-C2AE-4803-8A2A-0EFE08A84808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A5C45-6653-4EB2-BA89-A4F25B3E7A57}" type="pres">
      <dgm:prSet presAssocID="{5A39BDC5-C2AE-4803-8A2A-0EFE08A84808}" presName="invisiNode" presStyleLbl="node1" presStyleIdx="2" presStyleCnt="3"/>
      <dgm:spPr/>
    </dgm:pt>
    <dgm:pt modelId="{5BC21F13-0DBA-48E9-A78E-BF47F377F7D6}" type="pres">
      <dgm:prSet presAssocID="{5A39BDC5-C2AE-4803-8A2A-0EFE08A84808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</dgm:ptLst>
  <dgm:cxnLst>
    <dgm:cxn modelId="{01187A1E-8D4D-48DD-B80B-CC9A1D9E6FB5}" type="presOf" srcId="{41154C4C-0C30-4997-A17D-B55CE0E22910}" destId="{B3A28C33-AAA0-4352-A1B8-38C4A0AC9424}" srcOrd="0" destOrd="0" presId="urn:microsoft.com/office/officeart/2005/8/layout/hList7"/>
    <dgm:cxn modelId="{8FE8C261-57D0-43C5-937D-772524E82C78}" srcId="{4CDF602B-AA67-4245-95A2-33B470CFC4C6}" destId="{9473D9C1-87FD-4E6C-931E-D6683FA01A1A}" srcOrd="1" destOrd="0" parTransId="{0D612913-6B01-4CC8-B73B-CF74181BE86D}" sibTransId="{AD925C8D-2735-4D6E-9454-15E9CF074178}"/>
    <dgm:cxn modelId="{E1A403B1-2EA5-4401-8BDF-3D5129BF90BB}" type="presOf" srcId="{9473D9C1-87FD-4E6C-931E-D6683FA01A1A}" destId="{674E44AF-7064-4D29-9F2A-C2E36764450F}" srcOrd="0" destOrd="0" presId="urn:microsoft.com/office/officeart/2005/8/layout/hList7"/>
    <dgm:cxn modelId="{0E1D4A21-3248-47E2-BEF9-9F72519524B9}" srcId="{4CDF602B-AA67-4245-95A2-33B470CFC4C6}" destId="{5A39BDC5-C2AE-4803-8A2A-0EFE08A84808}" srcOrd="2" destOrd="0" parTransId="{743B6316-A730-4C59-AC66-AE4A710F40A0}" sibTransId="{C7EE5E08-7BBE-4B05-8C53-299E87FF8E44}"/>
    <dgm:cxn modelId="{C03CF863-41F6-4720-8F57-2A724B64C2BB}" type="presOf" srcId="{4CDF602B-AA67-4245-95A2-33B470CFC4C6}" destId="{1F91B289-65B8-4B87-B3C4-E2D7C054726D}" srcOrd="0" destOrd="0" presId="urn:microsoft.com/office/officeart/2005/8/layout/hList7"/>
    <dgm:cxn modelId="{A993D0B2-E20C-414B-BAB8-21D81C06FA69}" type="presOf" srcId="{AD925C8D-2735-4D6E-9454-15E9CF074178}" destId="{17985CF0-4D8D-4D74-B709-9BB004F8449B}" srcOrd="0" destOrd="0" presId="urn:microsoft.com/office/officeart/2005/8/layout/hList7"/>
    <dgm:cxn modelId="{A01D6A4A-6B37-4A12-810F-50CF54B330CD}" type="presOf" srcId="{9473D9C1-87FD-4E6C-931E-D6683FA01A1A}" destId="{8D454955-8FE7-4BF1-BD03-2616BE876B96}" srcOrd="1" destOrd="0" presId="urn:microsoft.com/office/officeart/2005/8/layout/hList7"/>
    <dgm:cxn modelId="{023ABCEC-1C55-481F-932C-F10FA3ACFF33}" srcId="{4CDF602B-AA67-4245-95A2-33B470CFC4C6}" destId="{492B1544-2FFA-444C-B6B5-01FD150D7FC3}" srcOrd="0" destOrd="0" parTransId="{325B44E2-562D-40C4-9497-8035B3BC748E}" sibTransId="{41154C4C-0C30-4997-A17D-B55CE0E22910}"/>
    <dgm:cxn modelId="{6EDF11E5-ACCE-4045-BA03-FA0ED38CBA57}" type="presOf" srcId="{5A39BDC5-C2AE-4803-8A2A-0EFE08A84808}" destId="{8B714E40-6E00-499B-8110-CAA80A5D13FE}" srcOrd="1" destOrd="0" presId="urn:microsoft.com/office/officeart/2005/8/layout/hList7"/>
    <dgm:cxn modelId="{C7CE29F1-64F8-442D-8D0F-8600814DC8F8}" type="presOf" srcId="{492B1544-2FFA-444C-B6B5-01FD150D7FC3}" destId="{43DEDC5D-CD36-4193-AD46-759A067346C6}" srcOrd="0" destOrd="0" presId="urn:microsoft.com/office/officeart/2005/8/layout/hList7"/>
    <dgm:cxn modelId="{79823C87-CA35-4508-B0B6-87CE725865F6}" type="presOf" srcId="{5A39BDC5-C2AE-4803-8A2A-0EFE08A84808}" destId="{EE398FF5-624F-438D-BB21-5B8F66F43965}" srcOrd="0" destOrd="0" presId="urn:microsoft.com/office/officeart/2005/8/layout/hList7"/>
    <dgm:cxn modelId="{B71B4198-2941-4587-8599-67471F52229B}" type="presOf" srcId="{492B1544-2FFA-444C-B6B5-01FD150D7FC3}" destId="{D1EBFA11-C53F-4891-A455-6F10D1C47924}" srcOrd="1" destOrd="0" presId="urn:microsoft.com/office/officeart/2005/8/layout/hList7"/>
    <dgm:cxn modelId="{D899C4C1-361A-41F7-917D-9082B31A908D}" type="presParOf" srcId="{1F91B289-65B8-4B87-B3C4-E2D7C054726D}" destId="{05C5513A-67CC-4679-B38F-43EE598C1B3A}" srcOrd="0" destOrd="0" presId="urn:microsoft.com/office/officeart/2005/8/layout/hList7"/>
    <dgm:cxn modelId="{81CDE272-82D9-4EA9-BE67-EC0CEC1EB15C}" type="presParOf" srcId="{1F91B289-65B8-4B87-B3C4-E2D7C054726D}" destId="{57818FF8-288B-4E81-A609-B8989F8E09C9}" srcOrd="1" destOrd="0" presId="urn:microsoft.com/office/officeart/2005/8/layout/hList7"/>
    <dgm:cxn modelId="{1923584F-DC08-42AF-8417-F679851CC1C4}" type="presParOf" srcId="{57818FF8-288B-4E81-A609-B8989F8E09C9}" destId="{FC934C35-D4D9-49EA-9E66-B7BA6B998A4C}" srcOrd="0" destOrd="0" presId="urn:microsoft.com/office/officeart/2005/8/layout/hList7"/>
    <dgm:cxn modelId="{24DE246A-F0D0-4ABB-B8DE-978E29DE83C4}" type="presParOf" srcId="{FC934C35-D4D9-49EA-9E66-B7BA6B998A4C}" destId="{43DEDC5D-CD36-4193-AD46-759A067346C6}" srcOrd="0" destOrd="0" presId="urn:microsoft.com/office/officeart/2005/8/layout/hList7"/>
    <dgm:cxn modelId="{586F6509-C675-4031-80EA-53D7CCB58DB4}" type="presParOf" srcId="{FC934C35-D4D9-49EA-9E66-B7BA6B998A4C}" destId="{D1EBFA11-C53F-4891-A455-6F10D1C47924}" srcOrd="1" destOrd="0" presId="urn:microsoft.com/office/officeart/2005/8/layout/hList7"/>
    <dgm:cxn modelId="{9340CA42-77EA-485A-A78D-65B6A643460F}" type="presParOf" srcId="{FC934C35-D4D9-49EA-9E66-B7BA6B998A4C}" destId="{D443D14B-554E-49A1-B20F-F3A74CEC14A0}" srcOrd="2" destOrd="0" presId="urn:microsoft.com/office/officeart/2005/8/layout/hList7"/>
    <dgm:cxn modelId="{71A2264D-C205-4EA4-949C-FAF7136E30A1}" type="presParOf" srcId="{FC934C35-D4D9-49EA-9E66-B7BA6B998A4C}" destId="{54D210FD-402B-49AE-8C49-3F677AD8494F}" srcOrd="3" destOrd="0" presId="urn:microsoft.com/office/officeart/2005/8/layout/hList7"/>
    <dgm:cxn modelId="{F915880B-9FD8-4F98-9A00-3649F402DBF5}" type="presParOf" srcId="{57818FF8-288B-4E81-A609-B8989F8E09C9}" destId="{B3A28C33-AAA0-4352-A1B8-38C4A0AC9424}" srcOrd="1" destOrd="0" presId="urn:microsoft.com/office/officeart/2005/8/layout/hList7"/>
    <dgm:cxn modelId="{6C5AEAC0-C8E8-4739-90CE-581BDAACB09D}" type="presParOf" srcId="{57818FF8-288B-4E81-A609-B8989F8E09C9}" destId="{C77F9649-73B4-45C7-AF25-665CCD715306}" srcOrd="2" destOrd="0" presId="urn:microsoft.com/office/officeart/2005/8/layout/hList7"/>
    <dgm:cxn modelId="{43DCBB13-7A58-494E-8E18-46330E0083C7}" type="presParOf" srcId="{C77F9649-73B4-45C7-AF25-665CCD715306}" destId="{674E44AF-7064-4D29-9F2A-C2E36764450F}" srcOrd="0" destOrd="0" presId="urn:microsoft.com/office/officeart/2005/8/layout/hList7"/>
    <dgm:cxn modelId="{8730766A-31D5-46BE-90F8-D3960971C0AB}" type="presParOf" srcId="{C77F9649-73B4-45C7-AF25-665CCD715306}" destId="{8D454955-8FE7-4BF1-BD03-2616BE876B96}" srcOrd="1" destOrd="0" presId="urn:microsoft.com/office/officeart/2005/8/layout/hList7"/>
    <dgm:cxn modelId="{A1F2BDA3-1A2F-4F3D-9BF2-9233A45FA244}" type="presParOf" srcId="{C77F9649-73B4-45C7-AF25-665CCD715306}" destId="{CC77DB65-6320-44D2-9080-F3F33C917A4A}" srcOrd="2" destOrd="0" presId="urn:microsoft.com/office/officeart/2005/8/layout/hList7"/>
    <dgm:cxn modelId="{67ABDAAC-8610-4C01-98FE-38DA1BF2AAAB}" type="presParOf" srcId="{C77F9649-73B4-45C7-AF25-665CCD715306}" destId="{48F835FB-93A0-4189-BAA1-718183CF8AD6}" srcOrd="3" destOrd="0" presId="urn:microsoft.com/office/officeart/2005/8/layout/hList7"/>
    <dgm:cxn modelId="{DD3FA197-7E21-41D4-B1D2-AC9238F32559}" type="presParOf" srcId="{57818FF8-288B-4E81-A609-B8989F8E09C9}" destId="{17985CF0-4D8D-4D74-B709-9BB004F8449B}" srcOrd="3" destOrd="0" presId="urn:microsoft.com/office/officeart/2005/8/layout/hList7"/>
    <dgm:cxn modelId="{BF8138A8-9B6D-4E08-AACD-12FE78018241}" type="presParOf" srcId="{57818FF8-288B-4E81-A609-B8989F8E09C9}" destId="{CE867091-44A9-4E07-BEDD-6563799F98E1}" srcOrd="4" destOrd="0" presId="urn:microsoft.com/office/officeart/2005/8/layout/hList7"/>
    <dgm:cxn modelId="{6F4A1EC2-0609-4B78-AFB9-780E8FCFEDBD}" type="presParOf" srcId="{CE867091-44A9-4E07-BEDD-6563799F98E1}" destId="{EE398FF5-624F-438D-BB21-5B8F66F43965}" srcOrd="0" destOrd="0" presId="urn:microsoft.com/office/officeart/2005/8/layout/hList7"/>
    <dgm:cxn modelId="{D61CE4A8-253B-463D-9CC5-8A1D2A5BAA4A}" type="presParOf" srcId="{CE867091-44A9-4E07-BEDD-6563799F98E1}" destId="{8B714E40-6E00-499B-8110-CAA80A5D13FE}" srcOrd="1" destOrd="0" presId="urn:microsoft.com/office/officeart/2005/8/layout/hList7"/>
    <dgm:cxn modelId="{E8D11206-A886-49D7-9D91-2F0918607938}" type="presParOf" srcId="{CE867091-44A9-4E07-BEDD-6563799F98E1}" destId="{224A5C45-6653-4EB2-BA89-A4F25B3E7A57}" srcOrd="2" destOrd="0" presId="urn:microsoft.com/office/officeart/2005/8/layout/hList7"/>
    <dgm:cxn modelId="{FD63189F-7EEC-46AD-A7AB-0C26320F54B4}" type="presParOf" srcId="{CE867091-44A9-4E07-BEDD-6563799F98E1}" destId="{5BC21F13-0DBA-48E9-A78E-BF47F377F7D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8C68C4-F0AE-4426-9717-72513D19B9AA}" type="doc">
      <dgm:prSet loTypeId="urn:microsoft.com/office/officeart/2005/8/layout/pyramid1" loCatId="pyramid" qsTypeId="urn:microsoft.com/office/officeart/2005/8/quickstyle/simple1" qsCatId="simple" csTypeId="urn:microsoft.com/office/officeart/2005/8/colors/colorful1" csCatId="colorful" phldr="1"/>
      <dgm:spPr/>
    </dgm:pt>
    <dgm:pt modelId="{167B0AC1-B560-49E7-9049-1E4CCCADA140}">
      <dgm:prSet phldrT="[Текст]" custT="1"/>
      <dgm:spPr/>
      <dgm:t>
        <a:bodyPr/>
        <a:lstStyle/>
        <a:p>
          <a:r>
            <a:rPr lang="ru-RU" sz="2400" b="1" u="sng" dirty="0" smtClean="0"/>
            <a:t>Победитель</a:t>
          </a:r>
        </a:p>
        <a:p>
          <a:r>
            <a:rPr lang="ru-RU" sz="2400" dirty="0" smtClean="0"/>
            <a:t>1 команда из каждой возрастной категории</a:t>
          </a:r>
          <a:endParaRPr lang="ru-RU" sz="2400" dirty="0"/>
        </a:p>
      </dgm:t>
    </dgm:pt>
    <dgm:pt modelId="{F9E94677-1D38-45AD-B1E4-F9FABC10C9D6}" type="parTrans" cxnId="{340BABED-FE32-4937-B797-03ACF2FFA6E2}">
      <dgm:prSet/>
      <dgm:spPr/>
      <dgm:t>
        <a:bodyPr/>
        <a:lstStyle/>
        <a:p>
          <a:endParaRPr lang="ru-RU" sz="2400"/>
        </a:p>
      </dgm:t>
    </dgm:pt>
    <dgm:pt modelId="{A72A24E0-1D8D-46EE-83E6-D43596ADBE20}" type="sibTrans" cxnId="{340BABED-FE32-4937-B797-03ACF2FFA6E2}">
      <dgm:prSet/>
      <dgm:spPr/>
      <dgm:t>
        <a:bodyPr/>
        <a:lstStyle/>
        <a:p>
          <a:endParaRPr lang="ru-RU" sz="2400"/>
        </a:p>
      </dgm:t>
    </dgm:pt>
    <dgm:pt modelId="{35A9652C-C955-4587-9A3C-6BAF2C1797F4}">
      <dgm:prSet phldrT="[Текст]" custT="1"/>
      <dgm:spPr/>
      <dgm:t>
        <a:bodyPr/>
        <a:lstStyle/>
        <a:p>
          <a:r>
            <a:rPr lang="ru-RU" sz="2000" b="1" u="sng" dirty="0" smtClean="0"/>
            <a:t>Финал:</a:t>
          </a:r>
          <a:r>
            <a:rPr lang="ru-RU" sz="2000" dirty="0" smtClean="0"/>
            <a:t> 2 задачи</a:t>
          </a:r>
        </a:p>
        <a:p>
          <a:r>
            <a:rPr lang="ru-RU" sz="2000" u="sng" dirty="0" smtClean="0"/>
            <a:t>Участники: 4 </a:t>
          </a:r>
          <a:r>
            <a:rPr lang="ru-RU" sz="2000" dirty="0" smtClean="0"/>
            <a:t>команды, набравшие наибольшее количество баллов в отборочном туре.</a:t>
          </a:r>
          <a:endParaRPr lang="ru-RU" sz="2000" dirty="0"/>
        </a:p>
      </dgm:t>
    </dgm:pt>
    <dgm:pt modelId="{021A0DEE-B0F3-4CC9-91F5-8A37BCA23D52}" type="parTrans" cxnId="{A71017B0-EBBC-4C71-AFC9-343F64E5E3F9}">
      <dgm:prSet/>
      <dgm:spPr/>
      <dgm:t>
        <a:bodyPr/>
        <a:lstStyle/>
        <a:p>
          <a:endParaRPr lang="ru-RU" sz="2400"/>
        </a:p>
      </dgm:t>
    </dgm:pt>
    <dgm:pt modelId="{25718385-1ABA-43E2-985A-90286581B12B}" type="sibTrans" cxnId="{A71017B0-EBBC-4C71-AFC9-343F64E5E3F9}">
      <dgm:prSet/>
      <dgm:spPr/>
      <dgm:t>
        <a:bodyPr/>
        <a:lstStyle/>
        <a:p>
          <a:endParaRPr lang="ru-RU" sz="2400"/>
        </a:p>
      </dgm:t>
    </dgm:pt>
    <dgm:pt modelId="{7F4362DC-98A5-40ED-BD6E-6654E706BD46}">
      <dgm:prSet phldrT="[Текст]" custT="1"/>
      <dgm:spPr/>
      <dgm:t>
        <a:bodyPr/>
        <a:lstStyle/>
        <a:p>
          <a:r>
            <a:rPr lang="ru-RU" sz="2400" b="1" u="sng" dirty="0" smtClean="0"/>
            <a:t>Отборочный тур: </a:t>
          </a:r>
          <a:r>
            <a:rPr lang="ru-RU" sz="2400" dirty="0" smtClean="0"/>
            <a:t>3 задачи </a:t>
          </a:r>
        </a:p>
        <a:p>
          <a:r>
            <a:rPr lang="ru-RU" sz="2400" dirty="0" smtClean="0"/>
            <a:t>(5 мин./задачу)</a:t>
          </a:r>
        </a:p>
        <a:p>
          <a:r>
            <a:rPr lang="ru-RU" sz="2400" u="sng" dirty="0" smtClean="0"/>
            <a:t>Участники:</a:t>
          </a:r>
          <a:r>
            <a:rPr lang="ru-RU" sz="2400" dirty="0" smtClean="0"/>
            <a:t> 10 команд, 1-2, 3-4, 5-6 класс</a:t>
          </a:r>
          <a:endParaRPr lang="ru-RU" sz="2400" dirty="0"/>
        </a:p>
      </dgm:t>
    </dgm:pt>
    <dgm:pt modelId="{41A2DA68-2E06-4A3B-951F-41BD06BEFF32}" type="parTrans" cxnId="{8E3E7014-CD62-447A-869C-868887342E96}">
      <dgm:prSet/>
      <dgm:spPr/>
      <dgm:t>
        <a:bodyPr/>
        <a:lstStyle/>
        <a:p>
          <a:endParaRPr lang="ru-RU" sz="2400"/>
        </a:p>
      </dgm:t>
    </dgm:pt>
    <dgm:pt modelId="{E83E20E6-E7BB-4F4E-B23D-7B7D1F1D842E}" type="sibTrans" cxnId="{8E3E7014-CD62-447A-869C-868887342E96}">
      <dgm:prSet/>
      <dgm:spPr/>
      <dgm:t>
        <a:bodyPr/>
        <a:lstStyle/>
        <a:p>
          <a:endParaRPr lang="ru-RU" sz="2400"/>
        </a:p>
      </dgm:t>
    </dgm:pt>
    <dgm:pt modelId="{68E5D43C-D7F0-45D5-9459-9D17B706F4F7}" type="pres">
      <dgm:prSet presAssocID="{808C68C4-F0AE-4426-9717-72513D19B9AA}" presName="Name0" presStyleCnt="0">
        <dgm:presLayoutVars>
          <dgm:dir/>
          <dgm:animLvl val="lvl"/>
          <dgm:resizeHandles val="exact"/>
        </dgm:presLayoutVars>
      </dgm:prSet>
      <dgm:spPr/>
    </dgm:pt>
    <dgm:pt modelId="{0F43E2ED-56C2-4DA4-81FF-4B4F910B5E8C}" type="pres">
      <dgm:prSet presAssocID="{167B0AC1-B560-49E7-9049-1E4CCCADA140}" presName="Name8" presStyleCnt="0"/>
      <dgm:spPr/>
    </dgm:pt>
    <dgm:pt modelId="{B9F6F09B-DDA6-4030-95B8-51531AC403C8}" type="pres">
      <dgm:prSet presAssocID="{167B0AC1-B560-49E7-9049-1E4CCCADA140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3388E-951D-4A93-A9D8-31CAA4131098}" type="pres">
      <dgm:prSet presAssocID="{167B0AC1-B560-49E7-9049-1E4CCCADA1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84CC1-2825-40F9-BD1D-5767123CF52F}" type="pres">
      <dgm:prSet presAssocID="{35A9652C-C955-4587-9A3C-6BAF2C1797F4}" presName="Name8" presStyleCnt="0"/>
      <dgm:spPr/>
    </dgm:pt>
    <dgm:pt modelId="{C8C7ECDE-FC3F-48E7-A00D-DE955782E15E}" type="pres">
      <dgm:prSet presAssocID="{35A9652C-C955-4587-9A3C-6BAF2C1797F4}" presName="level" presStyleLbl="node1" presStyleIdx="1" presStyleCnt="3" custLinFactNeighborX="126" custLinFactNeighborY="21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5ACC1-E9B2-4787-9EEE-B3021205F1F7}" type="pres">
      <dgm:prSet presAssocID="{35A9652C-C955-4587-9A3C-6BAF2C1797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5D09D-0DB3-4194-9886-459CDE9E12CD}" type="pres">
      <dgm:prSet presAssocID="{7F4362DC-98A5-40ED-BD6E-6654E706BD46}" presName="Name8" presStyleCnt="0"/>
      <dgm:spPr/>
    </dgm:pt>
    <dgm:pt modelId="{BC3A0A05-FF02-4062-8750-0A754614D497}" type="pres">
      <dgm:prSet presAssocID="{7F4362DC-98A5-40ED-BD6E-6654E706BD4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9ED7B-567E-414B-876F-43BDD25A02B2}" type="pres">
      <dgm:prSet presAssocID="{7F4362DC-98A5-40ED-BD6E-6654E706BD4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1BFCFE-0DBE-401B-85AD-DBA55DFC11F6}" type="presOf" srcId="{167B0AC1-B560-49E7-9049-1E4CCCADA140}" destId="{E523388E-951D-4A93-A9D8-31CAA4131098}" srcOrd="1" destOrd="0" presId="urn:microsoft.com/office/officeart/2005/8/layout/pyramid1"/>
    <dgm:cxn modelId="{2AAF4888-DB7A-49DB-BE49-00586E4E2C0E}" type="presOf" srcId="{7F4362DC-98A5-40ED-BD6E-6654E706BD46}" destId="{9149ED7B-567E-414B-876F-43BDD25A02B2}" srcOrd="1" destOrd="0" presId="urn:microsoft.com/office/officeart/2005/8/layout/pyramid1"/>
    <dgm:cxn modelId="{5A55FBFA-94C4-42CF-92ED-89E1D062CE97}" type="presOf" srcId="{7F4362DC-98A5-40ED-BD6E-6654E706BD46}" destId="{BC3A0A05-FF02-4062-8750-0A754614D497}" srcOrd="0" destOrd="0" presId="urn:microsoft.com/office/officeart/2005/8/layout/pyramid1"/>
    <dgm:cxn modelId="{A71017B0-EBBC-4C71-AFC9-343F64E5E3F9}" srcId="{808C68C4-F0AE-4426-9717-72513D19B9AA}" destId="{35A9652C-C955-4587-9A3C-6BAF2C1797F4}" srcOrd="1" destOrd="0" parTransId="{021A0DEE-B0F3-4CC9-91F5-8A37BCA23D52}" sibTransId="{25718385-1ABA-43E2-985A-90286581B12B}"/>
    <dgm:cxn modelId="{DEE836C9-6F6E-4B66-90F0-4F9212FCF360}" type="presOf" srcId="{808C68C4-F0AE-4426-9717-72513D19B9AA}" destId="{68E5D43C-D7F0-45D5-9459-9D17B706F4F7}" srcOrd="0" destOrd="0" presId="urn:microsoft.com/office/officeart/2005/8/layout/pyramid1"/>
    <dgm:cxn modelId="{8E3E7014-CD62-447A-869C-868887342E96}" srcId="{808C68C4-F0AE-4426-9717-72513D19B9AA}" destId="{7F4362DC-98A5-40ED-BD6E-6654E706BD46}" srcOrd="2" destOrd="0" parTransId="{41A2DA68-2E06-4A3B-951F-41BD06BEFF32}" sibTransId="{E83E20E6-E7BB-4F4E-B23D-7B7D1F1D842E}"/>
    <dgm:cxn modelId="{57504822-4677-4AE7-9551-B87F19E097FE}" type="presOf" srcId="{35A9652C-C955-4587-9A3C-6BAF2C1797F4}" destId="{C8A5ACC1-E9B2-4787-9EEE-B3021205F1F7}" srcOrd="1" destOrd="0" presId="urn:microsoft.com/office/officeart/2005/8/layout/pyramid1"/>
    <dgm:cxn modelId="{2FA2EF43-2D08-4BF0-B3CD-566DAACDF7D3}" type="presOf" srcId="{35A9652C-C955-4587-9A3C-6BAF2C1797F4}" destId="{C8C7ECDE-FC3F-48E7-A00D-DE955782E15E}" srcOrd="0" destOrd="0" presId="urn:microsoft.com/office/officeart/2005/8/layout/pyramid1"/>
    <dgm:cxn modelId="{1C881538-4FAE-439E-8386-06E931AEA540}" type="presOf" srcId="{167B0AC1-B560-49E7-9049-1E4CCCADA140}" destId="{B9F6F09B-DDA6-4030-95B8-51531AC403C8}" srcOrd="0" destOrd="0" presId="urn:microsoft.com/office/officeart/2005/8/layout/pyramid1"/>
    <dgm:cxn modelId="{340BABED-FE32-4937-B797-03ACF2FFA6E2}" srcId="{808C68C4-F0AE-4426-9717-72513D19B9AA}" destId="{167B0AC1-B560-49E7-9049-1E4CCCADA140}" srcOrd="0" destOrd="0" parTransId="{F9E94677-1D38-45AD-B1E4-F9FABC10C9D6}" sibTransId="{A72A24E0-1D8D-46EE-83E6-D43596ADBE20}"/>
    <dgm:cxn modelId="{AFCB77B6-A210-42F3-AEE3-F40F32863434}" type="presParOf" srcId="{68E5D43C-D7F0-45D5-9459-9D17B706F4F7}" destId="{0F43E2ED-56C2-4DA4-81FF-4B4F910B5E8C}" srcOrd="0" destOrd="0" presId="urn:microsoft.com/office/officeart/2005/8/layout/pyramid1"/>
    <dgm:cxn modelId="{F9459B91-D4D6-478D-880C-A75B0E9428E4}" type="presParOf" srcId="{0F43E2ED-56C2-4DA4-81FF-4B4F910B5E8C}" destId="{B9F6F09B-DDA6-4030-95B8-51531AC403C8}" srcOrd="0" destOrd="0" presId="urn:microsoft.com/office/officeart/2005/8/layout/pyramid1"/>
    <dgm:cxn modelId="{FCFBC172-DC52-431B-9D0F-D5903133B59E}" type="presParOf" srcId="{0F43E2ED-56C2-4DA4-81FF-4B4F910B5E8C}" destId="{E523388E-951D-4A93-A9D8-31CAA4131098}" srcOrd="1" destOrd="0" presId="urn:microsoft.com/office/officeart/2005/8/layout/pyramid1"/>
    <dgm:cxn modelId="{7AE153C1-1108-486E-82C6-F74A2A79B06D}" type="presParOf" srcId="{68E5D43C-D7F0-45D5-9459-9D17B706F4F7}" destId="{1BD84CC1-2825-40F9-BD1D-5767123CF52F}" srcOrd="1" destOrd="0" presId="urn:microsoft.com/office/officeart/2005/8/layout/pyramid1"/>
    <dgm:cxn modelId="{2B41C97E-C61C-41FC-9E20-8F6E377EA5EC}" type="presParOf" srcId="{1BD84CC1-2825-40F9-BD1D-5767123CF52F}" destId="{C8C7ECDE-FC3F-48E7-A00D-DE955782E15E}" srcOrd="0" destOrd="0" presId="urn:microsoft.com/office/officeart/2005/8/layout/pyramid1"/>
    <dgm:cxn modelId="{C0796F52-1F61-46CB-B6AE-E05F5C37A3C5}" type="presParOf" srcId="{1BD84CC1-2825-40F9-BD1D-5767123CF52F}" destId="{C8A5ACC1-E9B2-4787-9EEE-B3021205F1F7}" srcOrd="1" destOrd="0" presId="urn:microsoft.com/office/officeart/2005/8/layout/pyramid1"/>
    <dgm:cxn modelId="{061616AB-631E-4AFD-AC3F-811113505B92}" type="presParOf" srcId="{68E5D43C-D7F0-45D5-9459-9D17B706F4F7}" destId="{A925D09D-0DB3-4194-9886-459CDE9E12CD}" srcOrd="2" destOrd="0" presId="urn:microsoft.com/office/officeart/2005/8/layout/pyramid1"/>
    <dgm:cxn modelId="{AACA1FFF-9870-4916-BB6C-D1A8D427CE42}" type="presParOf" srcId="{A925D09D-0DB3-4194-9886-459CDE9E12CD}" destId="{BC3A0A05-FF02-4062-8750-0A754614D497}" srcOrd="0" destOrd="0" presId="urn:microsoft.com/office/officeart/2005/8/layout/pyramid1"/>
    <dgm:cxn modelId="{ECA3EEFF-D8BF-41E3-8B62-F50E22B8B23E}" type="presParOf" srcId="{A925D09D-0DB3-4194-9886-459CDE9E12CD}" destId="{9149ED7B-567E-414B-876F-43BDD25A02B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8FA177-F3B3-48C1-8E7B-487E4FF1FAA4}" type="doc">
      <dgm:prSet loTypeId="urn:microsoft.com/office/officeart/2005/8/layout/radial6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45FFAAD-A12C-4EA8-A32F-7EC00C6C0BE4}">
      <dgm:prSet phldrT="[Текст]" custT="1"/>
      <dgm:spPr/>
      <dgm:t>
        <a:bodyPr/>
        <a:lstStyle/>
        <a:p>
          <a:r>
            <a:rPr lang="ru-RU" sz="2400" b="1" dirty="0" smtClean="0"/>
            <a:t>капитан</a:t>
          </a:r>
          <a:endParaRPr lang="ru-RU" sz="2400" b="1" dirty="0"/>
        </a:p>
      </dgm:t>
    </dgm:pt>
    <dgm:pt modelId="{8E14409C-4061-4D2F-833D-C8BFD16DE3DF}" type="parTrans" cxnId="{2B5732D2-D2A0-4321-9B9D-A2D28B25BE1D}">
      <dgm:prSet/>
      <dgm:spPr/>
      <dgm:t>
        <a:bodyPr/>
        <a:lstStyle/>
        <a:p>
          <a:endParaRPr lang="ru-RU"/>
        </a:p>
      </dgm:t>
    </dgm:pt>
    <dgm:pt modelId="{EF10FAC3-1DC0-4334-B8BA-E4D54A0C9A08}" type="sibTrans" cxnId="{2B5732D2-D2A0-4321-9B9D-A2D28B25BE1D}">
      <dgm:prSet/>
      <dgm:spPr/>
      <dgm:t>
        <a:bodyPr/>
        <a:lstStyle/>
        <a:p>
          <a:endParaRPr lang="ru-RU"/>
        </a:p>
      </dgm:t>
    </dgm:pt>
    <dgm:pt modelId="{F33398A8-AAD1-4268-9A50-77395B183004}">
      <dgm:prSet phldrT="[Текст]"/>
      <dgm:spPr/>
      <dgm:t>
        <a:bodyPr/>
        <a:lstStyle/>
        <a:p>
          <a:r>
            <a:rPr lang="ru-RU" dirty="0" smtClean="0"/>
            <a:t>генератор идей</a:t>
          </a:r>
          <a:endParaRPr lang="ru-RU" dirty="0"/>
        </a:p>
      </dgm:t>
    </dgm:pt>
    <dgm:pt modelId="{F9E4EEA5-B0B0-406D-830D-6E238C890330}" type="parTrans" cxnId="{D667AFAC-1F3C-4E49-8CBF-B65DA3D820A8}">
      <dgm:prSet/>
      <dgm:spPr/>
      <dgm:t>
        <a:bodyPr/>
        <a:lstStyle/>
        <a:p>
          <a:endParaRPr lang="ru-RU"/>
        </a:p>
      </dgm:t>
    </dgm:pt>
    <dgm:pt modelId="{66C84291-B598-4A36-8956-74A9F372A0DE}" type="sibTrans" cxnId="{D667AFAC-1F3C-4E49-8CBF-B65DA3D820A8}">
      <dgm:prSet/>
      <dgm:spPr/>
      <dgm:t>
        <a:bodyPr/>
        <a:lstStyle/>
        <a:p>
          <a:endParaRPr lang="ru-RU"/>
        </a:p>
      </dgm:t>
    </dgm:pt>
    <dgm:pt modelId="{4A29B6C0-74F7-45EA-BED8-3888139401A6}">
      <dgm:prSet phldrT="[Текст]"/>
      <dgm:spPr/>
      <dgm:t>
        <a:bodyPr/>
        <a:lstStyle/>
        <a:p>
          <a:r>
            <a:rPr lang="ru-RU" b="1" dirty="0" smtClean="0"/>
            <a:t>докладчик</a:t>
          </a:r>
          <a:endParaRPr lang="ru-RU" b="1" dirty="0"/>
        </a:p>
      </dgm:t>
    </dgm:pt>
    <dgm:pt modelId="{EFD995E3-2197-47C3-A5CC-CD4CE0929CA8}" type="parTrans" cxnId="{0B04A47F-A70F-4051-9C79-1817BBA2910E}">
      <dgm:prSet/>
      <dgm:spPr/>
      <dgm:t>
        <a:bodyPr/>
        <a:lstStyle/>
        <a:p>
          <a:endParaRPr lang="ru-RU"/>
        </a:p>
      </dgm:t>
    </dgm:pt>
    <dgm:pt modelId="{1592A10F-22FA-469D-9CC2-175CE9B07A42}" type="sibTrans" cxnId="{0B04A47F-A70F-4051-9C79-1817BBA2910E}">
      <dgm:prSet/>
      <dgm:spPr/>
      <dgm:t>
        <a:bodyPr/>
        <a:lstStyle/>
        <a:p>
          <a:endParaRPr lang="ru-RU"/>
        </a:p>
      </dgm:t>
    </dgm:pt>
    <dgm:pt modelId="{3F4D9AAB-CD68-4393-B6C6-2E4C3D0F3A0D}">
      <dgm:prSet phldrT="[Текст]"/>
      <dgm:spPr/>
      <dgm:t>
        <a:bodyPr/>
        <a:lstStyle/>
        <a:p>
          <a:r>
            <a:rPr lang="ru-RU" dirty="0" smtClean="0"/>
            <a:t>генератор идей</a:t>
          </a:r>
          <a:endParaRPr lang="ru-RU" dirty="0"/>
        </a:p>
      </dgm:t>
    </dgm:pt>
    <dgm:pt modelId="{BE1BC15B-9B0C-46C1-A464-7A1B0A1B4209}" type="parTrans" cxnId="{53CEC644-F7BD-4E91-B0CC-746CC51FFE19}">
      <dgm:prSet/>
      <dgm:spPr/>
      <dgm:t>
        <a:bodyPr/>
        <a:lstStyle/>
        <a:p>
          <a:endParaRPr lang="ru-RU"/>
        </a:p>
      </dgm:t>
    </dgm:pt>
    <dgm:pt modelId="{FBE94324-E389-4173-96C0-0B2F82582083}" type="sibTrans" cxnId="{53CEC644-F7BD-4E91-B0CC-746CC51FFE19}">
      <dgm:prSet/>
      <dgm:spPr/>
      <dgm:t>
        <a:bodyPr/>
        <a:lstStyle/>
        <a:p>
          <a:endParaRPr lang="ru-RU"/>
        </a:p>
      </dgm:t>
    </dgm:pt>
    <dgm:pt modelId="{41FD3838-9EF2-44D6-B978-3CB389880B44}">
      <dgm:prSet phldrT="[Текст]"/>
      <dgm:spPr/>
      <dgm:t>
        <a:bodyPr/>
        <a:lstStyle/>
        <a:p>
          <a:r>
            <a:rPr lang="ru-RU" b="1" dirty="0" smtClean="0"/>
            <a:t>секретарь</a:t>
          </a:r>
          <a:endParaRPr lang="ru-RU" b="1" dirty="0"/>
        </a:p>
      </dgm:t>
    </dgm:pt>
    <dgm:pt modelId="{D8FF693B-D0A4-4682-9792-E76969986D4C}" type="parTrans" cxnId="{3EA744F7-44C6-47E9-B5C1-5892B9853B00}">
      <dgm:prSet/>
      <dgm:spPr/>
      <dgm:t>
        <a:bodyPr/>
        <a:lstStyle/>
        <a:p>
          <a:endParaRPr lang="ru-RU"/>
        </a:p>
      </dgm:t>
    </dgm:pt>
    <dgm:pt modelId="{AC18374F-DE33-4B09-9344-D35CEA0516B3}" type="sibTrans" cxnId="{3EA744F7-44C6-47E9-B5C1-5892B9853B00}">
      <dgm:prSet/>
      <dgm:spPr/>
      <dgm:t>
        <a:bodyPr/>
        <a:lstStyle/>
        <a:p>
          <a:endParaRPr lang="ru-RU"/>
        </a:p>
      </dgm:t>
    </dgm:pt>
    <dgm:pt modelId="{704ACAA6-B45C-4FDC-9539-674D107500B8}" type="pres">
      <dgm:prSet presAssocID="{EF8FA177-F3B3-48C1-8E7B-487E4FF1FA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A64345-7F35-4945-936F-D96E6653B6F4}" type="pres">
      <dgm:prSet presAssocID="{E45FFAAD-A12C-4EA8-A32F-7EC00C6C0BE4}" presName="centerShape" presStyleLbl="node0" presStyleIdx="0" presStyleCnt="1"/>
      <dgm:spPr/>
      <dgm:t>
        <a:bodyPr/>
        <a:lstStyle/>
        <a:p>
          <a:endParaRPr lang="ru-RU"/>
        </a:p>
      </dgm:t>
    </dgm:pt>
    <dgm:pt modelId="{DD70F5A1-0A64-4E78-8900-0F8B79FBFD9B}" type="pres">
      <dgm:prSet presAssocID="{F33398A8-AAD1-4268-9A50-77395B18300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2C29D-CEE3-4AC6-9C85-F05B59AD88B9}" type="pres">
      <dgm:prSet presAssocID="{F33398A8-AAD1-4268-9A50-77395B183004}" presName="dummy" presStyleCnt="0"/>
      <dgm:spPr/>
    </dgm:pt>
    <dgm:pt modelId="{86BAB657-419F-4E6C-A450-658052DEDAF4}" type="pres">
      <dgm:prSet presAssocID="{66C84291-B598-4A36-8956-74A9F372A0DE}" presName="sibTrans" presStyleLbl="sibTrans2D1" presStyleIdx="0" presStyleCnt="4"/>
      <dgm:spPr/>
      <dgm:t>
        <a:bodyPr/>
        <a:lstStyle/>
        <a:p>
          <a:endParaRPr lang="ru-RU"/>
        </a:p>
      </dgm:t>
    </dgm:pt>
    <dgm:pt modelId="{4A022DF8-A48F-434A-B0EE-334258FACFE3}" type="pres">
      <dgm:prSet presAssocID="{4A29B6C0-74F7-45EA-BED8-3888139401A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D8A8D-737E-446A-A493-9B1BA4FF0585}" type="pres">
      <dgm:prSet presAssocID="{4A29B6C0-74F7-45EA-BED8-3888139401A6}" presName="dummy" presStyleCnt="0"/>
      <dgm:spPr/>
    </dgm:pt>
    <dgm:pt modelId="{A908A440-4017-43BD-971D-145F5FEE49DE}" type="pres">
      <dgm:prSet presAssocID="{1592A10F-22FA-469D-9CC2-175CE9B07A42}" presName="sibTrans" presStyleLbl="sibTrans2D1" presStyleIdx="1" presStyleCnt="4"/>
      <dgm:spPr/>
      <dgm:t>
        <a:bodyPr/>
        <a:lstStyle/>
        <a:p>
          <a:endParaRPr lang="ru-RU"/>
        </a:p>
      </dgm:t>
    </dgm:pt>
    <dgm:pt modelId="{586B01D0-196F-46BF-A1B2-1316B800579E}" type="pres">
      <dgm:prSet presAssocID="{3F4D9AAB-CD68-4393-B6C6-2E4C3D0F3A0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134C1-E155-467A-8545-64057F4FB9F1}" type="pres">
      <dgm:prSet presAssocID="{3F4D9AAB-CD68-4393-B6C6-2E4C3D0F3A0D}" presName="dummy" presStyleCnt="0"/>
      <dgm:spPr/>
    </dgm:pt>
    <dgm:pt modelId="{81ECE6E1-359E-477B-B2C8-1D102D332890}" type="pres">
      <dgm:prSet presAssocID="{FBE94324-E389-4173-96C0-0B2F82582083}" presName="sibTrans" presStyleLbl="sibTrans2D1" presStyleIdx="2" presStyleCnt="4"/>
      <dgm:spPr/>
      <dgm:t>
        <a:bodyPr/>
        <a:lstStyle/>
        <a:p>
          <a:endParaRPr lang="ru-RU"/>
        </a:p>
      </dgm:t>
    </dgm:pt>
    <dgm:pt modelId="{1BBB8584-709A-4DC4-AB44-B0015D4C1508}" type="pres">
      <dgm:prSet presAssocID="{41FD3838-9EF2-44D6-B978-3CB389880B4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FA59DC-A33E-48EF-BE58-8C85F79DE6EF}" type="pres">
      <dgm:prSet presAssocID="{41FD3838-9EF2-44D6-B978-3CB389880B44}" presName="dummy" presStyleCnt="0"/>
      <dgm:spPr/>
    </dgm:pt>
    <dgm:pt modelId="{94074A12-F624-4C67-BB0C-6D99077274B7}" type="pres">
      <dgm:prSet presAssocID="{AC18374F-DE33-4B09-9344-D35CEA0516B3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E31B1951-94DA-4B25-BE14-F15D71AE6CB7}" type="presOf" srcId="{EF8FA177-F3B3-48C1-8E7B-487E4FF1FAA4}" destId="{704ACAA6-B45C-4FDC-9539-674D107500B8}" srcOrd="0" destOrd="0" presId="urn:microsoft.com/office/officeart/2005/8/layout/radial6"/>
    <dgm:cxn modelId="{53CEC644-F7BD-4E91-B0CC-746CC51FFE19}" srcId="{E45FFAAD-A12C-4EA8-A32F-7EC00C6C0BE4}" destId="{3F4D9AAB-CD68-4393-B6C6-2E4C3D0F3A0D}" srcOrd="2" destOrd="0" parTransId="{BE1BC15B-9B0C-46C1-A464-7A1B0A1B4209}" sibTransId="{FBE94324-E389-4173-96C0-0B2F82582083}"/>
    <dgm:cxn modelId="{D6730FAD-38FE-4F0E-A36E-1A64C1456D1C}" type="presOf" srcId="{3F4D9AAB-CD68-4393-B6C6-2E4C3D0F3A0D}" destId="{586B01D0-196F-46BF-A1B2-1316B800579E}" srcOrd="0" destOrd="0" presId="urn:microsoft.com/office/officeart/2005/8/layout/radial6"/>
    <dgm:cxn modelId="{7A5B7AE2-C128-4BCD-940E-FB36AABDA55D}" type="presOf" srcId="{4A29B6C0-74F7-45EA-BED8-3888139401A6}" destId="{4A022DF8-A48F-434A-B0EE-334258FACFE3}" srcOrd="0" destOrd="0" presId="urn:microsoft.com/office/officeart/2005/8/layout/radial6"/>
    <dgm:cxn modelId="{EBCB400E-50D9-4B35-977E-0DAA91CEAAF1}" type="presOf" srcId="{FBE94324-E389-4173-96C0-0B2F82582083}" destId="{81ECE6E1-359E-477B-B2C8-1D102D332890}" srcOrd="0" destOrd="0" presId="urn:microsoft.com/office/officeart/2005/8/layout/radial6"/>
    <dgm:cxn modelId="{3EA744F7-44C6-47E9-B5C1-5892B9853B00}" srcId="{E45FFAAD-A12C-4EA8-A32F-7EC00C6C0BE4}" destId="{41FD3838-9EF2-44D6-B978-3CB389880B44}" srcOrd="3" destOrd="0" parTransId="{D8FF693B-D0A4-4682-9792-E76969986D4C}" sibTransId="{AC18374F-DE33-4B09-9344-D35CEA0516B3}"/>
    <dgm:cxn modelId="{843AC756-D825-44F5-89BD-049A1ED0D58F}" type="presOf" srcId="{AC18374F-DE33-4B09-9344-D35CEA0516B3}" destId="{94074A12-F624-4C67-BB0C-6D99077274B7}" srcOrd="0" destOrd="0" presId="urn:microsoft.com/office/officeart/2005/8/layout/radial6"/>
    <dgm:cxn modelId="{D667AFAC-1F3C-4E49-8CBF-B65DA3D820A8}" srcId="{E45FFAAD-A12C-4EA8-A32F-7EC00C6C0BE4}" destId="{F33398A8-AAD1-4268-9A50-77395B183004}" srcOrd="0" destOrd="0" parTransId="{F9E4EEA5-B0B0-406D-830D-6E238C890330}" sibTransId="{66C84291-B598-4A36-8956-74A9F372A0DE}"/>
    <dgm:cxn modelId="{0B04A47F-A70F-4051-9C79-1817BBA2910E}" srcId="{E45FFAAD-A12C-4EA8-A32F-7EC00C6C0BE4}" destId="{4A29B6C0-74F7-45EA-BED8-3888139401A6}" srcOrd="1" destOrd="0" parTransId="{EFD995E3-2197-47C3-A5CC-CD4CE0929CA8}" sibTransId="{1592A10F-22FA-469D-9CC2-175CE9B07A42}"/>
    <dgm:cxn modelId="{2B5732D2-D2A0-4321-9B9D-A2D28B25BE1D}" srcId="{EF8FA177-F3B3-48C1-8E7B-487E4FF1FAA4}" destId="{E45FFAAD-A12C-4EA8-A32F-7EC00C6C0BE4}" srcOrd="0" destOrd="0" parTransId="{8E14409C-4061-4D2F-833D-C8BFD16DE3DF}" sibTransId="{EF10FAC3-1DC0-4334-B8BA-E4D54A0C9A08}"/>
    <dgm:cxn modelId="{D2327543-6421-4550-BE28-AAD8AF028C72}" type="presOf" srcId="{41FD3838-9EF2-44D6-B978-3CB389880B44}" destId="{1BBB8584-709A-4DC4-AB44-B0015D4C1508}" srcOrd="0" destOrd="0" presId="urn:microsoft.com/office/officeart/2005/8/layout/radial6"/>
    <dgm:cxn modelId="{C607DCB3-444D-40CF-B015-DCB7FFB61595}" type="presOf" srcId="{E45FFAAD-A12C-4EA8-A32F-7EC00C6C0BE4}" destId="{A1A64345-7F35-4945-936F-D96E6653B6F4}" srcOrd="0" destOrd="0" presId="urn:microsoft.com/office/officeart/2005/8/layout/radial6"/>
    <dgm:cxn modelId="{836AF9FD-BAF6-4CE7-9B1D-F59FABDE20F3}" type="presOf" srcId="{1592A10F-22FA-469D-9CC2-175CE9B07A42}" destId="{A908A440-4017-43BD-971D-145F5FEE49DE}" srcOrd="0" destOrd="0" presId="urn:microsoft.com/office/officeart/2005/8/layout/radial6"/>
    <dgm:cxn modelId="{EAC38033-82B9-437B-AC2C-89923B0B8212}" type="presOf" srcId="{F33398A8-AAD1-4268-9A50-77395B183004}" destId="{DD70F5A1-0A64-4E78-8900-0F8B79FBFD9B}" srcOrd="0" destOrd="0" presId="urn:microsoft.com/office/officeart/2005/8/layout/radial6"/>
    <dgm:cxn modelId="{126D0868-2251-42AE-A75B-1F93CB49B46C}" type="presOf" srcId="{66C84291-B598-4A36-8956-74A9F372A0DE}" destId="{86BAB657-419F-4E6C-A450-658052DEDAF4}" srcOrd="0" destOrd="0" presId="urn:microsoft.com/office/officeart/2005/8/layout/radial6"/>
    <dgm:cxn modelId="{0C05AB34-0889-4E60-9D63-ADAB70022D89}" type="presParOf" srcId="{704ACAA6-B45C-4FDC-9539-674D107500B8}" destId="{A1A64345-7F35-4945-936F-D96E6653B6F4}" srcOrd="0" destOrd="0" presId="urn:microsoft.com/office/officeart/2005/8/layout/radial6"/>
    <dgm:cxn modelId="{6E480FB7-FC5D-4B5E-8AC4-0CB5834FE425}" type="presParOf" srcId="{704ACAA6-B45C-4FDC-9539-674D107500B8}" destId="{DD70F5A1-0A64-4E78-8900-0F8B79FBFD9B}" srcOrd="1" destOrd="0" presId="urn:microsoft.com/office/officeart/2005/8/layout/radial6"/>
    <dgm:cxn modelId="{306DA49B-62B0-4E8C-A00A-435944AB76A7}" type="presParOf" srcId="{704ACAA6-B45C-4FDC-9539-674D107500B8}" destId="{48C2C29D-CEE3-4AC6-9C85-F05B59AD88B9}" srcOrd="2" destOrd="0" presId="urn:microsoft.com/office/officeart/2005/8/layout/radial6"/>
    <dgm:cxn modelId="{8A332FBB-A319-48BE-A1D2-53BB62EE19EC}" type="presParOf" srcId="{704ACAA6-B45C-4FDC-9539-674D107500B8}" destId="{86BAB657-419F-4E6C-A450-658052DEDAF4}" srcOrd="3" destOrd="0" presId="urn:microsoft.com/office/officeart/2005/8/layout/radial6"/>
    <dgm:cxn modelId="{B85CF025-5C1E-47F0-BDFA-819174022F7B}" type="presParOf" srcId="{704ACAA6-B45C-4FDC-9539-674D107500B8}" destId="{4A022DF8-A48F-434A-B0EE-334258FACFE3}" srcOrd="4" destOrd="0" presId="urn:microsoft.com/office/officeart/2005/8/layout/radial6"/>
    <dgm:cxn modelId="{6956FE45-F92C-4863-A12A-DF28FC8DAB70}" type="presParOf" srcId="{704ACAA6-B45C-4FDC-9539-674D107500B8}" destId="{69AD8A8D-737E-446A-A493-9B1BA4FF0585}" srcOrd="5" destOrd="0" presId="urn:microsoft.com/office/officeart/2005/8/layout/radial6"/>
    <dgm:cxn modelId="{E2425F41-A2F4-4AA2-8F9D-6868B33ECCE1}" type="presParOf" srcId="{704ACAA6-B45C-4FDC-9539-674D107500B8}" destId="{A908A440-4017-43BD-971D-145F5FEE49DE}" srcOrd="6" destOrd="0" presId="urn:microsoft.com/office/officeart/2005/8/layout/radial6"/>
    <dgm:cxn modelId="{586211AC-473E-410A-A399-74FB48C8434A}" type="presParOf" srcId="{704ACAA6-B45C-4FDC-9539-674D107500B8}" destId="{586B01D0-196F-46BF-A1B2-1316B800579E}" srcOrd="7" destOrd="0" presId="urn:microsoft.com/office/officeart/2005/8/layout/radial6"/>
    <dgm:cxn modelId="{58997166-74C3-4926-BBCE-A1FFDEBF204B}" type="presParOf" srcId="{704ACAA6-B45C-4FDC-9539-674D107500B8}" destId="{DD9134C1-E155-467A-8545-64057F4FB9F1}" srcOrd="8" destOrd="0" presId="urn:microsoft.com/office/officeart/2005/8/layout/radial6"/>
    <dgm:cxn modelId="{2AB339AE-E742-4277-A858-26B823E31465}" type="presParOf" srcId="{704ACAA6-B45C-4FDC-9539-674D107500B8}" destId="{81ECE6E1-359E-477B-B2C8-1D102D332890}" srcOrd="9" destOrd="0" presId="urn:microsoft.com/office/officeart/2005/8/layout/radial6"/>
    <dgm:cxn modelId="{131BA841-902F-4F6A-A1C1-784EB90FA77D}" type="presParOf" srcId="{704ACAA6-B45C-4FDC-9539-674D107500B8}" destId="{1BBB8584-709A-4DC4-AB44-B0015D4C1508}" srcOrd="10" destOrd="0" presId="urn:microsoft.com/office/officeart/2005/8/layout/radial6"/>
    <dgm:cxn modelId="{B433B149-0F71-47BB-A173-A388E136FBCF}" type="presParOf" srcId="{704ACAA6-B45C-4FDC-9539-674D107500B8}" destId="{F8FA59DC-A33E-48EF-BE58-8C85F79DE6EF}" srcOrd="11" destOrd="0" presId="urn:microsoft.com/office/officeart/2005/8/layout/radial6"/>
    <dgm:cxn modelId="{C0FB6DAC-D4EE-4BB6-9002-F48A7E3C63B2}" type="presParOf" srcId="{704ACAA6-B45C-4FDC-9539-674D107500B8}" destId="{94074A12-F624-4C67-BB0C-6D99077274B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DEDC5D-CD36-4193-AD46-759A067346C6}">
      <dsp:nvSpPr>
        <dsp:cNvPr id="0" name=""/>
        <dsp:cNvSpPr/>
      </dsp:nvSpPr>
      <dsp:spPr>
        <a:xfrm>
          <a:off x="1727" y="0"/>
          <a:ext cx="2688282" cy="45259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Освоение методов и приемов ТРИЗ</a:t>
          </a:r>
          <a:endParaRPr lang="ru-RU" sz="2400" kern="1200" dirty="0"/>
        </a:p>
      </dsp:txBody>
      <dsp:txXfrm>
        <a:off x="1727" y="1810385"/>
        <a:ext cx="2688282" cy="1810385"/>
      </dsp:txXfrm>
    </dsp:sp>
    <dsp:sp modelId="{54D210FD-402B-49AE-8C49-3F677AD8494F}">
      <dsp:nvSpPr>
        <dsp:cNvPr id="0" name=""/>
        <dsp:cNvSpPr/>
      </dsp:nvSpPr>
      <dsp:spPr>
        <a:xfrm>
          <a:off x="592296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4E44AF-7064-4D29-9F2A-C2E36764450F}">
      <dsp:nvSpPr>
        <dsp:cNvPr id="0" name=""/>
        <dsp:cNvSpPr/>
      </dsp:nvSpPr>
      <dsp:spPr>
        <a:xfrm>
          <a:off x="2770658" y="0"/>
          <a:ext cx="2688282" cy="4525963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Формы включения ТРИЗ в ОД</a:t>
          </a:r>
          <a:endParaRPr lang="ru-RU" sz="2400" kern="1200" dirty="0"/>
        </a:p>
      </dsp:txBody>
      <dsp:txXfrm>
        <a:off x="2770658" y="1810385"/>
        <a:ext cx="2688282" cy="1810385"/>
      </dsp:txXfrm>
    </dsp:sp>
    <dsp:sp modelId="{48F835FB-93A0-4189-BAA1-718183CF8AD6}">
      <dsp:nvSpPr>
        <dsp:cNvPr id="0" name=""/>
        <dsp:cNvSpPr/>
      </dsp:nvSpPr>
      <dsp:spPr>
        <a:xfrm>
          <a:off x="3361227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398FF5-624F-438D-BB21-5B8F66F43965}">
      <dsp:nvSpPr>
        <dsp:cNvPr id="0" name=""/>
        <dsp:cNvSpPr/>
      </dsp:nvSpPr>
      <dsp:spPr>
        <a:xfrm>
          <a:off x="5539589" y="0"/>
          <a:ext cx="2688282" cy="452596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Диссеминация опыта. Вопросы преемственности ДОУ-НОШ-ООШ</a:t>
          </a:r>
          <a:endParaRPr lang="ru-RU" sz="2400" kern="1200" dirty="0"/>
        </a:p>
      </dsp:txBody>
      <dsp:txXfrm>
        <a:off x="5539589" y="1810385"/>
        <a:ext cx="2688282" cy="1810385"/>
      </dsp:txXfrm>
    </dsp:sp>
    <dsp:sp modelId="{5BC21F13-0DBA-48E9-A78E-BF47F377F7D6}">
      <dsp:nvSpPr>
        <dsp:cNvPr id="0" name=""/>
        <dsp:cNvSpPr/>
      </dsp:nvSpPr>
      <dsp:spPr>
        <a:xfrm>
          <a:off x="6130158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C5513A-67CC-4679-B38F-43EE598C1B3A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6F09B-DDA6-4030-95B8-51531AC403C8}">
      <dsp:nvSpPr>
        <dsp:cNvPr id="0" name=""/>
        <dsp:cNvSpPr/>
      </dsp:nvSpPr>
      <dsp:spPr>
        <a:xfrm>
          <a:off x="2743200" y="0"/>
          <a:ext cx="2743199" cy="1508654"/>
        </a:xfrm>
        <a:prstGeom prst="trapezoid">
          <a:avLst>
            <a:gd name="adj" fmla="val 9091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Победитель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 команда из каждой возрастной категории</a:t>
          </a:r>
          <a:endParaRPr lang="ru-RU" sz="2400" kern="1200" dirty="0"/>
        </a:p>
      </dsp:txBody>
      <dsp:txXfrm>
        <a:off x="2743200" y="0"/>
        <a:ext cx="2743199" cy="1508654"/>
      </dsp:txXfrm>
    </dsp:sp>
    <dsp:sp modelId="{C8C7ECDE-FC3F-48E7-A00D-DE955782E15E}">
      <dsp:nvSpPr>
        <dsp:cNvPr id="0" name=""/>
        <dsp:cNvSpPr/>
      </dsp:nvSpPr>
      <dsp:spPr>
        <a:xfrm>
          <a:off x="1378512" y="1540773"/>
          <a:ext cx="5486399" cy="1508654"/>
        </a:xfrm>
        <a:prstGeom prst="trapezoid">
          <a:avLst>
            <a:gd name="adj" fmla="val 9091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/>
            <a:t>Финал:</a:t>
          </a:r>
          <a:r>
            <a:rPr lang="ru-RU" sz="2000" kern="1200" dirty="0" smtClean="0"/>
            <a:t> 2 задачи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u="sng" kern="1200" dirty="0" smtClean="0"/>
            <a:t>Участники: 4 </a:t>
          </a:r>
          <a:r>
            <a:rPr lang="ru-RU" sz="2000" kern="1200" dirty="0" smtClean="0"/>
            <a:t>команды, набравшие наибольшее количество баллов в отборочном туре.</a:t>
          </a:r>
          <a:endParaRPr lang="ru-RU" sz="2000" kern="1200" dirty="0"/>
        </a:p>
      </dsp:txBody>
      <dsp:txXfrm>
        <a:off x="2338632" y="1540773"/>
        <a:ext cx="3566160" cy="1508654"/>
      </dsp:txXfrm>
    </dsp:sp>
    <dsp:sp modelId="{BC3A0A05-FF02-4062-8750-0A754614D497}">
      <dsp:nvSpPr>
        <dsp:cNvPr id="0" name=""/>
        <dsp:cNvSpPr/>
      </dsp:nvSpPr>
      <dsp:spPr>
        <a:xfrm>
          <a:off x="0" y="3017308"/>
          <a:ext cx="8229600" cy="1508654"/>
        </a:xfrm>
        <a:prstGeom prst="trapezoid">
          <a:avLst>
            <a:gd name="adj" fmla="val 90915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Отборочный тур: </a:t>
          </a:r>
          <a:r>
            <a:rPr lang="ru-RU" sz="2400" kern="1200" dirty="0" smtClean="0"/>
            <a:t>3 задачи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(5 мин./задачу)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sng" kern="1200" dirty="0" smtClean="0"/>
            <a:t>Участники:</a:t>
          </a:r>
          <a:r>
            <a:rPr lang="ru-RU" sz="2400" kern="1200" dirty="0" smtClean="0"/>
            <a:t> 10 команд, 1-2, 3-4, 5-6 класс</a:t>
          </a:r>
          <a:endParaRPr lang="ru-RU" sz="2400" kern="1200" dirty="0"/>
        </a:p>
      </dsp:txBody>
      <dsp:txXfrm>
        <a:off x="1440179" y="3017308"/>
        <a:ext cx="5349240" cy="15086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74A12-F624-4C67-BB0C-6D99077274B7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CE6E1-359E-477B-B2C8-1D102D332890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8A440-4017-43BD-971D-145F5FEE49DE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BAB657-419F-4E6C-A450-658052DEDAF4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64345-7F35-4945-936F-D96E6653B6F4}">
      <dsp:nvSpPr>
        <dsp:cNvPr id="0" name=""/>
        <dsp:cNvSpPr/>
      </dsp:nvSpPr>
      <dsp:spPr>
        <a:xfrm>
          <a:off x="3313137" y="1461318"/>
          <a:ext cx="1603325" cy="16033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капитан</a:t>
          </a:r>
          <a:endParaRPr lang="ru-RU" sz="2400" b="1" kern="1200" dirty="0"/>
        </a:p>
      </dsp:txBody>
      <dsp:txXfrm>
        <a:off x="3547939" y="1696120"/>
        <a:ext cx="1133721" cy="1133721"/>
      </dsp:txXfrm>
    </dsp:sp>
    <dsp:sp modelId="{DD70F5A1-0A64-4E78-8900-0F8B79FBFD9B}">
      <dsp:nvSpPr>
        <dsp:cNvPr id="0" name=""/>
        <dsp:cNvSpPr/>
      </dsp:nvSpPr>
      <dsp:spPr>
        <a:xfrm>
          <a:off x="3553636" y="1079"/>
          <a:ext cx="1122327" cy="112232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генератор идей</a:t>
          </a:r>
          <a:endParaRPr lang="ru-RU" sz="1200" kern="1200" dirty="0"/>
        </a:p>
      </dsp:txBody>
      <dsp:txXfrm>
        <a:off x="3717997" y="165440"/>
        <a:ext cx="793605" cy="793605"/>
      </dsp:txXfrm>
    </dsp:sp>
    <dsp:sp modelId="{4A022DF8-A48F-434A-B0EE-334258FACFE3}">
      <dsp:nvSpPr>
        <dsp:cNvPr id="0" name=""/>
        <dsp:cNvSpPr/>
      </dsp:nvSpPr>
      <dsp:spPr>
        <a:xfrm>
          <a:off x="5254373" y="1701817"/>
          <a:ext cx="1122327" cy="1122327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докладчик</a:t>
          </a:r>
          <a:endParaRPr lang="ru-RU" sz="1200" b="1" kern="1200" dirty="0"/>
        </a:p>
      </dsp:txBody>
      <dsp:txXfrm>
        <a:off x="5418734" y="1866178"/>
        <a:ext cx="793605" cy="793605"/>
      </dsp:txXfrm>
    </dsp:sp>
    <dsp:sp modelId="{586B01D0-196F-46BF-A1B2-1316B800579E}">
      <dsp:nvSpPr>
        <dsp:cNvPr id="0" name=""/>
        <dsp:cNvSpPr/>
      </dsp:nvSpPr>
      <dsp:spPr>
        <a:xfrm>
          <a:off x="3553636" y="3402555"/>
          <a:ext cx="1122327" cy="1122327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генератор идей</a:t>
          </a:r>
          <a:endParaRPr lang="ru-RU" sz="1200" kern="1200" dirty="0"/>
        </a:p>
      </dsp:txBody>
      <dsp:txXfrm>
        <a:off x="3717997" y="3566916"/>
        <a:ext cx="793605" cy="793605"/>
      </dsp:txXfrm>
    </dsp:sp>
    <dsp:sp modelId="{1BBB8584-709A-4DC4-AB44-B0015D4C1508}">
      <dsp:nvSpPr>
        <dsp:cNvPr id="0" name=""/>
        <dsp:cNvSpPr/>
      </dsp:nvSpPr>
      <dsp:spPr>
        <a:xfrm>
          <a:off x="1852898" y="1701817"/>
          <a:ext cx="1122327" cy="112232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секретарь</a:t>
          </a:r>
          <a:endParaRPr lang="ru-RU" sz="1200" b="1" kern="1200" dirty="0"/>
        </a:p>
      </dsp:txBody>
      <dsp:txXfrm>
        <a:off x="2017259" y="1866178"/>
        <a:ext cx="793605" cy="793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6E923-EE90-4253-B1AA-219150535BB2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2FD68-A1A8-436D-85BD-246ECBA3A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1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8400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372035" y="1550894"/>
            <a:ext cx="8399999" cy="5170500"/>
          </a:xfrm>
          <a:prstGeom prst="roundRect">
            <a:avLst>
              <a:gd name="adj" fmla="val 297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4" name="Shape 14"/>
          <p:cNvSpPr/>
          <p:nvPr/>
        </p:nvSpPr>
        <p:spPr>
          <a:xfrm rot="10800000" flipH="1">
            <a:off x="372035" y="-120"/>
            <a:ext cx="8399999" cy="1399800"/>
          </a:xfrm>
          <a:prstGeom prst="round2SameRect">
            <a:avLst>
              <a:gd name="adj1" fmla="val 1059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18603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dk2"/>
                </a:solidFill>
              </a:defRPr>
            </a:lvl1pPr>
            <a:lvl2pPr rtl="0">
              <a:defRPr>
                <a:solidFill>
                  <a:schemeClr val="dk2"/>
                </a:solidFill>
              </a:defRPr>
            </a:lvl2pPr>
            <a:lvl3pPr rtl="0">
              <a:defRPr>
                <a:solidFill>
                  <a:schemeClr val="dk2"/>
                </a:solidFill>
              </a:defRPr>
            </a:lvl3pPr>
            <a:lvl4pPr rtl="0">
              <a:defRPr>
                <a:solidFill>
                  <a:schemeClr val="dk2"/>
                </a:solidFill>
              </a:defRPr>
            </a:lvl4pPr>
            <a:lvl5pPr rtl="0">
              <a:defRPr>
                <a:solidFill>
                  <a:schemeClr val="dk2"/>
                </a:solidFill>
              </a:defRPr>
            </a:lvl5pPr>
            <a:lvl6pPr rtl="0">
              <a:defRPr>
                <a:solidFill>
                  <a:schemeClr val="dk2"/>
                </a:solidFill>
              </a:defRPr>
            </a:lvl6pPr>
            <a:lvl7pPr rtl="0">
              <a:defRPr>
                <a:solidFill>
                  <a:schemeClr val="dk2"/>
                </a:solidFill>
              </a:defRPr>
            </a:lvl7pPr>
            <a:lvl8pPr rtl="0">
              <a:defRPr>
                <a:solidFill>
                  <a:schemeClr val="dk2"/>
                </a:solidFill>
              </a:defRPr>
            </a:lvl8pPr>
            <a:lvl9pPr rtl="0"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096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png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xZ\Desktop\Creative-Consultants-Photo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21" y="1052736"/>
            <a:ext cx="7423717" cy="426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765" y="5517232"/>
            <a:ext cx="5756827" cy="1050358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Валентина Максимовна Дурмашева, методист МБОУ ДПО «Березовский ИМЦ»</a:t>
            </a:r>
          </a:p>
          <a:p>
            <a:r>
              <a:rPr lang="en-US" sz="2400" dirty="0" smtClean="0"/>
              <a:t>val2479105@yandex.ru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56701" y="116632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Муниципальный методический проект «Креатив-бой» </a:t>
            </a:r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одно из средств профессионального развития педагогов </a:t>
            </a:r>
            <a:endParaRPr lang="en-US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разных уровнях образования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8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Модель конкурса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620601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3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46773" y="2867893"/>
            <a:ext cx="706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734" y="4446984"/>
            <a:ext cx="244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Минус 8"/>
          <p:cNvSpPr/>
          <p:nvPr/>
        </p:nvSpPr>
        <p:spPr>
          <a:xfrm>
            <a:off x="5220072" y="3459004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3303588" y="3398471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 команды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06055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23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medtouradvisor.com/wp-content/uploads/2014/06/e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384" y="477671"/>
            <a:ext cx="1547656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2730811">
            <a:off x="2622806" y="1770659"/>
            <a:ext cx="97840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5" name="Picture 4" descr="http://blog.eerlings.com/wp-content/uploads/market-earl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083" y="2477052"/>
            <a:ext cx="2059840" cy="137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/>
          <p:cNvSpPr/>
          <p:nvPr/>
        </p:nvSpPr>
        <p:spPr>
          <a:xfrm rot="2730811">
            <a:off x="5050793" y="4132570"/>
            <a:ext cx="97840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30" name="Picture 6" descr="http://bisnes-info.ru/50ec8ce63eac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675" y="4481427"/>
            <a:ext cx="2318511" cy="139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4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2171733" cy="16288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8046156" cy="4525963"/>
          </a:xfrm>
        </p:spPr>
      </p:pic>
      <p:sp>
        <p:nvSpPr>
          <p:cNvPr id="4" name="Прямоугольник 3"/>
          <p:cNvSpPr/>
          <p:nvPr/>
        </p:nvSpPr>
        <p:spPr>
          <a:xfrm>
            <a:off x="1979712" y="404664"/>
            <a:ext cx="6699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Экспертная оценка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4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334435" cy="6061518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1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931004" cy="2769171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96952"/>
            <a:ext cx="5437364" cy="3619594"/>
          </a:xfrm>
          <a:prstGeom prst="rect">
            <a:avLst/>
          </a:prstGeom>
        </p:spPr>
      </p:pic>
      <p:pic>
        <p:nvPicPr>
          <p:cNvPr id="3074" name="Picture 2" descr="C:\Users\ZxZ\Desktop\triz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2857501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ZxZ\Desktop\Image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6632"/>
            <a:ext cx="1229771" cy="268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2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327" y="3140968"/>
            <a:ext cx="5343673" cy="35572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7" y="188640"/>
            <a:ext cx="4813675" cy="2703281"/>
          </a:xfrm>
          <a:prstGeom prst="rect">
            <a:avLst/>
          </a:prstGeom>
        </p:spPr>
      </p:pic>
      <p:pic>
        <p:nvPicPr>
          <p:cNvPr id="4099" name="Picture 3" descr="C:\Users\ZxZ\Desktop\MPO-TRIZ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26989">
            <a:off x="249942" y="2176390"/>
            <a:ext cx="8036410" cy="251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ZxZ\Desktop\_580bb3c7e722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0648"/>
            <a:ext cx="1720243" cy="2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9" y="3789040"/>
            <a:ext cx="12319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3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6383">
            <a:off x="3727886" y="168940"/>
            <a:ext cx="1605856" cy="2420888"/>
          </a:xfrm>
          <a:prstGeom prst="rect">
            <a:avLst/>
          </a:prstGeom>
        </p:spPr>
      </p:pic>
      <p:pic>
        <p:nvPicPr>
          <p:cNvPr id="5123" name="Picture 3" descr="C:\Users\ZxZ\Desktop\img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5340085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584928" cy="2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97764"/>
            <a:ext cx="1584521" cy="2299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4633">
            <a:off x="7259374" y="60605"/>
            <a:ext cx="1788556" cy="27576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08" y="200832"/>
            <a:ext cx="1521793" cy="20565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02749"/>
            <a:ext cx="1542125" cy="21307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456" y="2348880"/>
            <a:ext cx="1470481" cy="21598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077072"/>
            <a:ext cx="1882145" cy="28529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41" y="4328892"/>
            <a:ext cx="1574028" cy="23492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0402">
            <a:off x="4381189" y="5362529"/>
            <a:ext cx="1951682" cy="250483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19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opowerpoint.ru/wp-content/uploads/2013/01/OrangSlaid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8" y="-41392"/>
            <a:ext cx="9403307" cy="68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38732" y="166276"/>
            <a:ext cx="2995068" cy="7915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b="1" dirty="0" smtClean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адача №1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056" y="479715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можно сделать из воды, не применяя других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веществ? 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бухгалтер\Рабочий стол\front-image_drinking-wa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23174"/>
            <a:ext cx="5230579" cy="335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241540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23266"/>
            <a:ext cx="7793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у вас есть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?          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C:\Users\ZxZ\Desktop\3170672_stock-photo-idea-word-and-3d-man-showing-thinking-and-inven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232" y="-24931"/>
            <a:ext cx="1516243" cy="113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65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16632"/>
            <a:ext cx="8640960" cy="17244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Вся жизнь - открытая задача.  И от того, насколько  успешно ты ее решаешь, зависит твое настоящее и будущее.</a:t>
            </a:r>
            <a:b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g1.liveinternet.ru/images/attach/c/4/78/928/78928353_98a18ad506a149fef9a7feb18eead3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704856" cy="506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2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590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Жидкое </a:t>
            </a:r>
            <a:r>
              <a:rPr lang="ru-RU" sz="2000" b="1" dirty="0"/>
              <a:t>состояние </a:t>
            </a:r>
            <a:r>
              <a:rPr lang="ru-RU" sz="2000" dirty="0" smtClean="0"/>
              <a:t>– в виде </a:t>
            </a:r>
            <a:r>
              <a:rPr lang="ru-RU" sz="2000" dirty="0"/>
              <a:t>капель, ручейка, лужи, реки, озера, моря, океана.</a:t>
            </a:r>
            <a:br>
              <a:rPr lang="ru-RU" sz="2000" dirty="0"/>
            </a:br>
            <a:r>
              <a:rPr lang="ru-RU" sz="2000" b="1" dirty="0" smtClean="0"/>
              <a:t>Твёрдое </a:t>
            </a:r>
            <a:r>
              <a:rPr lang="ru-RU" sz="2000" dirty="0" smtClean="0"/>
              <a:t>– </a:t>
            </a:r>
            <a:r>
              <a:rPr lang="ru-RU" sz="2000" dirty="0"/>
              <a:t>в виде снега, льда, града, отдельных </a:t>
            </a:r>
            <a:r>
              <a:rPr lang="ru-RU" sz="2000" dirty="0" smtClean="0"/>
              <a:t>снежинок, </a:t>
            </a:r>
            <a:br>
              <a:rPr lang="ru-RU" sz="2000" dirty="0" smtClean="0"/>
            </a:br>
            <a:r>
              <a:rPr lang="ru-RU" sz="2000" b="1" dirty="0" smtClean="0"/>
              <a:t>газообразное состояние </a:t>
            </a:r>
            <a:r>
              <a:rPr lang="ru-RU" sz="2000" dirty="0"/>
              <a:t>– в виде пара, облаков, тумана. </a:t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301608" cy="466997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dirty="0"/>
              <a:t>пар можно подсвечивать разноцветными лампочками, дуя в трубочки, управлять облаком пара, это будет красиво! </a:t>
            </a:r>
          </a:p>
          <a:p>
            <a:r>
              <a:rPr lang="ru-RU" dirty="0" smtClean="0"/>
              <a:t>В </a:t>
            </a:r>
            <a:r>
              <a:rPr lang="ru-RU" dirty="0"/>
              <a:t>маленькую комнату напустить пару и показывать страшилки. </a:t>
            </a:r>
          </a:p>
          <a:p>
            <a:r>
              <a:rPr lang="ru-RU" dirty="0" smtClean="0"/>
              <a:t>Используя </a:t>
            </a:r>
            <a:r>
              <a:rPr lang="ru-RU" dirty="0"/>
              <a:t>туман или пар сделать теневой театр. </a:t>
            </a:r>
          </a:p>
          <a:p>
            <a:r>
              <a:rPr lang="ru-RU" dirty="0" smtClean="0"/>
              <a:t>Совместить </a:t>
            </a:r>
            <a:r>
              <a:rPr lang="ru-RU" dirty="0"/>
              <a:t>туман и град в игре «в войну». </a:t>
            </a:r>
          </a:p>
          <a:p>
            <a:r>
              <a:rPr lang="ru-RU" dirty="0" smtClean="0"/>
              <a:t>Изо </a:t>
            </a:r>
            <a:r>
              <a:rPr lang="ru-RU" dirty="0"/>
              <a:t>льда построить дом на северном полюсе, утеплить дом изнутри, чтобы человеку было тепло, и дом не растаял с внутренней стороны. </a:t>
            </a:r>
          </a:p>
          <a:p>
            <a:r>
              <a:rPr lang="ru-RU" dirty="0" smtClean="0"/>
              <a:t>Из </a:t>
            </a:r>
            <a:r>
              <a:rPr lang="ru-RU" dirty="0"/>
              <a:t>града сделать ловушку для разбойников. Они на граде поскользнутся и попадают. </a:t>
            </a:r>
          </a:p>
          <a:p>
            <a:r>
              <a:rPr lang="ru-RU" dirty="0" smtClean="0"/>
              <a:t>Можно </a:t>
            </a:r>
            <a:r>
              <a:rPr lang="ru-RU" dirty="0"/>
              <a:t>сделать «водяную ручку», чтобы писать на снегу, на льду, на песке, на асфальте, на доме. Для этого в пластиковую бутылку налить воду, а в крышке сделать отверстие. Таким устройством можно ещё и классную доску мыть. </a:t>
            </a:r>
          </a:p>
          <a:p>
            <a:r>
              <a:rPr lang="ru-RU" dirty="0" smtClean="0"/>
              <a:t>Можно </a:t>
            </a:r>
            <a:r>
              <a:rPr lang="ru-RU" dirty="0"/>
              <a:t>сделать ледяную мебель в ледяном доме. </a:t>
            </a:r>
          </a:p>
          <a:p>
            <a:r>
              <a:rPr lang="ru-RU" dirty="0" smtClean="0"/>
              <a:t>Водой </a:t>
            </a:r>
            <a:r>
              <a:rPr lang="ru-RU" dirty="0"/>
              <a:t>можно ремонтировать зимой горки, ямы. </a:t>
            </a:r>
          </a:p>
          <a:p>
            <a:r>
              <a:rPr lang="ru-RU" dirty="0" smtClean="0"/>
              <a:t>Зимой </a:t>
            </a:r>
            <a:r>
              <a:rPr lang="ru-RU" dirty="0"/>
              <a:t>можно водой облить какие-нибудь узлы машины, чтобы они покрылись льдом, и никто не смог бы её завести и угнать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7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475785" cy="6356839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07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35092" y="548680"/>
            <a:ext cx="94339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Будем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креативить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вместе с детьми!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C:\Documents and Settings\бухгалтер\Рабочий стол\base_f46ff703e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590793" cy="506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2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Word Ar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15393"/>
            <a:ext cx="5112568" cy="690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6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xZ\Desktop\kreativ-kraski-bryzgi-yarkos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45" y="1628800"/>
            <a:ext cx="8814241" cy="495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1133" y="476672"/>
            <a:ext cx="7035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«Креатив – бой» - ???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opowerpoint.ru/wp-content/uploads/2013/01/OrangSlaid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0692" y="136478"/>
            <a:ext cx="2995068" cy="7915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адача №1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940" y="273183"/>
            <a:ext cx="31242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6612" y="3017519"/>
            <a:ext cx="80516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только не придумывают умельцы из бумажного конуса. И елочки, и фигурки Деда Мороза и Снегурочки. А может быть из него можно еще что-то смастерить? Ведь с его помощью можно не только украшать, но и делать что-то полезное. Постарайся придумать как можно больше способов использования конуса.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Главное, не забудь пояснить,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какую пользу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приносить твои «конусные» поделки.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opowerpoint.ru/wp-content/uploads/2013/01/OrangSlaid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8" y="-41392"/>
            <a:ext cx="9403307" cy="68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38732" y="166276"/>
            <a:ext cx="2995068" cy="7915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адача №1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041" y="957846"/>
            <a:ext cx="4911225" cy="361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95373" y="4362196"/>
            <a:ext cx="660071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Рассмотри внимательно эту картинку.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Подбери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можно больше объяснений тому,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изображено на картинке.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opowerpoint.ru/wp-content/uploads/2013/01/OrangSlaid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8" y="-41392"/>
            <a:ext cx="9403307" cy="68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38732" y="166276"/>
            <a:ext cx="2995068" cy="7915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b="1" dirty="0" smtClean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адача №1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056" y="479715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можно сделать из воды, не применяя других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веществ? 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бухгалтер\Рабочий стол\front-image_drinking-wa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23174"/>
            <a:ext cx="5230579" cy="335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442143" y="8125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" sz="3000" b="0" i="0" u="none" strike="noStrike" cap="none" baseline="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rtl val="0"/>
              </a:rPr>
              <a:t>Деятельность проектной группы</a:t>
            </a:r>
            <a:endParaRPr lang="ru" sz="3000" b="0" i="0" u="none" strike="noStrike" cap="none" baseline="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242" name="Shape 242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30757">
            <a:off x="602811" y="252273"/>
            <a:ext cx="2203898" cy="993834"/>
          </a:xfrm>
          <a:prstGeom prst="rect">
            <a:avLst/>
          </a:prstGeom>
        </p:spPr>
      </p:pic>
      <p:sp>
        <p:nvSpPr>
          <p:cNvPr id="243" name="Shape 243"/>
          <p:cNvSpPr/>
          <p:nvPr/>
        </p:nvSpPr>
        <p:spPr>
          <a:xfrm>
            <a:off x="1577975" y="1717675"/>
            <a:ext cx="6556499" cy="635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44" name="Shape 244"/>
          <p:cNvSpPr txBox="1"/>
          <p:nvPr/>
        </p:nvSpPr>
        <p:spPr>
          <a:xfrm>
            <a:off x="1984375" y="1723459"/>
            <a:ext cx="5460898" cy="39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buClr>
                <a:srgbClr val="000000"/>
              </a:buClr>
              <a:buSzPct val="25000"/>
            </a:pPr>
            <a:r>
              <a:rPr lang="ru" sz="1800" b="0" i="0" u="none" strike="noStrike" cap="none" baseline="0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  <a:rtl val="0"/>
              </a:rPr>
              <a:t>Проектирует модель</a:t>
            </a:r>
            <a:r>
              <a:rPr lang="ru" sz="1800" b="0" i="0" u="none" strike="noStrike" cap="none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  <a:rtl val="0"/>
              </a:rPr>
              <a:t> конкурса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  <a:rtl val="0"/>
              </a:rPr>
              <a:t>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  <a:rtl val="0"/>
              </a:rPr>
              <a:t>процедуру оценивания, обеспечивает их реализацию;</a:t>
            </a:r>
            <a:endParaRPr lang="ru" sz="1800" b="0" i="0" u="none" strike="noStrike" cap="none" baseline="0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46" name="Shape 246"/>
          <p:cNvSpPr/>
          <p:nvPr/>
        </p:nvSpPr>
        <p:spPr>
          <a:xfrm>
            <a:off x="1577975" y="2555875"/>
            <a:ext cx="6556499" cy="73019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1577975" y="3470275"/>
            <a:ext cx="6556499" cy="635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buClr>
                <a:srgbClr val="000000"/>
              </a:buClr>
              <a:buSzPct val="25000"/>
            </a:pPr>
            <a:r>
              <a:rPr lang="ru-RU" sz="1700" dirty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  <a:rtl val="0"/>
              </a:rPr>
              <a:t>готовит площадки для проведения конкурсных мероприятий и разрабатывает сценарии; </a:t>
            </a:r>
            <a:endParaRPr lang="ru" sz="1700" i="1" dirty="0">
              <a:solidFill>
                <a:srgbClr val="25406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48" name="Shape 248"/>
          <p:cNvSpPr/>
          <p:nvPr/>
        </p:nvSpPr>
        <p:spPr>
          <a:xfrm>
            <a:off x="1577975" y="4308475"/>
            <a:ext cx="6556499" cy="74609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249" name="Shape 249"/>
          <p:cNvSpPr/>
          <p:nvPr/>
        </p:nvSpPr>
        <p:spPr>
          <a:xfrm>
            <a:off x="1577975" y="5222875"/>
            <a:ext cx="6556499" cy="936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251" name="Shape 251"/>
          <p:cNvSpPr txBox="1"/>
          <p:nvPr/>
        </p:nvSpPr>
        <p:spPr>
          <a:xfrm>
            <a:off x="1679010" y="2582543"/>
            <a:ext cx="6445200" cy="34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buClr>
                <a:srgbClr val="000000"/>
              </a:buClr>
              <a:buSzPct val="25000"/>
            </a:pPr>
            <a:r>
              <a:rPr lang="ru-RU" sz="1700" dirty="0" smtClean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  <a:rtl val="0"/>
              </a:rPr>
              <a:t>определяет </a:t>
            </a:r>
            <a:r>
              <a:rPr lang="ru-RU" sz="1700" dirty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  <a:rtl val="0"/>
              </a:rPr>
              <a:t>состав экспертов-жюри; ведет необходимую документацию по организации и проведению конкурсов; </a:t>
            </a:r>
            <a:endParaRPr lang="ru" sz="1700" b="0" i="1" u="none" strike="noStrike" cap="none" baseline="0" dirty="0">
              <a:solidFill>
                <a:srgbClr val="25406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55" name="Shape 255"/>
          <p:cNvSpPr/>
          <p:nvPr/>
        </p:nvSpPr>
        <p:spPr>
          <a:xfrm>
            <a:off x="8258175" y="1708194"/>
            <a:ext cx="381000" cy="619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57" name="Shape 257"/>
          <p:cNvSpPr txBox="1"/>
          <p:nvPr/>
        </p:nvSpPr>
        <p:spPr>
          <a:xfrm>
            <a:off x="1704975" y="4337050"/>
            <a:ext cx="6064199" cy="44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buClr>
                <a:srgbClr val="000000"/>
              </a:buClr>
              <a:buSzPct val="25000"/>
            </a:pPr>
            <a:r>
              <a:rPr lang="ru-RU" sz="1700" dirty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  <a:rtl val="0"/>
              </a:rPr>
              <a:t>подводит итоги и награждает призеров конкурса;</a:t>
            </a:r>
            <a:endParaRPr lang="ru" sz="1700" b="0" i="0" u="none" strike="noStrike" cap="none" baseline="0" dirty="0">
              <a:solidFill>
                <a:srgbClr val="25406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58" name="Shape 258"/>
          <p:cNvSpPr txBox="1"/>
          <p:nvPr/>
        </p:nvSpPr>
        <p:spPr>
          <a:xfrm>
            <a:off x="1698625" y="5291601"/>
            <a:ext cx="6318300" cy="460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buClr>
                <a:srgbClr val="000000"/>
              </a:buClr>
              <a:buSzPct val="25000"/>
            </a:pPr>
            <a:r>
              <a:rPr lang="ru-RU" sz="1700" dirty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  <a:rtl val="0"/>
              </a:rPr>
              <a:t>готовит аналитические материалы по итогам конкурсных сезонов.</a:t>
            </a:r>
            <a:endParaRPr lang="ru" sz="1700" b="0" i="0" u="none" strike="noStrike" cap="none" baseline="0" dirty="0">
              <a:solidFill>
                <a:srgbClr val="25406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245" y="2601092"/>
            <a:ext cx="396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245" y="3426668"/>
            <a:ext cx="396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676" y="5295949"/>
            <a:ext cx="396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267" y="4337050"/>
            <a:ext cx="396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-36512" y="1603320"/>
            <a:ext cx="1557793" cy="8895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-45704" y="2492896"/>
            <a:ext cx="1557793" cy="8895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-36512" y="3381670"/>
            <a:ext cx="1557793" cy="8895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-36512" y="4289795"/>
            <a:ext cx="1557793" cy="8895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-36512" y="5179371"/>
            <a:ext cx="1557793" cy="8895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840258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86653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37409" y="5406723"/>
            <a:ext cx="3853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Районная проблемная группа «ТРИЗ»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6118" y="332656"/>
            <a:ext cx="4889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Механизм МС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497</Words>
  <Application>Microsoft Office PowerPoint</Application>
  <PresentationFormat>Экран (4:3)</PresentationFormat>
  <Paragraphs>78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Вся жизнь - открытая задача.  И от того, насколько  успешно ты ее решаешь, зависит твое настоящее и будущее.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Деятельность проектной группы</vt:lpstr>
      <vt:lpstr>Презентация PowerPoint</vt:lpstr>
      <vt:lpstr>Модель конкурса</vt:lpstr>
      <vt:lpstr>Состав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Жидкое состояние – в виде капель, ручейка, лужи, реки, озера, моря, океана. Твёрдое – в виде снега, льда, града, отдельных снежинок,  газообразное состояние – в виде пара, облаков, тумана.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ZxZ</dc:creator>
  <cp:lastModifiedBy>buhgalter</cp:lastModifiedBy>
  <cp:revision>26</cp:revision>
  <dcterms:created xsi:type="dcterms:W3CDTF">2018-01-22T14:35:51Z</dcterms:created>
  <dcterms:modified xsi:type="dcterms:W3CDTF">2018-01-24T10:39:59Z</dcterms:modified>
</cp:coreProperties>
</file>