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  <p:sldId id="264" r:id="rId6"/>
    <p:sldId id="265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D51ABC-F258-4B14-99D5-6AA9CBDFDE3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128E3D23-982E-4B30-B005-4760F9C9BCC8}">
      <dgm:prSet phldrT="[Текст]"/>
      <dgm:spPr/>
      <dgm:t>
        <a:bodyPr/>
        <a:lstStyle/>
        <a:p>
          <a:r>
            <a:rPr lang="ru-RU" dirty="0" smtClean="0"/>
            <a:t>Интенсификация процесса профессионального развития учителей начальной школы в условиях реализации ФГОС</a:t>
          </a:r>
          <a:endParaRPr lang="ru-RU" dirty="0"/>
        </a:p>
      </dgm:t>
    </dgm:pt>
    <dgm:pt modelId="{92285EA4-6479-46F4-B797-78D746439466}" type="parTrans" cxnId="{87CDD02A-011B-40AD-B693-E5EA0E83F1D8}">
      <dgm:prSet/>
      <dgm:spPr/>
      <dgm:t>
        <a:bodyPr/>
        <a:lstStyle/>
        <a:p>
          <a:endParaRPr lang="ru-RU"/>
        </a:p>
      </dgm:t>
    </dgm:pt>
    <dgm:pt modelId="{34C1FED6-FF04-4136-9621-7AFF3356B8DE}" type="sibTrans" cxnId="{87CDD02A-011B-40AD-B693-E5EA0E83F1D8}">
      <dgm:prSet/>
      <dgm:spPr/>
      <dgm:t>
        <a:bodyPr/>
        <a:lstStyle/>
        <a:p>
          <a:endParaRPr lang="ru-RU"/>
        </a:p>
      </dgm:t>
    </dgm:pt>
    <dgm:pt modelId="{CC5F3590-1FAF-4CDD-B091-C645FA91DC55}" type="pres">
      <dgm:prSet presAssocID="{33D51ABC-F258-4B14-99D5-6AA9CBDFDE39}" presName="Name0" presStyleCnt="0">
        <dgm:presLayoutVars>
          <dgm:dir/>
          <dgm:animLvl val="lvl"/>
          <dgm:resizeHandles val="exact"/>
        </dgm:presLayoutVars>
      </dgm:prSet>
      <dgm:spPr/>
    </dgm:pt>
    <dgm:pt modelId="{20A9B168-715E-406B-A65F-E976937C47C9}" type="pres">
      <dgm:prSet presAssocID="{33D51ABC-F258-4B14-99D5-6AA9CBDFDE39}" presName="dummy" presStyleCnt="0"/>
      <dgm:spPr/>
    </dgm:pt>
    <dgm:pt modelId="{BC4DA460-7450-426C-B026-8BF8E3AF9EEB}" type="pres">
      <dgm:prSet presAssocID="{33D51ABC-F258-4B14-99D5-6AA9CBDFDE39}" presName="linH" presStyleCnt="0"/>
      <dgm:spPr/>
    </dgm:pt>
    <dgm:pt modelId="{51C3B2DD-060E-459B-82B5-8D1662F26B24}" type="pres">
      <dgm:prSet presAssocID="{33D51ABC-F258-4B14-99D5-6AA9CBDFDE39}" presName="padding1" presStyleCnt="0"/>
      <dgm:spPr/>
    </dgm:pt>
    <dgm:pt modelId="{22BB33F2-CEF5-42EA-9F3C-58E5CB7AF21C}" type="pres">
      <dgm:prSet presAssocID="{128E3D23-982E-4B30-B005-4760F9C9BCC8}" presName="linV" presStyleCnt="0"/>
      <dgm:spPr/>
    </dgm:pt>
    <dgm:pt modelId="{D2FB53A4-75BD-4AA6-93D7-8C27FD51E43E}" type="pres">
      <dgm:prSet presAssocID="{128E3D23-982E-4B30-B005-4760F9C9BCC8}" presName="spVertical1" presStyleCnt="0"/>
      <dgm:spPr/>
    </dgm:pt>
    <dgm:pt modelId="{1A608A49-9FCE-4E3B-B1AA-1FF1DA599BB5}" type="pres">
      <dgm:prSet presAssocID="{128E3D23-982E-4B30-B005-4760F9C9BCC8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1AB5AD-29C4-4077-8376-FE07BF335047}" type="pres">
      <dgm:prSet presAssocID="{128E3D23-982E-4B30-B005-4760F9C9BCC8}" presName="spVertical2" presStyleCnt="0"/>
      <dgm:spPr/>
    </dgm:pt>
    <dgm:pt modelId="{BA34976F-F5D7-4959-A4F1-54F6B8604BAC}" type="pres">
      <dgm:prSet presAssocID="{128E3D23-982E-4B30-B005-4760F9C9BCC8}" presName="spVertical3" presStyleCnt="0"/>
      <dgm:spPr/>
    </dgm:pt>
    <dgm:pt modelId="{775EDD5D-63F1-4081-B123-F8272874C60F}" type="pres">
      <dgm:prSet presAssocID="{33D51ABC-F258-4B14-99D5-6AA9CBDFDE39}" presName="padding2" presStyleCnt="0"/>
      <dgm:spPr/>
    </dgm:pt>
    <dgm:pt modelId="{97063981-0299-41D0-B359-A713FEA45AB1}" type="pres">
      <dgm:prSet presAssocID="{33D51ABC-F258-4B14-99D5-6AA9CBDFDE39}" presName="negArrow" presStyleCnt="0"/>
      <dgm:spPr/>
    </dgm:pt>
    <dgm:pt modelId="{11A010E0-80C2-496A-8528-9F9649438DDD}" type="pres">
      <dgm:prSet presAssocID="{33D51ABC-F258-4B14-99D5-6AA9CBDFDE39}" presName="backgroundArrow" presStyleLbl="node1" presStyleIdx="0" presStyleCnt="1"/>
      <dgm:spPr>
        <a:solidFill>
          <a:schemeClr val="accent2">
            <a:lumMod val="40000"/>
            <a:lumOff val="60000"/>
          </a:schemeClr>
        </a:solidFill>
      </dgm:spPr>
    </dgm:pt>
  </dgm:ptLst>
  <dgm:cxnLst>
    <dgm:cxn modelId="{87CDD02A-011B-40AD-B693-E5EA0E83F1D8}" srcId="{33D51ABC-F258-4B14-99D5-6AA9CBDFDE39}" destId="{128E3D23-982E-4B30-B005-4760F9C9BCC8}" srcOrd="0" destOrd="0" parTransId="{92285EA4-6479-46F4-B797-78D746439466}" sibTransId="{34C1FED6-FF04-4136-9621-7AFF3356B8DE}"/>
    <dgm:cxn modelId="{FAD6982E-130B-4103-AE1A-D9E17340030F}" type="presOf" srcId="{128E3D23-982E-4B30-B005-4760F9C9BCC8}" destId="{1A608A49-9FCE-4E3B-B1AA-1FF1DA599BB5}" srcOrd="0" destOrd="0" presId="urn:microsoft.com/office/officeart/2005/8/layout/hProcess3"/>
    <dgm:cxn modelId="{9EF82D87-F118-49D9-92CA-9908C2FB2B2C}" type="presOf" srcId="{33D51ABC-F258-4B14-99D5-6AA9CBDFDE39}" destId="{CC5F3590-1FAF-4CDD-B091-C645FA91DC55}" srcOrd="0" destOrd="0" presId="urn:microsoft.com/office/officeart/2005/8/layout/hProcess3"/>
    <dgm:cxn modelId="{ABBFC110-05D1-4425-A631-BA4B2D1F870A}" type="presParOf" srcId="{CC5F3590-1FAF-4CDD-B091-C645FA91DC55}" destId="{20A9B168-715E-406B-A65F-E976937C47C9}" srcOrd="0" destOrd="0" presId="urn:microsoft.com/office/officeart/2005/8/layout/hProcess3"/>
    <dgm:cxn modelId="{408977AC-D84A-4274-AA28-B156CFE1BF03}" type="presParOf" srcId="{CC5F3590-1FAF-4CDD-B091-C645FA91DC55}" destId="{BC4DA460-7450-426C-B026-8BF8E3AF9EEB}" srcOrd="1" destOrd="0" presId="urn:microsoft.com/office/officeart/2005/8/layout/hProcess3"/>
    <dgm:cxn modelId="{43547216-18AD-41AD-A123-D5A47290958F}" type="presParOf" srcId="{BC4DA460-7450-426C-B026-8BF8E3AF9EEB}" destId="{51C3B2DD-060E-459B-82B5-8D1662F26B24}" srcOrd="0" destOrd="0" presId="urn:microsoft.com/office/officeart/2005/8/layout/hProcess3"/>
    <dgm:cxn modelId="{DA9A8AE6-6FE7-4833-B41D-B8654F1C0409}" type="presParOf" srcId="{BC4DA460-7450-426C-B026-8BF8E3AF9EEB}" destId="{22BB33F2-CEF5-42EA-9F3C-58E5CB7AF21C}" srcOrd="1" destOrd="0" presId="urn:microsoft.com/office/officeart/2005/8/layout/hProcess3"/>
    <dgm:cxn modelId="{768B44A6-60DC-469B-8581-3C1541C28F39}" type="presParOf" srcId="{22BB33F2-CEF5-42EA-9F3C-58E5CB7AF21C}" destId="{D2FB53A4-75BD-4AA6-93D7-8C27FD51E43E}" srcOrd="0" destOrd="0" presId="urn:microsoft.com/office/officeart/2005/8/layout/hProcess3"/>
    <dgm:cxn modelId="{369350FC-C8FE-4CCC-9378-5B52C93DBAC0}" type="presParOf" srcId="{22BB33F2-CEF5-42EA-9F3C-58E5CB7AF21C}" destId="{1A608A49-9FCE-4E3B-B1AA-1FF1DA599BB5}" srcOrd="1" destOrd="0" presId="urn:microsoft.com/office/officeart/2005/8/layout/hProcess3"/>
    <dgm:cxn modelId="{A0E5D9C1-F6C4-4F3A-82BD-703B17F42834}" type="presParOf" srcId="{22BB33F2-CEF5-42EA-9F3C-58E5CB7AF21C}" destId="{011AB5AD-29C4-4077-8376-FE07BF335047}" srcOrd="2" destOrd="0" presId="urn:microsoft.com/office/officeart/2005/8/layout/hProcess3"/>
    <dgm:cxn modelId="{5FEE0077-E2BC-44B8-86E7-2E35BB214C8F}" type="presParOf" srcId="{22BB33F2-CEF5-42EA-9F3C-58E5CB7AF21C}" destId="{BA34976F-F5D7-4959-A4F1-54F6B8604BAC}" srcOrd="3" destOrd="0" presId="urn:microsoft.com/office/officeart/2005/8/layout/hProcess3"/>
    <dgm:cxn modelId="{0C6C4329-EB40-442C-82F3-54A097B3BFB4}" type="presParOf" srcId="{BC4DA460-7450-426C-B026-8BF8E3AF9EEB}" destId="{775EDD5D-63F1-4081-B123-F8272874C60F}" srcOrd="2" destOrd="0" presId="urn:microsoft.com/office/officeart/2005/8/layout/hProcess3"/>
    <dgm:cxn modelId="{36F5E288-5729-4B89-8202-C68CF3FBD2A1}" type="presParOf" srcId="{BC4DA460-7450-426C-B026-8BF8E3AF9EEB}" destId="{97063981-0299-41D0-B359-A713FEA45AB1}" srcOrd="3" destOrd="0" presId="urn:microsoft.com/office/officeart/2005/8/layout/hProcess3"/>
    <dgm:cxn modelId="{958A651A-88EE-4B75-B4F9-5FE1775B2CDD}" type="presParOf" srcId="{BC4DA460-7450-426C-B026-8BF8E3AF9EEB}" destId="{11A010E0-80C2-496A-8528-9F9649438DD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8B11B1-6A09-478D-90EB-D85DFFA0CF58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C7954C-9C72-4A9A-AB31-4B5347A2AB7E}">
      <dgm:prSet phldrT="[Текст]"/>
      <dgm:spPr/>
      <dgm:t>
        <a:bodyPr/>
        <a:lstStyle/>
        <a:p>
          <a:r>
            <a:rPr lang="ru-RU" dirty="0" smtClean="0"/>
            <a:t>Новый урок</a:t>
          </a:r>
          <a:endParaRPr lang="ru-RU" dirty="0"/>
        </a:p>
      </dgm:t>
    </dgm:pt>
    <dgm:pt modelId="{8B8B7143-9FCE-48AF-B707-4592AB36888A}" type="parTrans" cxnId="{12BA79AC-E131-4449-9865-617CD5F7F2C9}">
      <dgm:prSet/>
      <dgm:spPr/>
      <dgm:t>
        <a:bodyPr/>
        <a:lstStyle/>
        <a:p>
          <a:endParaRPr lang="ru-RU"/>
        </a:p>
      </dgm:t>
    </dgm:pt>
    <dgm:pt modelId="{9C4FB851-A3EF-4787-94FB-E8FDCE09AE81}" type="sibTrans" cxnId="{12BA79AC-E131-4449-9865-617CD5F7F2C9}">
      <dgm:prSet/>
      <dgm:spPr/>
      <dgm:t>
        <a:bodyPr/>
        <a:lstStyle/>
        <a:p>
          <a:endParaRPr lang="ru-RU"/>
        </a:p>
      </dgm:t>
    </dgm:pt>
    <dgm:pt modelId="{61027EAD-5983-462B-A212-37B1457A937E}">
      <dgm:prSet phldrT="[Текст]" custT="1"/>
      <dgm:spPr/>
      <dgm:t>
        <a:bodyPr/>
        <a:lstStyle/>
        <a:p>
          <a:r>
            <a:rPr lang="ru-RU" sz="800" dirty="0" smtClean="0"/>
            <a:t>Использование ОТ деятельностного типа;</a:t>
          </a:r>
          <a:endParaRPr lang="ru-RU" sz="800" dirty="0"/>
        </a:p>
      </dgm:t>
    </dgm:pt>
    <dgm:pt modelId="{E7545B2C-23CC-49AF-9CC0-E2D07B561876}" type="parTrans" cxnId="{CBDAF519-6C18-4997-935E-90E374556F0F}">
      <dgm:prSet/>
      <dgm:spPr/>
      <dgm:t>
        <a:bodyPr/>
        <a:lstStyle/>
        <a:p>
          <a:endParaRPr lang="ru-RU"/>
        </a:p>
      </dgm:t>
    </dgm:pt>
    <dgm:pt modelId="{5FA267B7-6F60-4841-8030-6EF5A67A786B}" type="sibTrans" cxnId="{CBDAF519-6C18-4997-935E-90E374556F0F}">
      <dgm:prSet/>
      <dgm:spPr/>
      <dgm:t>
        <a:bodyPr/>
        <a:lstStyle/>
        <a:p>
          <a:endParaRPr lang="ru-RU"/>
        </a:p>
      </dgm:t>
    </dgm:pt>
    <dgm:pt modelId="{6F5E4DCA-C37E-43E3-AD5E-CE96B6E8D065}">
      <dgm:prSet phldrT="[Текст]"/>
      <dgm:spPr/>
      <dgm:t>
        <a:bodyPr/>
        <a:lstStyle/>
        <a:p>
          <a:r>
            <a:rPr lang="ru-RU" dirty="0" smtClean="0"/>
            <a:t>Новое оценивание</a:t>
          </a:r>
          <a:endParaRPr lang="ru-RU" dirty="0"/>
        </a:p>
      </dgm:t>
    </dgm:pt>
    <dgm:pt modelId="{D18613DB-3A80-4BB8-91F5-34053AD822F1}" type="parTrans" cxnId="{86C012B6-7F26-4EE7-A654-70B8F9A0CDAC}">
      <dgm:prSet/>
      <dgm:spPr/>
      <dgm:t>
        <a:bodyPr/>
        <a:lstStyle/>
        <a:p>
          <a:endParaRPr lang="ru-RU"/>
        </a:p>
      </dgm:t>
    </dgm:pt>
    <dgm:pt modelId="{38B6F3C1-FED8-4E81-8451-CA27FDB5A154}" type="sibTrans" cxnId="{86C012B6-7F26-4EE7-A654-70B8F9A0CDAC}">
      <dgm:prSet/>
      <dgm:spPr/>
      <dgm:t>
        <a:bodyPr/>
        <a:lstStyle/>
        <a:p>
          <a:endParaRPr lang="ru-RU"/>
        </a:p>
      </dgm:t>
    </dgm:pt>
    <dgm:pt modelId="{909E2CF5-D702-4E97-A63A-3602E4BB6C61}">
      <dgm:prSet phldrT="[Текст]" custT="1"/>
      <dgm:spPr/>
      <dgm:t>
        <a:bodyPr/>
        <a:lstStyle/>
        <a:p>
          <a:r>
            <a:rPr lang="ru-RU" sz="1000" dirty="0" smtClean="0"/>
            <a:t>Формирующее оценивание;</a:t>
          </a:r>
          <a:endParaRPr lang="ru-RU" sz="1000" dirty="0"/>
        </a:p>
      </dgm:t>
    </dgm:pt>
    <dgm:pt modelId="{BE03F0C4-2F9A-44B2-B03F-6F4D2CDBAAF1}" type="parTrans" cxnId="{CC92E9D8-7F66-488F-82F5-42FCCD54AEF5}">
      <dgm:prSet/>
      <dgm:spPr/>
      <dgm:t>
        <a:bodyPr/>
        <a:lstStyle/>
        <a:p>
          <a:endParaRPr lang="ru-RU"/>
        </a:p>
      </dgm:t>
    </dgm:pt>
    <dgm:pt modelId="{56FFC97F-FD3A-4F44-8ED7-14C332C9C860}" type="sibTrans" cxnId="{CC92E9D8-7F66-488F-82F5-42FCCD54AEF5}">
      <dgm:prSet/>
      <dgm:spPr/>
      <dgm:t>
        <a:bodyPr/>
        <a:lstStyle/>
        <a:p>
          <a:endParaRPr lang="ru-RU"/>
        </a:p>
      </dgm:t>
    </dgm:pt>
    <dgm:pt modelId="{CB961527-D02B-423A-B968-D4D6812BCBBB}">
      <dgm:prSet phldrT="[Текст]"/>
      <dgm:spPr/>
      <dgm:t>
        <a:bodyPr/>
        <a:lstStyle/>
        <a:p>
          <a:r>
            <a:rPr lang="ru-RU" dirty="0" smtClean="0"/>
            <a:t>Новое взаимодействие с родителями</a:t>
          </a:r>
          <a:endParaRPr lang="ru-RU" dirty="0"/>
        </a:p>
      </dgm:t>
    </dgm:pt>
    <dgm:pt modelId="{50503ADC-74DE-4965-82AC-24A11D1852CE}" type="parTrans" cxnId="{394734CE-C036-4639-BD4D-1F56BB0F865C}">
      <dgm:prSet/>
      <dgm:spPr/>
      <dgm:t>
        <a:bodyPr/>
        <a:lstStyle/>
        <a:p>
          <a:endParaRPr lang="ru-RU"/>
        </a:p>
      </dgm:t>
    </dgm:pt>
    <dgm:pt modelId="{BF4F0F34-B480-4FD5-B7BB-E9B74353F3CC}" type="sibTrans" cxnId="{394734CE-C036-4639-BD4D-1F56BB0F865C}">
      <dgm:prSet/>
      <dgm:spPr/>
      <dgm:t>
        <a:bodyPr/>
        <a:lstStyle/>
        <a:p>
          <a:endParaRPr lang="ru-RU"/>
        </a:p>
      </dgm:t>
    </dgm:pt>
    <dgm:pt modelId="{90A4939E-C93E-47A3-A85B-BA16BBD8C4E8}">
      <dgm:prSet phldrT="[Текст]"/>
      <dgm:spPr/>
      <dgm:t>
        <a:bodyPr/>
        <a:lstStyle/>
        <a:p>
          <a:r>
            <a:rPr lang="ru-RU" dirty="0" smtClean="0"/>
            <a:t>Внедрение в практику новых форм привлечения родителей к воспитательной деятельности.</a:t>
          </a:r>
          <a:endParaRPr lang="ru-RU" dirty="0"/>
        </a:p>
      </dgm:t>
    </dgm:pt>
    <dgm:pt modelId="{5A2EB1DC-CB8A-4C2A-8A63-2C7696C994EE}" type="parTrans" cxnId="{80AF4B42-257A-4289-936A-C42EE6410F50}">
      <dgm:prSet/>
      <dgm:spPr/>
      <dgm:t>
        <a:bodyPr/>
        <a:lstStyle/>
        <a:p>
          <a:endParaRPr lang="ru-RU"/>
        </a:p>
      </dgm:t>
    </dgm:pt>
    <dgm:pt modelId="{A62B4294-B4B9-4A19-BAE5-172CD5D1C0F2}" type="sibTrans" cxnId="{80AF4B42-257A-4289-936A-C42EE6410F50}">
      <dgm:prSet/>
      <dgm:spPr/>
      <dgm:t>
        <a:bodyPr/>
        <a:lstStyle/>
        <a:p>
          <a:endParaRPr lang="ru-RU"/>
        </a:p>
      </dgm:t>
    </dgm:pt>
    <dgm:pt modelId="{8AF5652F-A758-445F-ACD7-786D5A8A27A9}">
      <dgm:prSet phldrT="[Текст]"/>
      <dgm:spPr/>
      <dgm:t>
        <a:bodyPr/>
        <a:lstStyle/>
        <a:p>
          <a:r>
            <a:rPr lang="ru-RU" dirty="0" smtClean="0"/>
            <a:t>Новая внеурочная занятость учащихся</a:t>
          </a:r>
          <a:endParaRPr lang="ru-RU" dirty="0"/>
        </a:p>
      </dgm:t>
    </dgm:pt>
    <dgm:pt modelId="{7B20447C-4DA5-479F-B2B4-F3FB4F960D7B}" type="parTrans" cxnId="{12461E5E-C055-455F-AB92-AADE03B35A46}">
      <dgm:prSet/>
      <dgm:spPr/>
      <dgm:t>
        <a:bodyPr/>
        <a:lstStyle/>
        <a:p>
          <a:endParaRPr lang="ru-RU"/>
        </a:p>
      </dgm:t>
    </dgm:pt>
    <dgm:pt modelId="{E602009E-1E40-4B2A-93E0-1F5D3C6E873D}" type="sibTrans" cxnId="{12461E5E-C055-455F-AB92-AADE03B35A46}">
      <dgm:prSet/>
      <dgm:spPr/>
      <dgm:t>
        <a:bodyPr/>
        <a:lstStyle/>
        <a:p>
          <a:endParaRPr lang="ru-RU"/>
        </a:p>
      </dgm:t>
    </dgm:pt>
    <dgm:pt modelId="{3FC8635C-68FB-46C3-93A5-7014EA14FE40}">
      <dgm:prSet phldrT="[Текст]" custT="1"/>
      <dgm:spPr/>
      <dgm:t>
        <a:bodyPr/>
        <a:lstStyle/>
        <a:p>
          <a:r>
            <a:rPr lang="ru-RU" sz="800" dirty="0" smtClean="0"/>
            <a:t>Обязательность внеаудиторных форм внеурочной деятельности: кружки, клубы, секции, студии. и др.;</a:t>
          </a:r>
          <a:endParaRPr lang="ru-RU" sz="800" dirty="0"/>
        </a:p>
      </dgm:t>
    </dgm:pt>
    <dgm:pt modelId="{241CC36A-410D-491F-B780-E886A946C42B}" type="parTrans" cxnId="{DC0000E3-D8BE-4FC9-BCDE-907DCB167309}">
      <dgm:prSet/>
      <dgm:spPr/>
      <dgm:t>
        <a:bodyPr/>
        <a:lstStyle/>
        <a:p>
          <a:endParaRPr lang="ru-RU"/>
        </a:p>
      </dgm:t>
    </dgm:pt>
    <dgm:pt modelId="{9FC3E32E-3353-4891-ADD0-BAA06E6B106F}" type="sibTrans" cxnId="{DC0000E3-D8BE-4FC9-BCDE-907DCB167309}">
      <dgm:prSet/>
      <dgm:spPr/>
      <dgm:t>
        <a:bodyPr/>
        <a:lstStyle/>
        <a:p>
          <a:endParaRPr lang="ru-RU"/>
        </a:p>
      </dgm:t>
    </dgm:pt>
    <dgm:pt modelId="{78234159-82F8-46DB-890C-6111E8263AF5}">
      <dgm:prSet phldrT="[Текст]" custT="1"/>
      <dgm:spPr/>
      <dgm:t>
        <a:bodyPr/>
        <a:lstStyle/>
        <a:p>
          <a:r>
            <a:rPr lang="ru-RU" sz="800" dirty="0" smtClean="0"/>
            <a:t>Подготовка школьников к проектной деятельности;</a:t>
          </a:r>
          <a:endParaRPr lang="ru-RU" sz="800" dirty="0"/>
        </a:p>
      </dgm:t>
    </dgm:pt>
    <dgm:pt modelId="{0B515692-FF37-4443-8294-7C34DFEBCD31}" type="parTrans" cxnId="{6D7B3F47-06FB-43C5-B099-B1E68B945088}">
      <dgm:prSet/>
      <dgm:spPr/>
      <dgm:t>
        <a:bodyPr/>
        <a:lstStyle/>
        <a:p>
          <a:endParaRPr lang="ru-RU"/>
        </a:p>
      </dgm:t>
    </dgm:pt>
    <dgm:pt modelId="{35EEF88D-94B7-4836-BD50-734473511D03}" type="sibTrans" cxnId="{6D7B3F47-06FB-43C5-B099-B1E68B945088}">
      <dgm:prSet/>
      <dgm:spPr/>
      <dgm:t>
        <a:bodyPr/>
        <a:lstStyle/>
        <a:p>
          <a:endParaRPr lang="ru-RU"/>
        </a:p>
      </dgm:t>
    </dgm:pt>
    <dgm:pt modelId="{893EC0A0-DA05-47FA-ACE7-7C1F49F53FE7}">
      <dgm:prSet phldrT="[Текст]" custT="1"/>
      <dgm:spPr/>
      <dgm:t>
        <a:bodyPr/>
        <a:lstStyle/>
        <a:p>
          <a:r>
            <a:rPr lang="ru-RU" sz="800" dirty="0" smtClean="0"/>
            <a:t>Проектирование и апробирование новых форм урока: уроки-исследования, уроки-проекты, уроки с мультимедийным сопровождением, парковый урок и др.</a:t>
          </a:r>
          <a:endParaRPr lang="ru-RU" sz="800" dirty="0"/>
        </a:p>
      </dgm:t>
    </dgm:pt>
    <dgm:pt modelId="{DC8791EE-D30D-4412-92B2-1EBAACB4FDA9}" type="parTrans" cxnId="{7640D0C0-3629-4F5E-B7F1-80E5B7CAEAEB}">
      <dgm:prSet/>
      <dgm:spPr/>
      <dgm:t>
        <a:bodyPr/>
        <a:lstStyle/>
        <a:p>
          <a:endParaRPr lang="ru-RU"/>
        </a:p>
      </dgm:t>
    </dgm:pt>
    <dgm:pt modelId="{1CA34806-1E5B-4E1E-8443-B5AE88F8F686}" type="sibTrans" cxnId="{7640D0C0-3629-4F5E-B7F1-80E5B7CAEAEB}">
      <dgm:prSet/>
      <dgm:spPr/>
      <dgm:t>
        <a:bodyPr/>
        <a:lstStyle/>
        <a:p>
          <a:endParaRPr lang="ru-RU"/>
        </a:p>
      </dgm:t>
    </dgm:pt>
    <dgm:pt modelId="{05614D67-14AD-4F52-953F-0A18CF594334}">
      <dgm:prSet phldrT="[Текст]" custT="1"/>
      <dgm:spPr/>
      <dgm:t>
        <a:bodyPr/>
        <a:lstStyle/>
        <a:p>
          <a:r>
            <a:rPr lang="ru-RU" sz="1000" dirty="0" err="1" smtClean="0"/>
            <a:t>Критериальное</a:t>
          </a:r>
          <a:r>
            <a:rPr lang="ru-RU" sz="1000" dirty="0" smtClean="0"/>
            <a:t> </a:t>
          </a:r>
          <a:r>
            <a:rPr lang="ru-RU" sz="1000" dirty="0" err="1" smtClean="0"/>
            <a:t>самоооценивание</a:t>
          </a:r>
          <a:r>
            <a:rPr lang="ru-RU" sz="1000" dirty="0" smtClean="0"/>
            <a:t>;</a:t>
          </a:r>
          <a:endParaRPr lang="ru-RU" sz="1000" dirty="0"/>
        </a:p>
      </dgm:t>
    </dgm:pt>
    <dgm:pt modelId="{C86D509A-9E9A-4744-8285-FCC2DB708848}" type="parTrans" cxnId="{C3244377-A344-4756-82AA-E203FCA578B1}">
      <dgm:prSet/>
      <dgm:spPr/>
      <dgm:t>
        <a:bodyPr/>
        <a:lstStyle/>
        <a:p>
          <a:endParaRPr lang="ru-RU"/>
        </a:p>
      </dgm:t>
    </dgm:pt>
    <dgm:pt modelId="{C5DC9D78-9ABC-422F-A3A6-9A17A75F7343}" type="sibTrans" cxnId="{C3244377-A344-4756-82AA-E203FCA578B1}">
      <dgm:prSet/>
      <dgm:spPr/>
      <dgm:t>
        <a:bodyPr/>
        <a:lstStyle/>
        <a:p>
          <a:endParaRPr lang="ru-RU"/>
        </a:p>
      </dgm:t>
    </dgm:pt>
    <dgm:pt modelId="{1C0B2431-BC8E-4816-BBEA-64C7FD793DC1}">
      <dgm:prSet phldrT="[Текст]" custT="1"/>
      <dgm:spPr/>
      <dgm:t>
        <a:bodyPr/>
        <a:lstStyle/>
        <a:p>
          <a:r>
            <a:rPr lang="ru-RU" sz="1000" dirty="0" smtClean="0"/>
            <a:t>Инструменты оценивания</a:t>
          </a:r>
          <a:endParaRPr lang="ru-RU" sz="1000" dirty="0"/>
        </a:p>
      </dgm:t>
    </dgm:pt>
    <dgm:pt modelId="{AD51ECAA-F714-4673-A34A-3FBC2A3556DD}" type="parTrans" cxnId="{98027FA1-4E7B-4EB0-8716-40F95A1FDD14}">
      <dgm:prSet/>
      <dgm:spPr/>
      <dgm:t>
        <a:bodyPr/>
        <a:lstStyle/>
        <a:p>
          <a:endParaRPr lang="ru-RU"/>
        </a:p>
      </dgm:t>
    </dgm:pt>
    <dgm:pt modelId="{038D6EF2-1C2B-4A55-AEF6-743F345FFD69}" type="sibTrans" cxnId="{98027FA1-4E7B-4EB0-8716-40F95A1FDD14}">
      <dgm:prSet/>
      <dgm:spPr/>
      <dgm:t>
        <a:bodyPr/>
        <a:lstStyle/>
        <a:p>
          <a:endParaRPr lang="ru-RU"/>
        </a:p>
      </dgm:t>
    </dgm:pt>
    <dgm:pt modelId="{57552847-9726-477C-A7C6-1D09CE5CF9A8}">
      <dgm:prSet phldrT="[Текст]" custT="1"/>
      <dgm:spPr/>
      <dgm:t>
        <a:bodyPr/>
        <a:lstStyle/>
        <a:p>
          <a:r>
            <a:rPr lang="ru-RU" sz="800" dirty="0" smtClean="0"/>
            <a:t>Внедрение методик аутентичного оценивания (портфолио – вид АО).</a:t>
          </a:r>
          <a:endParaRPr lang="ru-RU" sz="800" dirty="0"/>
        </a:p>
      </dgm:t>
    </dgm:pt>
    <dgm:pt modelId="{F0D75348-A644-496F-BBD1-0536BBC78999}" type="parTrans" cxnId="{CEAC586B-D7F3-4647-8F35-86FD1FC3751C}">
      <dgm:prSet/>
      <dgm:spPr/>
      <dgm:t>
        <a:bodyPr/>
        <a:lstStyle/>
        <a:p>
          <a:endParaRPr lang="ru-RU"/>
        </a:p>
      </dgm:t>
    </dgm:pt>
    <dgm:pt modelId="{3F8CA9A2-2625-408D-AD6D-EAD5753C30D5}" type="sibTrans" cxnId="{CEAC586B-D7F3-4647-8F35-86FD1FC3751C}">
      <dgm:prSet/>
      <dgm:spPr/>
      <dgm:t>
        <a:bodyPr/>
        <a:lstStyle/>
        <a:p>
          <a:endParaRPr lang="ru-RU"/>
        </a:p>
      </dgm:t>
    </dgm:pt>
    <dgm:pt modelId="{92EB5AEF-C183-45D7-907B-178EC24FC816}">
      <dgm:prSet phldrT="[Текст]" custT="1"/>
      <dgm:spPr/>
      <dgm:t>
        <a:bodyPr/>
        <a:lstStyle/>
        <a:p>
          <a:r>
            <a:rPr lang="ru-RU" sz="1000" dirty="0" smtClean="0"/>
            <a:t>Разработка модулей оценивания МПР</a:t>
          </a:r>
          <a:endParaRPr lang="ru-RU" sz="1000" dirty="0"/>
        </a:p>
      </dgm:t>
    </dgm:pt>
    <dgm:pt modelId="{A3A3361E-4C2E-47B2-AF6B-F4CE6DF8F61D}" type="parTrans" cxnId="{AB19B7FE-878C-47FC-A0F6-B9ACC264E56A}">
      <dgm:prSet/>
      <dgm:spPr/>
      <dgm:t>
        <a:bodyPr/>
        <a:lstStyle/>
        <a:p>
          <a:endParaRPr lang="ru-RU"/>
        </a:p>
      </dgm:t>
    </dgm:pt>
    <dgm:pt modelId="{68E9A569-B294-4F3A-9EA0-730F7B96D242}" type="sibTrans" cxnId="{AB19B7FE-878C-47FC-A0F6-B9ACC264E56A}">
      <dgm:prSet/>
      <dgm:spPr/>
      <dgm:t>
        <a:bodyPr/>
        <a:lstStyle/>
        <a:p>
          <a:endParaRPr lang="ru-RU"/>
        </a:p>
      </dgm:t>
    </dgm:pt>
    <dgm:pt modelId="{ECB25E1B-421D-48D3-9E46-4DDD0B398BFC}" type="pres">
      <dgm:prSet presAssocID="{318B11B1-6A09-478D-90EB-D85DFFA0CF5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DF17E1-8044-476A-B089-FA679D2F3C0B}" type="pres">
      <dgm:prSet presAssocID="{318B11B1-6A09-478D-90EB-D85DFFA0CF58}" presName="children" presStyleCnt="0"/>
      <dgm:spPr/>
    </dgm:pt>
    <dgm:pt modelId="{C3680807-D5C0-46FF-8B54-C246A0B3F3A8}" type="pres">
      <dgm:prSet presAssocID="{318B11B1-6A09-478D-90EB-D85DFFA0CF58}" presName="child1group" presStyleCnt="0"/>
      <dgm:spPr/>
    </dgm:pt>
    <dgm:pt modelId="{1F3765BD-2DB4-487D-AB4A-3C9C6B38A03C}" type="pres">
      <dgm:prSet presAssocID="{318B11B1-6A09-478D-90EB-D85DFFA0CF58}" presName="child1" presStyleLbl="bgAcc1" presStyleIdx="0" presStyleCnt="4" custLinFactNeighborX="-35895" custLinFactNeighborY="1975"/>
      <dgm:spPr/>
      <dgm:t>
        <a:bodyPr/>
        <a:lstStyle/>
        <a:p>
          <a:endParaRPr lang="ru-RU"/>
        </a:p>
      </dgm:t>
    </dgm:pt>
    <dgm:pt modelId="{0511FAE2-3051-423E-AA3B-56A7C18272B3}" type="pres">
      <dgm:prSet presAssocID="{318B11B1-6A09-478D-90EB-D85DFFA0CF58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5A9EA-6F77-43B6-98DB-24C944612A20}" type="pres">
      <dgm:prSet presAssocID="{318B11B1-6A09-478D-90EB-D85DFFA0CF58}" presName="child2group" presStyleCnt="0"/>
      <dgm:spPr/>
    </dgm:pt>
    <dgm:pt modelId="{56DECA04-CFB7-4AF9-BEF7-63D4FCD1A2BD}" type="pres">
      <dgm:prSet presAssocID="{318B11B1-6A09-478D-90EB-D85DFFA0CF58}" presName="child2" presStyleLbl="bgAcc1" presStyleIdx="1" presStyleCnt="4" custLinFactNeighborX="32834" custLinFactNeighborY="1975"/>
      <dgm:spPr/>
      <dgm:t>
        <a:bodyPr/>
        <a:lstStyle/>
        <a:p>
          <a:endParaRPr lang="ru-RU"/>
        </a:p>
      </dgm:t>
    </dgm:pt>
    <dgm:pt modelId="{8BE6EE93-7D29-4213-91F7-5CEF8839E65B}" type="pres">
      <dgm:prSet presAssocID="{318B11B1-6A09-478D-90EB-D85DFFA0CF58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22AE3-5841-4D2B-A92E-6566F2ACB76E}" type="pres">
      <dgm:prSet presAssocID="{318B11B1-6A09-478D-90EB-D85DFFA0CF58}" presName="child3group" presStyleCnt="0"/>
      <dgm:spPr/>
    </dgm:pt>
    <dgm:pt modelId="{279584D2-D406-46EB-8599-0B43B8EC940B}" type="pres">
      <dgm:prSet presAssocID="{318B11B1-6A09-478D-90EB-D85DFFA0CF58}" presName="child3" presStyleLbl="bgAcc1" presStyleIdx="2" presStyleCnt="4" custLinFactNeighborX="45717" custLinFactNeighborY="-1707"/>
      <dgm:spPr/>
      <dgm:t>
        <a:bodyPr/>
        <a:lstStyle/>
        <a:p>
          <a:endParaRPr lang="ru-RU"/>
        </a:p>
      </dgm:t>
    </dgm:pt>
    <dgm:pt modelId="{1735A2A5-13BD-4AEE-AADB-14DBFA5AF1E7}" type="pres">
      <dgm:prSet presAssocID="{318B11B1-6A09-478D-90EB-D85DFFA0CF58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BA2EC-D512-4141-9173-ABF75E37CA4A}" type="pres">
      <dgm:prSet presAssocID="{318B11B1-6A09-478D-90EB-D85DFFA0CF58}" presName="child4group" presStyleCnt="0"/>
      <dgm:spPr/>
    </dgm:pt>
    <dgm:pt modelId="{2B0E822C-FBBF-431C-8C79-BC72CE5EC775}" type="pres">
      <dgm:prSet presAssocID="{318B11B1-6A09-478D-90EB-D85DFFA0CF58}" presName="child4" presStyleLbl="bgAcc1" presStyleIdx="3" presStyleCnt="4" custLinFactNeighborX="-45556" custLinFactNeighborY="-16622"/>
      <dgm:spPr/>
      <dgm:t>
        <a:bodyPr/>
        <a:lstStyle/>
        <a:p>
          <a:endParaRPr lang="ru-RU"/>
        </a:p>
      </dgm:t>
    </dgm:pt>
    <dgm:pt modelId="{39E8BC53-EA0C-474F-A9D7-ADD3422FB320}" type="pres">
      <dgm:prSet presAssocID="{318B11B1-6A09-478D-90EB-D85DFFA0CF58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1E755-DC14-414E-B01E-932A5225616C}" type="pres">
      <dgm:prSet presAssocID="{318B11B1-6A09-478D-90EB-D85DFFA0CF58}" presName="childPlaceholder" presStyleCnt="0"/>
      <dgm:spPr/>
    </dgm:pt>
    <dgm:pt modelId="{7858EC1D-46F3-4749-ABBE-FFA62B824D2A}" type="pres">
      <dgm:prSet presAssocID="{318B11B1-6A09-478D-90EB-D85DFFA0CF58}" presName="circle" presStyleCnt="0"/>
      <dgm:spPr/>
    </dgm:pt>
    <dgm:pt modelId="{9DA3B8BF-7ACC-475D-8A37-B37785FE419A}" type="pres">
      <dgm:prSet presAssocID="{318B11B1-6A09-478D-90EB-D85DFFA0CF58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62AD5-7566-4BE4-87FB-4999E3BD14E7}" type="pres">
      <dgm:prSet presAssocID="{318B11B1-6A09-478D-90EB-D85DFFA0CF58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6C7E33-2770-4064-A5A6-1EA0858F3D6E}" type="pres">
      <dgm:prSet presAssocID="{318B11B1-6A09-478D-90EB-D85DFFA0CF58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EFFB8-E20E-409E-A657-83CA737BD5E7}" type="pres">
      <dgm:prSet presAssocID="{318B11B1-6A09-478D-90EB-D85DFFA0CF58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49FE4-1A4D-4534-97BC-C9975F4A353C}" type="pres">
      <dgm:prSet presAssocID="{318B11B1-6A09-478D-90EB-D85DFFA0CF58}" presName="quadrantPlaceholder" presStyleCnt="0"/>
      <dgm:spPr/>
    </dgm:pt>
    <dgm:pt modelId="{C22DFCA6-B9BB-46F7-8870-8BB785C73A69}" type="pres">
      <dgm:prSet presAssocID="{318B11B1-6A09-478D-90EB-D85DFFA0CF58}" presName="center1" presStyleLbl="fgShp" presStyleIdx="0" presStyleCnt="2"/>
      <dgm:spPr/>
    </dgm:pt>
    <dgm:pt modelId="{C0F3E978-3CDE-4BD6-A6A6-CE10FED7E1B4}" type="pres">
      <dgm:prSet presAssocID="{318B11B1-6A09-478D-90EB-D85DFFA0CF58}" presName="center2" presStyleLbl="fgShp" presStyleIdx="1" presStyleCnt="2"/>
      <dgm:spPr/>
    </dgm:pt>
  </dgm:ptLst>
  <dgm:cxnLst>
    <dgm:cxn modelId="{86C012B6-7F26-4EE7-A654-70B8F9A0CDAC}" srcId="{318B11B1-6A09-478D-90EB-D85DFFA0CF58}" destId="{6F5E4DCA-C37E-43E3-AD5E-CE96B6E8D065}" srcOrd="1" destOrd="0" parTransId="{D18613DB-3A80-4BB8-91F5-34053AD822F1}" sibTransId="{38B6F3C1-FED8-4E81-8451-CA27FDB5A154}"/>
    <dgm:cxn modelId="{C3244377-A344-4756-82AA-E203FCA578B1}" srcId="{6F5E4DCA-C37E-43E3-AD5E-CE96B6E8D065}" destId="{05614D67-14AD-4F52-953F-0A18CF594334}" srcOrd="1" destOrd="0" parTransId="{C86D509A-9E9A-4744-8285-FCC2DB708848}" sibTransId="{C5DC9D78-9ABC-422F-A3A6-9A17A75F7343}"/>
    <dgm:cxn modelId="{04D54313-D2A1-4268-AF4A-F0EAFD4BA5B6}" type="presOf" srcId="{57552847-9726-477C-A7C6-1D09CE5CF9A8}" destId="{39E8BC53-EA0C-474F-A9D7-ADD3422FB320}" srcOrd="1" destOrd="1" presId="urn:microsoft.com/office/officeart/2005/8/layout/cycle4"/>
    <dgm:cxn modelId="{2BE81C9F-643B-4D80-8CA7-72340507D364}" type="presOf" srcId="{3FC8635C-68FB-46C3-93A5-7014EA14FE40}" destId="{2B0E822C-FBBF-431C-8C79-BC72CE5EC775}" srcOrd="0" destOrd="0" presId="urn:microsoft.com/office/officeart/2005/8/layout/cycle4"/>
    <dgm:cxn modelId="{943627A6-83CD-4F4E-B1D8-70BF8BB6A4E6}" type="presOf" srcId="{3FC8635C-68FB-46C3-93A5-7014EA14FE40}" destId="{39E8BC53-EA0C-474F-A9D7-ADD3422FB320}" srcOrd="1" destOrd="0" presId="urn:microsoft.com/office/officeart/2005/8/layout/cycle4"/>
    <dgm:cxn modelId="{AB19B7FE-878C-47FC-A0F6-B9ACC264E56A}" srcId="{6F5E4DCA-C37E-43E3-AD5E-CE96B6E8D065}" destId="{92EB5AEF-C183-45D7-907B-178EC24FC816}" srcOrd="3" destOrd="0" parTransId="{A3A3361E-4C2E-47B2-AF6B-F4CE6DF8F61D}" sibTransId="{68E9A569-B294-4F3A-9EA0-730F7B96D242}"/>
    <dgm:cxn modelId="{12461E5E-C055-455F-AB92-AADE03B35A46}" srcId="{318B11B1-6A09-478D-90EB-D85DFFA0CF58}" destId="{8AF5652F-A758-445F-ACD7-786D5A8A27A9}" srcOrd="3" destOrd="0" parTransId="{7B20447C-4DA5-479F-B2B4-F3FB4F960D7B}" sibTransId="{E602009E-1E40-4B2A-93E0-1F5D3C6E873D}"/>
    <dgm:cxn modelId="{04CA39CB-C9A8-4D9B-B189-73469CA7BF3A}" type="presOf" srcId="{CB961527-D02B-423A-B968-D4D6812BCBBB}" destId="{E76C7E33-2770-4064-A5A6-1EA0858F3D6E}" srcOrd="0" destOrd="0" presId="urn:microsoft.com/office/officeart/2005/8/layout/cycle4"/>
    <dgm:cxn modelId="{0F827B8B-D76A-49DB-9B5D-C529C0517EB7}" type="presOf" srcId="{61027EAD-5983-462B-A212-37B1457A937E}" destId="{1F3765BD-2DB4-487D-AB4A-3C9C6B38A03C}" srcOrd="0" destOrd="0" presId="urn:microsoft.com/office/officeart/2005/8/layout/cycle4"/>
    <dgm:cxn modelId="{768C294B-DAA2-4822-8038-8AAF25E89E2F}" type="presOf" srcId="{90A4939E-C93E-47A3-A85B-BA16BBD8C4E8}" destId="{1735A2A5-13BD-4AEE-AADB-14DBFA5AF1E7}" srcOrd="1" destOrd="0" presId="urn:microsoft.com/office/officeart/2005/8/layout/cycle4"/>
    <dgm:cxn modelId="{597EB02A-700A-459E-885E-F5AFC5100478}" type="presOf" srcId="{8AF5652F-A758-445F-ACD7-786D5A8A27A9}" destId="{3A6EFFB8-E20E-409E-A657-83CA737BD5E7}" srcOrd="0" destOrd="0" presId="urn:microsoft.com/office/officeart/2005/8/layout/cycle4"/>
    <dgm:cxn modelId="{67738721-059D-472C-A8B2-45C6023DC639}" type="presOf" srcId="{893EC0A0-DA05-47FA-ACE7-7C1F49F53FE7}" destId="{0511FAE2-3051-423E-AA3B-56A7C18272B3}" srcOrd="1" destOrd="2" presId="urn:microsoft.com/office/officeart/2005/8/layout/cycle4"/>
    <dgm:cxn modelId="{12BA79AC-E131-4449-9865-617CD5F7F2C9}" srcId="{318B11B1-6A09-478D-90EB-D85DFFA0CF58}" destId="{9CC7954C-9C72-4A9A-AB31-4B5347A2AB7E}" srcOrd="0" destOrd="0" parTransId="{8B8B7143-9FCE-48AF-B707-4592AB36888A}" sibTransId="{9C4FB851-A3EF-4787-94FB-E8FDCE09AE81}"/>
    <dgm:cxn modelId="{8EC0C394-821C-40FD-A1A4-EBC41B659880}" type="presOf" srcId="{57552847-9726-477C-A7C6-1D09CE5CF9A8}" destId="{2B0E822C-FBBF-431C-8C79-BC72CE5EC775}" srcOrd="0" destOrd="1" presId="urn:microsoft.com/office/officeart/2005/8/layout/cycle4"/>
    <dgm:cxn modelId="{C775DB0B-42D5-478D-9941-8A22292086F4}" type="presOf" srcId="{1C0B2431-BC8E-4816-BBEA-64C7FD793DC1}" destId="{8BE6EE93-7D29-4213-91F7-5CEF8839E65B}" srcOrd="1" destOrd="2" presId="urn:microsoft.com/office/officeart/2005/8/layout/cycle4"/>
    <dgm:cxn modelId="{80AF4B42-257A-4289-936A-C42EE6410F50}" srcId="{CB961527-D02B-423A-B968-D4D6812BCBBB}" destId="{90A4939E-C93E-47A3-A85B-BA16BBD8C4E8}" srcOrd="0" destOrd="0" parTransId="{5A2EB1DC-CB8A-4C2A-8A63-2C7696C994EE}" sibTransId="{A62B4294-B4B9-4A19-BAE5-172CD5D1C0F2}"/>
    <dgm:cxn modelId="{09FFE715-BBF5-4DA7-907D-2711C3BD5A3B}" type="presOf" srcId="{9CC7954C-9C72-4A9A-AB31-4B5347A2AB7E}" destId="{9DA3B8BF-7ACC-475D-8A37-B37785FE419A}" srcOrd="0" destOrd="0" presId="urn:microsoft.com/office/officeart/2005/8/layout/cycle4"/>
    <dgm:cxn modelId="{CEAC586B-D7F3-4647-8F35-86FD1FC3751C}" srcId="{8AF5652F-A758-445F-ACD7-786D5A8A27A9}" destId="{57552847-9726-477C-A7C6-1D09CE5CF9A8}" srcOrd="1" destOrd="0" parTransId="{F0D75348-A644-496F-BBD1-0536BBC78999}" sibTransId="{3F8CA9A2-2625-408D-AD6D-EAD5753C30D5}"/>
    <dgm:cxn modelId="{6D7B3F47-06FB-43C5-B099-B1E68B945088}" srcId="{9CC7954C-9C72-4A9A-AB31-4B5347A2AB7E}" destId="{78234159-82F8-46DB-890C-6111E8263AF5}" srcOrd="1" destOrd="0" parTransId="{0B515692-FF37-4443-8294-7C34DFEBCD31}" sibTransId="{35EEF88D-94B7-4836-BD50-734473511D03}"/>
    <dgm:cxn modelId="{28FDF605-BBAE-454F-9BB3-18B1FC23EA68}" type="presOf" srcId="{893EC0A0-DA05-47FA-ACE7-7C1F49F53FE7}" destId="{1F3765BD-2DB4-487D-AB4A-3C9C6B38A03C}" srcOrd="0" destOrd="2" presId="urn:microsoft.com/office/officeart/2005/8/layout/cycle4"/>
    <dgm:cxn modelId="{98027FA1-4E7B-4EB0-8716-40F95A1FDD14}" srcId="{6F5E4DCA-C37E-43E3-AD5E-CE96B6E8D065}" destId="{1C0B2431-BC8E-4816-BBEA-64C7FD793DC1}" srcOrd="2" destOrd="0" parTransId="{AD51ECAA-F714-4673-A34A-3FBC2A3556DD}" sibTransId="{038D6EF2-1C2B-4A55-AEF6-743F345FFD69}"/>
    <dgm:cxn modelId="{D1D7D9A4-1273-46F1-8237-D7172C3B94E5}" type="presOf" srcId="{92EB5AEF-C183-45D7-907B-178EC24FC816}" destId="{56DECA04-CFB7-4AF9-BEF7-63D4FCD1A2BD}" srcOrd="0" destOrd="3" presId="urn:microsoft.com/office/officeart/2005/8/layout/cycle4"/>
    <dgm:cxn modelId="{76BEC84E-868E-4585-8773-56A2B14F53B3}" type="presOf" srcId="{318B11B1-6A09-478D-90EB-D85DFFA0CF58}" destId="{ECB25E1B-421D-48D3-9E46-4DDD0B398BFC}" srcOrd="0" destOrd="0" presId="urn:microsoft.com/office/officeart/2005/8/layout/cycle4"/>
    <dgm:cxn modelId="{FE7FC75D-935E-4F51-8B4F-5536137EC808}" type="presOf" srcId="{90A4939E-C93E-47A3-A85B-BA16BBD8C4E8}" destId="{279584D2-D406-46EB-8599-0B43B8EC940B}" srcOrd="0" destOrd="0" presId="urn:microsoft.com/office/officeart/2005/8/layout/cycle4"/>
    <dgm:cxn modelId="{2DD3CDCD-1FD8-4FE4-857C-072C8FE3C6D5}" type="presOf" srcId="{909E2CF5-D702-4E97-A63A-3602E4BB6C61}" destId="{8BE6EE93-7D29-4213-91F7-5CEF8839E65B}" srcOrd="1" destOrd="0" presId="urn:microsoft.com/office/officeart/2005/8/layout/cycle4"/>
    <dgm:cxn modelId="{CC95B78D-5F34-413F-9AE4-E33C34F20FD9}" type="presOf" srcId="{6F5E4DCA-C37E-43E3-AD5E-CE96B6E8D065}" destId="{00462AD5-7566-4BE4-87FB-4999E3BD14E7}" srcOrd="0" destOrd="0" presId="urn:microsoft.com/office/officeart/2005/8/layout/cycle4"/>
    <dgm:cxn modelId="{7E6514AF-D9E9-4837-97F5-A198034BE72D}" type="presOf" srcId="{92EB5AEF-C183-45D7-907B-178EC24FC816}" destId="{8BE6EE93-7D29-4213-91F7-5CEF8839E65B}" srcOrd="1" destOrd="3" presId="urn:microsoft.com/office/officeart/2005/8/layout/cycle4"/>
    <dgm:cxn modelId="{7640D0C0-3629-4F5E-B7F1-80E5B7CAEAEB}" srcId="{9CC7954C-9C72-4A9A-AB31-4B5347A2AB7E}" destId="{893EC0A0-DA05-47FA-ACE7-7C1F49F53FE7}" srcOrd="2" destOrd="0" parTransId="{DC8791EE-D30D-4412-92B2-1EBAACB4FDA9}" sibTransId="{1CA34806-1E5B-4E1E-8443-B5AE88F8F686}"/>
    <dgm:cxn modelId="{CBDAF519-6C18-4997-935E-90E374556F0F}" srcId="{9CC7954C-9C72-4A9A-AB31-4B5347A2AB7E}" destId="{61027EAD-5983-462B-A212-37B1457A937E}" srcOrd="0" destOrd="0" parTransId="{E7545B2C-23CC-49AF-9CC0-E2D07B561876}" sibTransId="{5FA267B7-6F60-4841-8030-6EF5A67A786B}"/>
    <dgm:cxn modelId="{E5DD6555-E3D9-4965-9753-3A4067A1CDFC}" type="presOf" srcId="{78234159-82F8-46DB-890C-6111E8263AF5}" destId="{1F3765BD-2DB4-487D-AB4A-3C9C6B38A03C}" srcOrd="0" destOrd="1" presId="urn:microsoft.com/office/officeart/2005/8/layout/cycle4"/>
    <dgm:cxn modelId="{CE9C7B1D-5759-402C-90E4-A73E172BA080}" type="presOf" srcId="{05614D67-14AD-4F52-953F-0A18CF594334}" destId="{8BE6EE93-7D29-4213-91F7-5CEF8839E65B}" srcOrd="1" destOrd="1" presId="urn:microsoft.com/office/officeart/2005/8/layout/cycle4"/>
    <dgm:cxn modelId="{C9246924-51E0-4F4C-8F13-8726BAF64760}" type="presOf" srcId="{61027EAD-5983-462B-A212-37B1457A937E}" destId="{0511FAE2-3051-423E-AA3B-56A7C18272B3}" srcOrd="1" destOrd="0" presId="urn:microsoft.com/office/officeart/2005/8/layout/cycle4"/>
    <dgm:cxn modelId="{5C02052A-B474-495A-88E8-85292DE95EDD}" type="presOf" srcId="{1C0B2431-BC8E-4816-BBEA-64C7FD793DC1}" destId="{56DECA04-CFB7-4AF9-BEF7-63D4FCD1A2BD}" srcOrd="0" destOrd="2" presId="urn:microsoft.com/office/officeart/2005/8/layout/cycle4"/>
    <dgm:cxn modelId="{DC0000E3-D8BE-4FC9-BCDE-907DCB167309}" srcId="{8AF5652F-A758-445F-ACD7-786D5A8A27A9}" destId="{3FC8635C-68FB-46C3-93A5-7014EA14FE40}" srcOrd="0" destOrd="0" parTransId="{241CC36A-410D-491F-B780-E886A946C42B}" sibTransId="{9FC3E32E-3353-4891-ADD0-BAA06E6B106F}"/>
    <dgm:cxn modelId="{6D4DA4EB-9AB4-4A73-9204-E37DEF553F8D}" type="presOf" srcId="{78234159-82F8-46DB-890C-6111E8263AF5}" destId="{0511FAE2-3051-423E-AA3B-56A7C18272B3}" srcOrd="1" destOrd="1" presId="urn:microsoft.com/office/officeart/2005/8/layout/cycle4"/>
    <dgm:cxn modelId="{9CC1A6C7-9377-472D-AB5E-3C4914ABA0E5}" type="presOf" srcId="{909E2CF5-D702-4E97-A63A-3602E4BB6C61}" destId="{56DECA04-CFB7-4AF9-BEF7-63D4FCD1A2BD}" srcOrd="0" destOrd="0" presId="urn:microsoft.com/office/officeart/2005/8/layout/cycle4"/>
    <dgm:cxn modelId="{394734CE-C036-4639-BD4D-1F56BB0F865C}" srcId="{318B11B1-6A09-478D-90EB-D85DFFA0CF58}" destId="{CB961527-D02B-423A-B968-D4D6812BCBBB}" srcOrd="2" destOrd="0" parTransId="{50503ADC-74DE-4965-82AC-24A11D1852CE}" sibTransId="{BF4F0F34-B480-4FD5-B7BB-E9B74353F3CC}"/>
    <dgm:cxn modelId="{3B32C0A8-7A6F-43E7-B86B-72461380208C}" type="presOf" srcId="{05614D67-14AD-4F52-953F-0A18CF594334}" destId="{56DECA04-CFB7-4AF9-BEF7-63D4FCD1A2BD}" srcOrd="0" destOrd="1" presId="urn:microsoft.com/office/officeart/2005/8/layout/cycle4"/>
    <dgm:cxn modelId="{CC92E9D8-7F66-488F-82F5-42FCCD54AEF5}" srcId="{6F5E4DCA-C37E-43E3-AD5E-CE96B6E8D065}" destId="{909E2CF5-D702-4E97-A63A-3602E4BB6C61}" srcOrd="0" destOrd="0" parTransId="{BE03F0C4-2F9A-44B2-B03F-6F4D2CDBAAF1}" sibTransId="{56FFC97F-FD3A-4F44-8ED7-14C332C9C860}"/>
    <dgm:cxn modelId="{1CD49B3B-D71A-4409-AEA7-CF3765ADC0E2}" type="presParOf" srcId="{ECB25E1B-421D-48D3-9E46-4DDD0B398BFC}" destId="{82DF17E1-8044-476A-B089-FA679D2F3C0B}" srcOrd="0" destOrd="0" presId="urn:microsoft.com/office/officeart/2005/8/layout/cycle4"/>
    <dgm:cxn modelId="{8841D41D-CA81-4915-8862-5411759DF98B}" type="presParOf" srcId="{82DF17E1-8044-476A-B089-FA679D2F3C0B}" destId="{C3680807-D5C0-46FF-8B54-C246A0B3F3A8}" srcOrd="0" destOrd="0" presId="urn:microsoft.com/office/officeart/2005/8/layout/cycle4"/>
    <dgm:cxn modelId="{4A9A0149-8E0B-4AC5-97E6-8320032AC631}" type="presParOf" srcId="{C3680807-D5C0-46FF-8B54-C246A0B3F3A8}" destId="{1F3765BD-2DB4-487D-AB4A-3C9C6B38A03C}" srcOrd="0" destOrd="0" presId="urn:microsoft.com/office/officeart/2005/8/layout/cycle4"/>
    <dgm:cxn modelId="{F8BFA49E-16E7-4734-8462-901403A3F773}" type="presParOf" srcId="{C3680807-D5C0-46FF-8B54-C246A0B3F3A8}" destId="{0511FAE2-3051-423E-AA3B-56A7C18272B3}" srcOrd="1" destOrd="0" presId="urn:microsoft.com/office/officeart/2005/8/layout/cycle4"/>
    <dgm:cxn modelId="{269540A2-344D-40C3-9123-2F365AE168F8}" type="presParOf" srcId="{82DF17E1-8044-476A-B089-FA679D2F3C0B}" destId="{9B85A9EA-6F77-43B6-98DB-24C944612A20}" srcOrd="1" destOrd="0" presId="urn:microsoft.com/office/officeart/2005/8/layout/cycle4"/>
    <dgm:cxn modelId="{37AA2455-FD85-4D08-B2BE-53230615358B}" type="presParOf" srcId="{9B85A9EA-6F77-43B6-98DB-24C944612A20}" destId="{56DECA04-CFB7-4AF9-BEF7-63D4FCD1A2BD}" srcOrd="0" destOrd="0" presId="urn:microsoft.com/office/officeart/2005/8/layout/cycle4"/>
    <dgm:cxn modelId="{1C2922F7-7187-4993-876D-324C6092A9ED}" type="presParOf" srcId="{9B85A9EA-6F77-43B6-98DB-24C944612A20}" destId="{8BE6EE93-7D29-4213-91F7-5CEF8839E65B}" srcOrd="1" destOrd="0" presId="urn:microsoft.com/office/officeart/2005/8/layout/cycle4"/>
    <dgm:cxn modelId="{E201B50C-E7DA-4D21-9121-ABEAE49DADF7}" type="presParOf" srcId="{82DF17E1-8044-476A-B089-FA679D2F3C0B}" destId="{9F422AE3-5841-4D2B-A92E-6566F2ACB76E}" srcOrd="2" destOrd="0" presId="urn:microsoft.com/office/officeart/2005/8/layout/cycle4"/>
    <dgm:cxn modelId="{24E62236-0B20-48F0-BA34-48C20768E32A}" type="presParOf" srcId="{9F422AE3-5841-4D2B-A92E-6566F2ACB76E}" destId="{279584D2-D406-46EB-8599-0B43B8EC940B}" srcOrd="0" destOrd="0" presId="urn:microsoft.com/office/officeart/2005/8/layout/cycle4"/>
    <dgm:cxn modelId="{96515924-A31D-4715-875E-9C3D74F6C104}" type="presParOf" srcId="{9F422AE3-5841-4D2B-A92E-6566F2ACB76E}" destId="{1735A2A5-13BD-4AEE-AADB-14DBFA5AF1E7}" srcOrd="1" destOrd="0" presId="urn:microsoft.com/office/officeart/2005/8/layout/cycle4"/>
    <dgm:cxn modelId="{2A0C9E41-A813-4C09-959D-FC9D6D475BF7}" type="presParOf" srcId="{82DF17E1-8044-476A-B089-FA679D2F3C0B}" destId="{506BA2EC-D512-4141-9173-ABF75E37CA4A}" srcOrd="3" destOrd="0" presId="urn:microsoft.com/office/officeart/2005/8/layout/cycle4"/>
    <dgm:cxn modelId="{B910F808-E08A-448F-8023-F5881F680E40}" type="presParOf" srcId="{506BA2EC-D512-4141-9173-ABF75E37CA4A}" destId="{2B0E822C-FBBF-431C-8C79-BC72CE5EC775}" srcOrd="0" destOrd="0" presId="urn:microsoft.com/office/officeart/2005/8/layout/cycle4"/>
    <dgm:cxn modelId="{F866E1F9-9A14-4F84-9455-D8B5B3F06D73}" type="presParOf" srcId="{506BA2EC-D512-4141-9173-ABF75E37CA4A}" destId="{39E8BC53-EA0C-474F-A9D7-ADD3422FB320}" srcOrd="1" destOrd="0" presId="urn:microsoft.com/office/officeart/2005/8/layout/cycle4"/>
    <dgm:cxn modelId="{C4F9EC96-1521-42E8-9DFF-9E771154E967}" type="presParOf" srcId="{82DF17E1-8044-476A-B089-FA679D2F3C0B}" destId="{4BA1E755-DC14-414E-B01E-932A5225616C}" srcOrd="4" destOrd="0" presId="urn:microsoft.com/office/officeart/2005/8/layout/cycle4"/>
    <dgm:cxn modelId="{04FC2E52-9415-4EB1-9CD1-AA5FDA6839B4}" type="presParOf" srcId="{ECB25E1B-421D-48D3-9E46-4DDD0B398BFC}" destId="{7858EC1D-46F3-4749-ABBE-FFA62B824D2A}" srcOrd="1" destOrd="0" presId="urn:microsoft.com/office/officeart/2005/8/layout/cycle4"/>
    <dgm:cxn modelId="{B3DC6D65-7944-4E0A-8221-B17C030FEE3F}" type="presParOf" srcId="{7858EC1D-46F3-4749-ABBE-FFA62B824D2A}" destId="{9DA3B8BF-7ACC-475D-8A37-B37785FE419A}" srcOrd="0" destOrd="0" presId="urn:microsoft.com/office/officeart/2005/8/layout/cycle4"/>
    <dgm:cxn modelId="{BA46A275-574C-496E-91C2-4EFFDEC8A083}" type="presParOf" srcId="{7858EC1D-46F3-4749-ABBE-FFA62B824D2A}" destId="{00462AD5-7566-4BE4-87FB-4999E3BD14E7}" srcOrd="1" destOrd="0" presId="urn:microsoft.com/office/officeart/2005/8/layout/cycle4"/>
    <dgm:cxn modelId="{A084F155-9533-4EA8-8CFB-76187C75205D}" type="presParOf" srcId="{7858EC1D-46F3-4749-ABBE-FFA62B824D2A}" destId="{E76C7E33-2770-4064-A5A6-1EA0858F3D6E}" srcOrd="2" destOrd="0" presId="urn:microsoft.com/office/officeart/2005/8/layout/cycle4"/>
    <dgm:cxn modelId="{6042027F-37BD-4189-A07D-1A1155DEC125}" type="presParOf" srcId="{7858EC1D-46F3-4749-ABBE-FFA62B824D2A}" destId="{3A6EFFB8-E20E-409E-A657-83CA737BD5E7}" srcOrd="3" destOrd="0" presId="urn:microsoft.com/office/officeart/2005/8/layout/cycle4"/>
    <dgm:cxn modelId="{A4A65D1F-6746-4A12-9360-94B6A7602882}" type="presParOf" srcId="{7858EC1D-46F3-4749-ABBE-FFA62B824D2A}" destId="{8B749FE4-1A4D-4534-97BC-C9975F4A353C}" srcOrd="4" destOrd="0" presId="urn:microsoft.com/office/officeart/2005/8/layout/cycle4"/>
    <dgm:cxn modelId="{228034DF-09B6-4F58-B056-080FC582B048}" type="presParOf" srcId="{ECB25E1B-421D-48D3-9E46-4DDD0B398BFC}" destId="{C22DFCA6-B9BB-46F7-8870-8BB785C73A69}" srcOrd="2" destOrd="0" presId="urn:microsoft.com/office/officeart/2005/8/layout/cycle4"/>
    <dgm:cxn modelId="{E6A2C5E4-D0AB-42C5-A3D5-FAB32DF4FDC6}" type="presParOf" srcId="{ECB25E1B-421D-48D3-9E46-4DDD0B398BFC}" destId="{C0F3E978-3CDE-4BD6-A6A6-CE10FED7E1B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F04241-C9A3-4DAE-95AE-B325B40CCEF4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4E5505-2629-4F76-9543-B263B129B948}">
      <dgm:prSet phldrT="[Текст]"/>
      <dgm:spPr/>
      <dgm:t>
        <a:bodyPr/>
        <a:lstStyle/>
        <a:p>
          <a:r>
            <a:rPr lang="ru-RU" dirty="0" smtClean="0"/>
            <a:t>Опорная школа</a:t>
          </a:r>
          <a:endParaRPr lang="ru-RU" dirty="0"/>
        </a:p>
      </dgm:t>
    </dgm:pt>
    <dgm:pt modelId="{6E41D567-287D-4507-ADBA-EBC24F15290B}" type="parTrans" cxnId="{88C466ED-08DD-4AE5-92BA-B196F2F406D7}">
      <dgm:prSet/>
      <dgm:spPr/>
      <dgm:t>
        <a:bodyPr/>
        <a:lstStyle/>
        <a:p>
          <a:endParaRPr lang="ru-RU"/>
        </a:p>
      </dgm:t>
    </dgm:pt>
    <dgm:pt modelId="{E46BD6A1-0342-41B2-B927-F741568D04CB}" type="sibTrans" cxnId="{88C466ED-08DD-4AE5-92BA-B196F2F406D7}">
      <dgm:prSet/>
      <dgm:spPr/>
      <dgm:t>
        <a:bodyPr/>
        <a:lstStyle/>
        <a:p>
          <a:endParaRPr lang="ru-RU"/>
        </a:p>
      </dgm:t>
    </dgm:pt>
    <dgm:pt modelId="{B9262514-F9D7-4A02-875C-A074EC477397}">
      <dgm:prSet phldrT="[Текст]"/>
      <dgm:spPr/>
      <dgm:t>
        <a:bodyPr/>
        <a:lstStyle/>
        <a:p>
          <a:r>
            <a:rPr lang="ru-RU" dirty="0" smtClean="0"/>
            <a:t>куратор</a:t>
          </a:r>
          <a:endParaRPr lang="ru-RU" dirty="0"/>
        </a:p>
      </dgm:t>
    </dgm:pt>
    <dgm:pt modelId="{1230BC68-BD4E-4B38-A636-969D57011544}" type="parTrans" cxnId="{334FE8F3-7213-4C23-B885-A6CCF075892B}">
      <dgm:prSet/>
      <dgm:spPr/>
      <dgm:t>
        <a:bodyPr/>
        <a:lstStyle/>
        <a:p>
          <a:endParaRPr lang="ru-RU"/>
        </a:p>
      </dgm:t>
    </dgm:pt>
    <dgm:pt modelId="{F364063B-ACF0-4249-AFB3-16B2EF808737}" type="sibTrans" cxnId="{334FE8F3-7213-4C23-B885-A6CCF075892B}">
      <dgm:prSet/>
      <dgm:spPr/>
      <dgm:t>
        <a:bodyPr/>
        <a:lstStyle/>
        <a:p>
          <a:endParaRPr lang="ru-RU"/>
        </a:p>
      </dgm:t>
    </dgm:pt>
    <dgm:pt modelId="{D137A231-E9A7-45A3-A281-D799627AA260}">
      <dgm:prSet phldrT="[Текст]"/>
      <dgm:spPr/>
      <dgm:t>
        <a:bodyPr/>
        <a:lstStyle/>
        <a:p>
          <a:r>
            <a:rPr lang="ru-RU" dirty="0" smtClean="0"/>
            <a:t>ОО/учителя</a:t>
          </a:r>
          <a:endParaRPr lang="ru-RU" dirty="0"/>
        </a:p>
      </dgm:t>
    </dgm:pt>
    <dgm:pt modelId="{934F3D57-72C4-42E4-8060-1C0861C5FB44}" type="parTrans" cxnId="{2100958D-F4BB-4C0C-B550-37591DC6D5B2}">
      <dgm:prSet/>
      <dgm:spPr/>
      <dgm:t>
        <a:bodyPr/>
        <a:lstStyle/>
        <a:p>
          <a:endParaRPr lang="ru-RU"/>
        </a:p>
      </dgm:t>
    </dgm:pt>
    <dgm:pt modelId="{EE01D4DE-E207-472A-8233-EF5D4B04ADF5}" type="sibTrans" cxnId="{2100958D-F4BB-4C0C-B550-37591DC6D5B2}">
      <dgm:prSet/>
      <dgm:spPr/>
      <dgm:t>
        <a:bodyPr/>
        <a:lstStyle/>
        <a:p>
          <a:endParaRPr lang="ru-RU"/>
        </a:p>
      </dgm:t>
    </dgm:pt>
    <dgm:pt modelId="{B7861592-633E-4553-AAE1-2B5614B6E79B}">
      <dgm:prSet phldrT="[Текст]"/>
      <dgm:spPr/>
      <dgm:t>
        <a:bodyPr/>
        <a:lstStyle/>
        <a:p>
          <a:r>
            <a:rPr lang="ru-RU" dirty="0" smtClean="0"/>
            <a:t>ОО/учителя</a:t>
          </a:r>
          <a:endParaRPr lang="ru-RU" dirty="0"/>
        </a:p>
      </dgm:t>
    </dgm:pt>
    <dgm:pt modelId="{B88DD899-210A-45D6-93BF-8D3A4914A267}" type="parTrans" cxnId="{85FA2D9C-3657-4C24-B5AA-2667FB55BFBD}">
      <dgm:prSet/>
      <dgm:spPr/>
      <dgm:t>
        <a:bodyPr/>
        <a:lstStyle/>
        <a:p>
          <a:endParaRPr lang="ru-RU"/>
        </a:p>
      </dgm:t>
    </dgm:pt>
    <dgm:pt modelId="{08DC4328-44BB-4FF0-B879-892DABDA25DC}" type="sibTrans" cxnId="{85FA2D9C-3657-4C24-B5AA-2667FB55BFBD}">
      <dgm:prSet/>
      <dgm:spPr/>
      <dgm:t>
        <a:bodyPr/>
        <a:lstStyle/>
        <a:p>
          <a:endParaRPr lang="ru-RU"/>
        </a:p>
      </dgm:t>
    </dgm:pt>
    <dgm:pt modelId="{60D2623B-D02E-4322-9FA1-724A82F62D60}">
      <dgm:prSet phldrT="[Текст]"/>
      <dgm:spPr/>
      <dgm:t>
        <a:bodyPr/>
        <a:lstStyle/>
        <a:p>
          <a:r>
            <a:rPr lang="ru-RU" dirty="0" smtClean="0"/>
            <a:t>куратор</a:t>
          </a:r>
          <a:endParaRPr lang="ru-RU" dirty="0"/>
        </a:p>
      </dgm:t>
    </dgm:pt>
    <dgm:pt modelId="{3DF87DC8-8CA8-4319-9550-5609E930D5F3}" type="parTrans" cxnId="{3594A317-9C58-4F3E-A04F-513C7D539962}">
      <dgm:prSet/>
      <dgm:spPr/>
      <dgm:t>
        <a:bodyPr/>
        <a:lstStyle/>
        <a:p>
          <a:endParaRPr lang="ru-RU"/>
        </a:p>
      </dgm:t>
    </dgm:pt>
    <dgm:pt modelId="{EAF950F2-1E42-4DDF-8B28-DB1A534ADC67}" type="sibTrans" cxnId="{3594A317-9C58-4F3E-A04F-513C7D539962}">
      <dgm:prSet/>
      <dgm:spPr/>
      <dgm:t>
        <a:bodyPr/>
        <a:lstStyle/>
        <a:p>
          <a:endParaRPr lang="ru-RU"/>
        </a:p>
      </dgm:t>
    </dgm:pt>
    <dgm:pt modelId="{E0A7F905-63FB-435C-A41F-AA4CA2604D57}">
      <dgm:prSet phldrT="[Текст]"/>
      <dgm:spPr/>
      <dgm:t>
        <a:bodyPr/>
        <a:lstStyle/>
        <a:p>
          <a:r>
            <a:rPr lang="ru-RU" dirty="0" smtClean="0"/>
            <a:t>ОО/учителя</a:t>
          </a:r>
          <a:endParaRPr lang="ru-RU" dirty="0"/>
        </a:p>
      </dgm:t>
    </dgm:pt>
    <dgm:pt modelId="{BAA98A34-0B50-4877-9DA2-F5F3CEB7C09D}" type="parTrans" cxnId="{7929FD53-6A6A-4CB5-A9DC-FE9BD8C94F45}">
      <dgm:prSet/>
      <dgm:spPr/>
      <dgm:t>
        <a:bodyPr/>
        <a:lstStyle/>
        <a:p>
          <a:endParaRPr lang="ru-RU"/>
        </a:p>
      </dgm:t>
    </dgm:pt>
    <dgm:pt modelId="{281992CA-ECA8-4CF4-9046-977019AFC423}" type="sibTrans" cxnId="{7929FD53-6A6A-4CB5-A9DC-FE9BD8C94F45}">
      <dgm:prSet/>
      <dgm:spPr/>
      <dgm:t>
        <a:bodyPr/>
        <a:lstStyle/>
        <a:p>
          <a:endParaRPr lang="ru-RU"/>
        </a:p>
      </dgm:t>
    </dgm:pt>
    <dgm:pt modelId="{746B248F-45BC-469F-9746-D751A8180C9A}" type="pres">
      <dgm:prSet presAssocID="{60F04241-C9A3-4DAE-95AE-B325B40CCEF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DAAC8B-C87E-429A-8E64-41A94C4510D2}" type="pres">
      <dgm:prSet presAssocID="{7A4E5505-2629-4F76-9543-B263B129B948}" presName="hierRoot1" presStyleCnt="0"/>
      <dgm:spPr/>
    </dgm:pt>
    <dgm:pt modelId="{F081BE9F-2833-4364-9019-5EA27E889D66}" type="pres">
      <dgm:prSet presAssocID="{7A4E5505-2629-4F76-9543-B263B129B948}" presName="composite" presStyleCnt="0"/>
      <dgm:spPr/>
    </dgm:pt>
    <dgm:pt modelId="{206E37AD-E44C-4ADD-ACCE-78F031362882}" type="pres">
      <dgm:prSet presAssocID="{7A4E5505-2629-4F76-9543-B263B129B948}" presName="image" presStyleLbl="node0" presStyleIdx="0" presStyleCnt="1"/>
      <dgm:spPr/>
    </dgm:pt>
    <dgm:pt modelId="{A6801E13-8807-43A6-93CD-02937D63425C}" type="pres">
      <dgm:prSet presAssocID="{7A4E5505-2629-4F76-9543-B263B129B948}" presName="text" presStyleLbl="revTx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8208DE-F809-4CDF-8133-572F17591CB9}" type="pres">
      <dgm:prSet presAssocID="{7A4E5505-2629-4F76-9543-B263B129B948}" presName="hierChild2" presStyleCnt="0"/>
      <dgm:spPr/>
    </dgm:pt>
    <dgm:pt modelId="{60BADEDA-797F-433F-B593-D63D0F1DA75A}" type="pres">
      <dgm:prSet presAssocID="{1230BC68-BD4E-4B38-A636-969D57011544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C02F5F9-200E-479D-81F9-C2ECA938553B}" type="pres">
      <dgm:prSet presAssocID="{B9262514-F9D7-4A02-875C-A074EC477397}" presName="hierRoot2" presStyleCnt="0"/>
      <dgm:spPr/>
    </dgm:pt>
    <dgm:pt modelId="{EAC90826-585D-420E-8FA9-1A752ADE4978}" type="pres">
      <dgm:prSet presAssocID="{B9262514-F9D7-4A02-875C-A074EC477397}" presName="composite2" presStyleCnt="0"/>
      <dgm:spPr/>
    </dgm:pt>
    <dgm:pt modelId="{027621AB-47FF-4A9E-BE1E-2AED0323B029}" type="pres">
      <dgm:prSet presAssocID="{B9262514-F9D7-4A02-875C-A074EC477397}" presName="image2" presStyleLbl="node2" presStyleIdx="0" presStyleCnt="2"/>
      <dgm:spPr/>
    </dgm:pt>
    <dgm:pt modelId="{430FEF55-4F95-4942-A574-0D8A25047E6A}" type="pres">
      <dgm:prSet presAssocID="{B9262514-F9D7-4A02-875C-A074EC477397}" presName="text2" presStyleLbl="revTx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9127D4-CCF3-4B81-A463-23E0636C1621}" type="pres">
      <dgm:prSet presAssocID="{B9262514-F9D7-4A02-875C-A074EC477397}" presName="hierChild3" presStyleCnt="0"/>
      <dgm:spPr/>
    </dgm:pt>
    <dgm:pt modelId="{03166BBF-09E2-4CF8-B5B5-6F034BBBEB8E}" type="pres">
      <dgm:prSet presAssocID="{934F3D57-72C4-42E4-8060-1C0861C5FB4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B86126E-55FE-4FE7-8599-EFB467F2CBDB}" type="pres">
      <dgm:prSet presAssocID="{D137A231-E9A7-45A3-A281-D799627AA260}" presName="hierRoot3" presStyleCnt="0"/>
      <dgm:spPr/>
    </dgm:pt>
    <dgm:pt modelId="{5A4A0E97-1DEF-4FB7-9352-FFF9A51EBD4E}" type="pres">
      <dgm:prSet presAssocID="{D137A231-E9A7-45A3-A281-D799627AA260}" presName="composite3" presStyleCnt="0"/>
      <dgm:spPr/>
    </dgm:pt>
    <dgm:pt modelId="{4C260DE5-F52B-437C-8B22-12F29EDA4DE6}" type="pres">
      <dgm:prSet presAssocID="{D137A231-E9A7-45A3-A281-D799627AA260}" presName="image3" presStyleLbl="node3" presStyleIdx="0" presStyleCnt="3"/>
      <dgm:spPr/>
    </dgm:pt>
    <dgm:pt modelId="{F27C3A1D-FC6A-43FE-928D-A3843E0BFDDB}" type="pres">
      <dgm:prSet presAssocID="{D137A231-E9A7-45A3-A281-D799627AA260}" presName="text3" presStyleLbl="revTx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4DCD35-F6C1-47CF-AB7B-C40B52CC4554}" type="pres">
      <dgm:prSet presAssocID="{D137A231-E9A7-45A3-A281-D799627AA260}" presName="hierChild4" presStyleCnt="0"/>
      <dgm:spPr/>
    </dgm:pt>
    <dgm:pt modelId="{27720042-8E56-4085-92F6-A7B69D9C9CDE}" type="pres">
      <dgm:prSet presAssocID="{B88DD899-210A-45D6-93BF-8D3A4914A267}" presName="Name17" presStyleLbl="parChTrans1D3" presStyleIdx="1" presStyleCnt="3"/>
      <dgm:spPr/>
      <dgm:t>
        <a:bodyPr/>
        <a:lstStyle/>
        <a:p>
          <a:endParaRPr lang="ru-RU"/>
        </a:p>
      </dgm:t>
    </dgm:pt>
    <dgm:pt modelId="{96B88970-0907-4D64-AE55-15D8358691C8}" type="pres">
      <dgm:prSet presAssocID="{B7861592-633E-4553-AAE1-2B5614B6E79B}" presName="hierRoot3" presStyleCnt="0"/>
      <dgm:spPr/>
    </dgm:pt>
    <dgm:pt modelId="{109BD9E5-1B8E-4DC4-89D8-978D89EBF450}" type="pres">
      <dgm:prSet presAssocID="{B7861592-633E-4553-AAE1-2B5614B6E79B}" presName="composite3" presStyleCnt="0"/>
      <dgm:spPr/>
    </dgm:pt>
    <dgm:pt modelId="{C9184FCD-C125-42FE-A1D2-8EE09307A9A3}" type="pres">
      <dgm:prSet presAssocID="{B7861592-633E-4553-AAE1-2B5614B6E79B}" presName="image3" presStyleLbl="node3" presStyleIdx="1" presStyleCnt="3"/>
      <dgm:spPr/>
    </dgm:pt>
    <dgm:pt modelId="{E2D6D1EB-49C1-4536-A1E9-F6BB6A3CB6F3}" type="pres">
      <dgm:prSet presAssocID="{B7861592-633E-4553-AAE1-2B5614B6E79B}" presName="text3" presStyleLbl="revTx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C15B4E-1D29-422B-BE4F-A5954F87F84C}" type="pres">
      <dgm:prSet presAssocID="{B7861592-633E-4553-AAE1-2B5614B6E79B}" presName="hierChild4" presStyleCnt="0"/>
      <dgm:spPr/>
    </dgm:pt>
    <dgm:pt modelId="{C102E71E-BC71-40DC-97CA-EDC25C72898E}" type="pres">
      <dgm:prSet presAssocID="{3DF87DC8-8CA8-4319-9550-5609E930D5F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BB528D9-51CE-4E0F-AF1E-B162DB33D560}" type="pres">
      <dgm:prSet presAssocID="{60D2623B-D02E-4322-9FA1-724A82F62D60}" presName="hierRoot2" presStyleCnt="0"/>
      <dgm:spPr/>
    </dgm:pt>
    <dgm:pt modelId="{02CB48DE-40BC-449A-A1BB-6A74959A8B1F}" type="pres">
      <dgm:prSet presAssocID="{60D2623B-D02E-4322-9FA1-724A82F62D60}" presName="composite2" presStyleCnt="0"/>
      <dgm:spPr/>
    </dgm:pt>
    <dgm:pt modelId="{8D25A577-5439-4F37-A085-9DD31F7EB873}" type="pres">
      <dgm:prSet presAssocID="{60D2623B-D02E-4322-9FA1-724A82F62D60}" presName="image2" presStyleLbl="node2" presStyleIdx="1" presStyleCnt="2"/>
      <dgm:spPr/>
    </dgm:pt>
    <dgm:pt modelId="{2CE87C19-4BFB-43D1-A417-C9B5A037D5EE}" type="pres">
      <dgm:prSet presAssocID="{60D2623B-D02E-4322-9FA1-724A82F62D60}" presName="text2" presStyleLbl="revTx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856C08-E21E-432C-BA3B-D14534B232C3}" type="pres">
      <dgm:prSet presAssocID="{60D2623B-D02E-4322-9FA1-724A82F62D60}" presName="hierChild3" presStyleCnt="0"/>
      <dgm:spPr/>
    </dgm:pt>
    <dgm:pt modelId="{AF1EDE77-65A6-435A-9D6B-46F7979B320D}" type="pres">
      <dgm:prSet presAssocID="{BAA98A34-0B50-4877-9DA2-F5F3CEB7C09D}" presName="Name17" presStyleLbl="parChTrans1D3" presStyleIdx="2" presStyleCnt="3"/>
      <dgm:spPr/>
      <dgm:t>
        <a:bodyPr/>
        <a:lstStyle/>
        <a:p>
          <a:endParaRPr lang="ru-RU"/>
        </a:p>
      </dgm:t>
    </dgm:pt>
    <dgm:pt modelId="{C49F6755-5411-47F0-AA61-E45C63844BAE}" type="pres">
      <dgm:prSet presAssocID="{E0A7F905-63FB-435C-A41F-AA4CA2604D57}" presName="hierRoot3" presStyleCnt="0"/>
      <dgm:spPr/>
    </dgm:pt>
    <dgm:pt modelId="{6F40EA97-091F-43C7-BD8F-0921DC5B5F41}" type="pres">
      <dgm:prSet presAssocID="{E0A7F905-63FB-435C-A41F-AA4CA2604D57}" presName="composite3" presStyleCnt="0"/>
      <dgm:spPr/>
    </dgm:pt>
    <dgm:pt modelId="{3BB92B86-9D64-42C8-8578-7152E8BD32F6}" type="pres">
      <dgm:prSet presAssocID="{E0A7F905-63FB-435C-A41F-AA4CA2604D57}" presName="image3" presStyleLbl="node3" presStyleIdx="2" presStyleCnt="3"/>
      <dgm:spPr/>
    </dgm:pt>
    <dgm:pt modelId="{61C03517-5862-4FFA-AE5C-1E4933DA185F}" type="pres">
      <dgm:prSet presAssocID="{E0A7F905-63FB-435C-A41F-AA4CA2604D57}" presName="text3" presStyleLbl="revTx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55935C-38FC-4D40-AF53-455C8F0304EC}" type="pres">
      <dgm:prSet presAssocID="{E0A7F905-63FB-435C-A41F-AA4CA2604D57}" presName="hierChild4" presStyleCnt="0"/>
      <dgm:spPr/>
    </dgm:pt>
  </dgm:ptLst>
  <dgm:cxnLst>
    <dgm:cxn modelId="{1E966739-752D-491B-84D2-C19B848FC39B}" type="presOf" srcId="{E0A7F905-63FB-435C-A41F-AA4CA2604D57}" destId="{61C03517-5862-4FFA-AE5C-1E4933DA185F}" srcOrd="0" destOrd="0" presId="urn:microsoft.com/office/officeart/2009/layout/CirclePictureHierarchy"/>
    <dgm:cxn modelId="{89992B2C-99BE-4C89-BF98-44F983F5FD30}" type="presOf" srcId="{D137A231-E9A7-45A3-A281-D799627AA260}" destId="{F27C3A1D-FC6A-43FE-928D-A3843E0BFDDB}" srcOrd="0" destOrd="0" presId="urn:microsoft.com/office/officeart/2009/layout/CirclePictureHierarchy"/>
    <dgm:cxn modelId="{3445C253-4AFE-436F-8356-D04DBBF94DC8}" type="presOf" srcId="{BAA98A34-0B50-4877-9DA2-F5F3CEB7C09D}" destId="{AF1EDE77-65A6-435A-9D6B-46F7979B320D}" srcOrd="0" destOrd="0" presId="urn:microsoft.com/office/officeart/2009/layout/CirclePictureHierarchy"/>
    <dgm:cxn modelId="{91B8C8C8-9C4D-4CC4-A73B-155783BBBCA0}" type="presOf" srcId="{1230BC68-BD4E-4B38-A636-969D57011544}" destId="{60BADEDA-797F-433F-B593-D63D0F1DA75A}" srcOrd="0" destOrd="0" presId="urn:microsoft.com/office/officeart/2009/layout/CirclePictureHierarchy"/>
    <dgm:cxn modelId="{2100958D-F4BB-4C0C-B550-37591DC6D5B2}" srcId="{B9262514-F9D7-4A02-875C-A074EC477397}" destId="{D137A231-E9A7-45A3-A281-D799627AA260}" srcOrd="0" destOrd="0" parTransId="{934F3D57-72C4-42E4-8060-1C0861C5FB44}" sibTransId="{EE01D4DE-E207-472A-8233-EF5D4B04ADF5}"/>
    <dgm:cxn modelId="{AB0444E0-C01B-4D7F-B195-E3B02C897C9A}" type="presOf" srcId="{60F04241-C9A3-4DAE-95AE-B325B40CCEF4}" destId="{746B248F-45BC-469F-9746-D751A8180C9A}" srcOrd="0" destOrd="0" presId="urn:microsoft.com/office/officeart/2009/layout/CirclePictureHierarchy"/>
    <dgm:cxn modelId="{534298C6-CB4F-4AFB-9CFB-5530279B9163}" type="presOf" srcId="{B88DD899-210A-45D6-93BF-8D3A4914A267}" destId="{27720042-8E56-4085-92F6-A7B69D9C9CDE}" srcOrd="0" destOrd="0" presId="urn:microsoft.com/office/officeart/2009/layout/CirclePictureHierarchy"/>
    <dgm:cxn modelId="{59947ABB-54CD-4173-A160-03DE01FE00BC}" type="presOf" srcId="{60D2623B-D02E-4322-9FA1-724A82F62D60}" destId="{2CE87C19-4BFB-43D1-A417-C9B5A037D5EE}" srcOrd="0" destOrd="0" presId="urn:microsoft.com/office/officeart/2009/layout/CirclePictureHierarchy"/>
    <dgm:cxn modelId="{88C466ED-08DD-4AE5-92BA-B196F2F406D7}" srcId="{60F04241-C9A3-4DAE-95AE-B325B40CCEF4}" destId="{7A4E5505-2629-4F76-9543-B263B129B948}" srcOrd="0" destOrd="0" parTransId="{6E41D567-287D-4507-ADBA-EBC24F15290B}" sibTransId="{E46BD6A1-0342-41B2-B927-F741568D04CB}"/>
    <dgm:cxn modelId="{C5D8573A-4313-45E2-A196-06A056B57545}" type="presOf" srcId="{7A4E5505-2629-4F76-9543-B263B129B948}" destId="{A6801E13-8807-43A6-93CD-02937D63425C}" srcOrd="0" destOrd="0" presId="urn:microsoft.com/office/officeart/2009/layout/CirclePictureHierarchy"/>
    <dgm:cxn modelId="{E2F1286F-6458-4BF3-A42C-F17D44DF1552}" type="presOf" srcId="{3DF87DC8-8CA8-4319-9550-5609E930D5F3}" destId="{C102E71E-BC71-40DC-97CA-EDC25C72898E}" srcOrd="0" destOrd="0" presId="urn:microsoft.com/office/officeart/2009/layout/CirclePictureHierarchy"/>
    <dgm:cxn modelId="{3594A317-9C58-4F3E-A04F-513C7D539962}" srcId="{7A4E5505-2629-4F76-9543-B263B129B948}" destId="{60D2623B-D02E-4322-9FA1-724A82F62D60}" srcOrd="1" destOrd="0" parTransId="{3DF87DC8-8CA8-4319-9550-5609E930D5F3}" sibTransId="{EAF950F2-1E42-4DDF-8B28-DB1A534ADC67}"/>
    <dgm:cxn modelId="{85FA2D9C-3657-4C24-B5AA-2667FB55BFBD}" srcId="{B9262514-F9D7-4A02-875C-A074EC477397}" destId="{B7861592-633E-4553-AAE1-2B5614B6E79B}" srcOrd="1" destOrd="0" parTransId="{B88DD899-210A-45D6-93BF-8D3A4914A267}" sibTransId="{08DC4328-44BB-4FF0-B879-892DABDA25DC}"/>
    <dgm:cxn modelId="{CBDF6C94-C06A-4F04-829C-2BCF04A6DA64}" type="presOf" srcId="{B7861592-633E-4553-AAE1-2B5614B6E79B}" destId="{E2D6D1EB-49C1-4536-A1E9-F6BB6A3CB6F3}" srcOrd="0" destOrd="0" presId="urn:microsoft.com/office/officeart/2009/layout/CirclePictureHierarchy"/>
    <dgm:cxn modelId="{E098D0F2-1EA4-441A-AE10-67088CB1DBDF}" type="presOf" srcId="{934F3D57-72C4-42E4-8060-1C0861C5FB44}" destId="{03166BBF-09E2-4CF8-B5B5-6F034BBBEB8E}" srcOrd="0" destOrd="0" presId="urn:microsoft.com/office/officeart/2009/layout/CirclePictureHierarchy"/>
    <dgm:cxn modelId="{D1B807E1-435E-4DFC-9165-53EF4FFBB2E2}" type="presOf" srcId="{B9262514-F9D7-4A02-875C-A074EC477397}" destId="{430FEF55-4F95-4942-A574-0D8A25047E6A}" srcOrd="0" destOrd="0" presId="urn:microsoft.com/office/officeart/2009/layout/CirclePictureHierarchy"/>
    <dgm:cxn modelId="{334FE8F3-7213-4C23-B885-A6CCF075892B}" srcId="{7A4E5505-2629-4F76-9543-B263B129B948}" destId="{B9262514-F9D7-4A02-875C-A074EC477397}" srcOrd="0" destOrd="0" parTransId="{1230BC68-BD4E-4B38-A636-969D57011544}" sibTransId="{F364063B-ACF0-4249-AFB3-16B2EF808737}"/>
    <dgm:cxn modelId="{7929FD53-6A6A-4CB5-A9DC-FE9BD8C94F45}" srcId="{60D2623B-D02E-4322-9FA1-724A82F62D60}" destId="{E0A7F905-63FB-435C-A41F-AA4CA2604D57}" srcOrd="0" destOrd="0" parTransId="{BAA98A34-0B50-4877-9DA2-F5F3CEB7C09D}" sibTransId="{281992CA-ECA8-4CF4-9046-977019AFC423}"/>
    <dgm:cxn modelId="{F75D8DCC-1DD0-4181-B8A1-5C76613AB7E7}" type="presParOf" srcId="{746B248F-45BC-469F-9746-D751A8180C9A}" destId="{51DAAC8B-C87E-429A-8E64-41A94C4510D2}" srcOrd="0" destOrd="0" presId="urn:microsoft.com/office/officeart/2009/layout/CirclePictureHierarchy"/>
    <dgm:cxn modelId="{592B14DF-D995-447D-A599-A033421BA631}" type="presParOf" srcId="{51DAAC8B-C87E-429A-8E64-41A94C4510D2}" destId="{F081BE9F-2833-4364-9019-5EA27E889D66}" srcOrd="0" destOrd="0" presId="urn:microsoft.com/office/officeart/2009/layout/CirclePictureHierarchy"/>
    <dgm:cxn modelId="{B99449AE-B2A3-4322-96C8-B90445F2C40C}" type="presParOf" srcId="{F081BE9F-2833-4364-9019-5EA27E889D66}" destId="{206E37AD-E44C-4ADD-ACCE-78F031362882}" srcOrd="0" destOrd="0" presId="urn:microsoft.com/office/officeart/2009/layout/CirclePictureHierarchy"/>
    <dgm:cxn modelId="{A80BBDF7-4DA3-4E22-B10D-DF3A3CA81D46}" type="presParOf" srcId="{F081BE9F-2833-4364-9019-5EA27E889D66}" destId="{A6801E13-8807-43A6-93CD-02937D63425C}" srcOrd="1" destOrd="0" presId="urn:microsoft.com/office/officeart/2009/layout/CirclePictureHierarchy"/>
    <dgm:cxn modelId="{E30E16D7-7B86-4F17-B484-C5184F2EAE17}" type="presParOf" srcId="{51DAAC8B-C87E-429A-8E64-41A94C4510D2}" destId="{E98208DE-F809-4CDF-8133-572F17591CB9}" srcOrd="1" destOrd="0" presId="urn:microsoft.com/office/officeart/2009/layout/CirclePictureHierarchy"/>
    <dgm:cxn modelId="{DA46EC34-4723-426A-9C4D-7389DDF40B06}" type="presParOf" srcId="{E98208DE-F809-4CDF-8133-572F17591CB9}" destId="{60BADEDA-797F-433F-B593-D63D0F1DA75A}" srcOrd="0" destOrd="0" presId="urn:microsoft.com/office/officeart/2009/layout/CirclePictureHierarchy"/>
    <dgm:cxn modelId="{3869A40C-6396-4E06-8904-B989B1B8E1A1}" type="presParOf" srcId="{E98208DE-F809-4CDF-8133-572F17591CB9}" destId="{DC02F5F9-200E-479D-81F9-C2ECA938553B}" srcOrd="1" destOrd="0" presId="urn:microsoft.com/office/officeart/2009/layout/CirclePictureHierarchy"/>
    <dgm:cxn modelId="{0120D819-AEC6-4CE7-85DB-63523E7733AA}" type="presParOf" srcId="{DC02F5F9-200E-479D-81F9-C2ECA938553B}" destId="{EAC90826-585D-420E-8FA9-1A752ADE4978}" srcOrd="0" destOrd="0" presId="urn:microsoft.com/office/officeart/2009/layout/CirclePictureHierarchy"/>
    <dgm:cxn modelId="{E7855CE0-DD1F-49FF-8B31-11E8CF9999D5}" type="presParOf" srcId="{EAC90826-585D-420E-8FA9-1A752ADE4978}" destId="{027621AB-47FF-4A9E-BE1E-2AED0323B029}" srcOrd="0" destOrd="0" presId="urn:microsoft.com/office/officeart/2009/layout/CirclePictureHierarchy"/>
    <dgm:cxn modelId="{90DCA242-64B4-4AC9-8CD5-D3CD84506D30}" type="presParOf" srcId="{EAC90826-585D-420E-8FA9-1A752ADE4978}" destId="{430FEF55-4F95-4942-A574-0D8A25047E6A}" srcOrd="1" destOrd="0" presId="urn:microsoft.com/office/officeart/2009/layout/CirclePictureHierarchy"/>
    <dgm:cxn modelId="{6C8778C8-5AFD-4FEC-BB34-AB6A498A5E1F}" type="presParOf" srcId="{DC02F5F9-200E-479D-81F9-C2ECA938553B}" destId="{359127D4-CCF3-4B81-A463-23E0636C1621}" srcOrd="1" destOrd="0" presId="urn:microsoft.com/office/officeart/2009/layout/CirclePictureHierarchy"/>
    <dgm:cxn modelId="{07B42139-5148-4A2E-9AE1-F44CE1CE1AF7}" type="presParOf" srcId="{359127D4-CCF3-4B81-A463-23E0636C1621}" destId="{03166BBF-09E2-4CF8-B5B5-6F034BBBEB8E}" srcOrd="0" destOrd="0" presId="urn:microsoft.com/office/officeart/2009/layout/CirclePictureHierarchy"/>
    <dgm:cxn modelId="{4CA57405-C5DE-4B8A-AA68-53ED90AE5035}" type="presParOf" srcId="{359127D4-CCF3-4B81-A463-23E0636C1621}" destId="{DB86126E-55FE-4FE7-8599-EFB467F2CBDB}" srcOrd="1" destOrd="0" presId="urn:microsoft.com/office/officeart/2009/layout/CirclePictureHierarchy"/>
    <dgm:cxn modelId="{41153288-7FC0-46F9-87C8-800B420F58CE}" type="presParOf" srcId="{DB86126E-55FE-4FE7-8599-EFB467F2CBDB}" destId="{5A4A0E97-1DEF-4FB7-9352-FFF9A51EBD4E}" srcOrd="0" destOrd="0" presId="urn:microsoft.com/office/officeart/2009/layout/CirclePictureHierarchy"/>
    <dgm:cxn modelId="{40512BAD-EA8B-41DD-A5B4-CC659AAA37AE}" type="presParOf" srcId="{5A4A0E97-1DEF-4FB7-9352-FFF9A51EBD4E}" destId="{4C260DE5-F52B-437C-8B22-12F29EDA4DE6}" srcOrd="0" destOrd="0" presId="urn:microsoft.com/office/officeart/2009/layout/CirclePictureHierarchy"/>
    <dgm:cxn modelId="{6ACABBD0-7694-4725-BE10-C1B22193CE69}" type="presParOf" srcId="{5A4A0E97-1DEF-4FB7-9352-FFF9A51EBD4E}" destId="{F27C3A1D-FC6A-43FE-928D-A3843E0BFDDB}" srcOrd="1" destOrd="0" presId="urn:microsoft.com/office/officeart/2009/layout/CirclePictureHierarchy"/>
    <dgm:cxn modelId="{6A26FD22-924F-4D90-B40D-95E058B46C6B}" type="presParOf" srcId="{DB86126E-55FE-4FE7-8599-EFB467F2CBDB}" destId="{294DCD35-F6C1-47CF-AB7B-C40B52CC4554}" srcOrd="1" destOrd="0" presId="urn:microsoft.com/office/officeart/2009/layout/CirclePictureHierarchy"/>
    <dgm:cxn modelId="{E2BB7AA7-E506-404B-B798-6EEB9CDE278D}" type="presParOf" srcId="{359127D4-CCF3-4B81-A463-23E0636C1621}" destId="{27720042-8E56-4085-92F6-A7B69D9C9CDE}" srcOrd="2" destOrd="0" presId="urn:microsoft.com/office/officeart/2009/layout/CirclePictureHierarchy"/>
    <dgm:cxn modelId="{155644BE-801E-481A-ABE8-190541C45769}" type="presParOf" srcId="{359127D4-CCF3-4B81-A463-23E0636C1621}" destId="{96B88970-0907-4D64-AE55-15D8358691C8}" srcOrd="3" destOrd="0" presId="urn:microsoft.com/office/officeart/2009/layout/CirclePictureHierarchy"/>
    <dgm:cxn modelId="{FFD8AACE-19CA-4110-BE38-8052A0268168}" type="presParOf" srcId="{96B88970-0907-4D64-AE55-15D8358691C8}" destId="{109BD9E5-1B8E-4DC4-89D8-978D89EBF450}" srcOrd="0" destOrd="0" presId="urn:microsoft.com/office/officeart/2009/layout/CirclePictureHierarchy"/>
    <dgm:cxn modelId="{48B782C2-9D8B-48A1-B7C9-D7C2855EAA7F}" type="presParOf" srcId="{109BD9E5-1B8E-4DC4-89D8-978D89EBF450}" destId="{C9184FCD-C125-42FE-A1D2-8EE09307A9A3}" srcOrd="0" destOrd="0" presId="urn:microsoft.com/office/officeart/2009/layout/CirclePictureHierarchy"/>
    <dgm:cxn modelId="{C9224463-B4A4-4583-936E-4353B7F77A34}" type="presParOf" srcId="{109BD9E5-1B8E-4DC4-89D8-978D89EBF450}" destId="{E2D6D1EB-49C1-4536-A1E9-F6BB6A3CB6F3}" srcOrd="1" destOrd="0" presId="urn:microsoft.com/office/officeart/2009/layout/CirclePictureHierarchy"/>
    <dgm:cxn modelId="{9A385885-2524-4A1F-A7E1-7E1D1B37B549}" type="presParOf" srcId="{96B88970-0907-4D64-AE55-15D8358691C8}" destId="{BEC15B4E-1D29-422B-BE4F-A5954F87F84C}" srcOrd="1" destOrd="0" presId="urn:microsoft.com/office/officeart/2009/layout/CirclePictureHierarchy"/>
    <dgm:cxn modelId="{1CCA4CD1-964B-4A09-AB14-7F73CE5BF8BA}" type="presParOf" srcId="{E98208DE-F809-4CDF-8133-572F17591CB9}" destId="{C102E71E-BC71-40DC-97CA-EDC25C72898E}" srcOrd="2" destOrd="0" presId="urn:microsoft.com/office/officeart/2009/layout/CirclePictureHierarchy"/>
    <dgm:cxn modelId="{E3BC5820-BD8B-4869-8244-D483154D8019}" type="presParOf" srcId="{E98208DE-F809-4CDF-8133-572F17591CB9}" destId="{3BB528D9-51CE-4E0F-AF1E-B162DB33D560}" srcOrd="3" destOrd="0" presId="urn:microsoft.com/office/officeart/2009/layout/CirclePictureHierarchy"/>
    <dgm:cxn modelId="{4C436E41-A3D6-45AD-A6F2-8047010528B8}" type="presParOf" srcId="{3BB528D9-51CE-4E0F-AF1E-B162DB33D560}" destId="{02CB48DE-40BC-449A-A1BB-6A74959A8B1F}" srcOrd="0" destOrd="0" presId="urn:microsoft.com/office/officeart/2009/layout/CirclePictureHierarchy"/>
    <dgm:cxn modelId="{AB1D9F88-E6C4-49D4-976D-D12361E0942D}" type="presParOf" srcId="{02CB48DE-40BC-449A-A1BB-6A74959A8B1F}" destId="{8D25A577-5439-4F37-A085-9DD31F7EB873}" srcOrd="0" destOrd="0" presId="urn:microsoft.com/office/officeart/2009/layout/CirclePictureHierarchy"/>
    <dgm:cxn modelId="{6F8DC24B-1E09-46C7-AD75-1860AD439FDF}" type="presParOf" srcId="{02CB48DE-40BC-449A-A1BB-6A74959A8B1F}" destId="{2CE87C19-4BFB-43D1-A417-C9B5A037D5EE}" srcOrd="1" destOrd="0" presId="urn:microsoft.com/office/officeart/2009/layout/CirclePictureHierarchy"/>
    <dgm:cxn modelId="{BB5C3C08-9BEA-48B8-B22C-C060BBA3AD1D}" type="presParOf" srcId="{3BB528D9-51CE-4E0F-AF1E-B162DB33D560}" destId="{ED856C08-E21E-432C-BA3B-D14534B232C3}" srcOrd="1" destOrd="0" presId="urn:microsoft.com/office/officeart/2009/layout/CirclePictureHierarchy"/>
    <dgm:cxn modelId="{9DE07849-B9F5-48EA-A892-4AD941CCC7FA}" type="presParOf" srcId="{ED856C08-E21E-432C-BA3B-D14534B232C3}" destId="{AF1EDE77-65A6-435A-9D6B-46F7979B320D}" srcOrd="0" destOrd="0" presId="urn:microsoft.com/office/officeart/2009/layout/CirclePictureHierarchy"/>
    <dgm:cxn modelId="{E27965DE-3CCA-42A4-95EA-B23BA4F8C813}" type="presParOf" srcId="{ED856C08-E21E-432C-BA3B-D14534B232C3}" destId="{C49F6755-5411-47F0-AA61-E45C63844BAE}" srcOrd="1" destOrd="0" presId="urn:microsoft.com/office/officeart/2009/layout/CirclePictureHierarchy"/>
    <dgm:cxn modelId="{102A5E0D-6C4C-4D62-971D-0141B2FAB063}" type="presParOf" srcId="{C49F6755-5411-47F0-AA61-E45C63844BAE}" destId="{6F40EA97-091F-43C7-BD8F-0921DC5B5F41}" srcOrd="0" destOrd="0" presId="urn:microsoft.com/office/officeart/2009/layout/CirclePictureHierarchy"/>
    <dgm:cxn modelId="{69F182AE-3BAB-4CE0-B54A-68DD6AB289C1}" type="presParOf" srcId="{6F40EA97-091F-43C7-BD8F-0921DC5B5F41}" destId="{3BB92B86-9D64-42C8-8578-7152E8BD32F6}" srcOrd="0" destOrd="0" presId="urn:microsoft.com/office/officeart/2009/layout/CirclePictureHierarchy"/>
    <dgm:cxn modelId="{B8BD3212-1ED4-4D1F-A857-EE7BABFC18A2}" type="presParOf" srcId="{6F40EA97-091F-43C7-BD8F-0921DC5B5F41}" destId="{61C03517-5862-4FFA-AE5C-1E4933DA185F}" srcOrd="1" destOrd="0" presId="urn:microsoft.com/office/officeart/2009/layout/CirclePictureHierarchy"/>
    <dgm:cxn modelId="{1CA795F4-22EB-4FC4-B4E2-296207E3F96C}" type="presParOf" srcId="{C49F6755-5411-47F0-AA61-E45C63844BAE}" destId="{3955935C-38FC-4D40-AF53-455C8F0304EC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6FFA54-5CEF-4209-84F2-D2BEF58F3D8C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FF2E88-2B61-4189-8487-014F7762D665}">
      <dgm:prSet phldrT="[Текст]"/>
      <dgm:spPr/>
      <dgm:t>
        <a:bodyPr/>
        <a:lstStyle/>
        <a:p>
          <a:r>
            <a:rPr lang="ru-RU" dirty="0" smtClean="0"/>
            <a:t>ОО</a:t>
          </a:r>
          <a:endParaRPr lang="ru-RU" dirty="0"/>
        </a:p>
      </dgm:t>
    </dgm:pt>
    <dgm:pt modelId="{36948BEA-3A6C-4E66-9642-4FCF6871B095}" type="parTrans" cxnId="{3FF4F578-BEDC-49C3-8285-763A754A7FC1}">
      <dgm:prSet/>
      <dgm:spPr/>
      <dgm:t>
        <a:bodyPr/>
        <a:lstStyle/>
        <a:p>
          <a:endParaRPr lang="ru-RU"/>
        </a:p>
      </dgm:t>
    </dgm:pt>
    <dgm:pt modelId="{EDB85CE8-3A72-498C-97ED-5873FE341C0E}" type="sibTrans" cxnId="{3FF4F578-BEDC-49C3-8285-763A754A7FC1}">
      <dgm:prSet/>
      <dgm:spPr/>
      <dgm:t>
        <a:bodyPr/>
        <a:lstStyle/>
        <a:p>
          <a:endParaRPr lang="ru-RU"/>
        </a:p>
      </dgm:t>
    </dgm:pt>
    <dgm:pt modelId="{7F9AE2B9-522F-410B-B81E-C08454EC9157}">
      <dgm:prSet phldrT="[Текст]"/>
      <dgm:spPr/>
      <dgm:t>
        <a:bodyPr/>
        <a:lstStyle/>
        <a:p>
          <a:r>
            <a:rPr lang="ru-RU" dirty="0" smtClean="0"/>
            <a:t>ОО</a:t>
          </a:r>
          <a:endParaRPr lang="ru-RU" dirty="0"/>
        </a:p>
      </dgm:t>
    </dgm:pt>
    <dgm:pt modelId="{7A3D8D20-DCF4-4593-8337-E1C283577091}" type="parTrans" cxnId="{D4361F3E-A37A-4C92-BFC9-E587A02A1427}">
      <dgm:prSet/>
      <dgm:spPr/>
      <dgm:t>
        <a:bodyPr/>
        <a:lstStyle/>
        <a:p>
          <a:endParaRPr lang="ru-RU"/>
        </a:p>
      </dgm:t>
    </dgm:pt>
    <dgm:pt modelId="{88AF8B13-30D1-4338-87B2-7E129D4878F7}" type="sibTrans" cxnId="{D4361F3E-A37A-4C92-BFC9-E587A02A1427}">
      <dgm:prSet/>
      <dgm:spPr/>
      <dgm:t>
        <a:bodyPr/>
        <a:lstStyle/>
        <a:p>
          <a:endParaRPr lang="ru-RU"/>
        </a:p>
      </dgm:t>
    </dgm:pt>
    <dgm:pt modelId="{B00E9902-B56D-4957-ACEC-474450BECD70}">
      <dgm:prSet phldrT="[Текст]" phldr="1"/>
      <dgm:spPr/>
      <dgm:t>
        <a:bodyPr/>
        <a:lstStyle/>
        <a:p>
          <a:endParaRPr lang="ru-RU"/>
        </a:p>
      </dgm:t>
    </dgm:pt>
    <dgm:pt modelId="{346E4CF0-B4CE-46E9-91A1-1420ADAE8F63}" type="parTrans" cxnId="{CCE0688A-0F62-43C9-BA20-64DA60D1DE14}">
      <dgm:prSet/>
      <dgm:spPr/>
      <dgm:t>
        <a:bodyPr/>
        <a:lstStyle/>
        <a:p>
          <a:endParaRPr lang="ru-RU"/>
        </a:p>
      </dgm:t>
    </dgm:pt>
    <dgm:pt modelId="{1E67F295-A502-483C-B953-D1DC67699DF2}" type="sibTrans" cxnId="{CCE0688A-0F62-43C9-BA20-64DA60D1DE14}">
      <dgm:prSet/>
      <dgm:spPr/>
      <dgm:t>
        <a:bodyPr/>
        <a:lstStyle/>
        <a:p>
          <a:endParaRPr lang="ru-RU"/>
        </a:p>
      </dgm:t>
    </dgm:pt>
    <dgm:pt modelId="{87C41EF6-E0B5-4583-BDAF-7BF15196340D}">
      <dgm:prSet phldrT="[Текст]"/>
      <dgm:spPr/>
      <dgm:t>
        <a:bodyPr/>
        <a:lstStyle/>
        <a:p>
          <a:r>
            <a:rPr lang="ru-RU" dirty="0" smtClean="0"/>
            <a:t>Кластеры</a:t>
          </a:r>
          <a:endParaRPr lang="ru-RU" dirty="0"/>
        </a:p>
      </dgm:t>
    </dgm:pt>
    <dgm:pt modelId="{E3CFB167-C911-494C-B53C-DB2A641EDA23}" type="parTrans" cxnId="{9948F54D-8E99-4015-A3BC-BD8ACB8A5B1A}">
      <dgm:prSet/>
      <dgm:spPr/>
      <dgm:t>
        <a:bodyPr/>
        <a:lstStyle/>
        <a:p>
          <a:endParaRPr lang="ru-RU"/>
        </a:p>
      </dgm:t>
    </dgm:pt>
    <dgm:pt modelId="{4CCC0763-0A76-4498-A89F-43B3680E32C2}" type="sibTrans" cxnId="{9948F54D-8E99-4015-A3BC-BD8ACB8A5B1A}">
      <dgm:prSet/>
      <dgm:spPr/>
      <dgm:t>
        <a:bodyPr/>
        <a:lstStyle/>
        <a:p>
          <a:endParaRPr lang="ru-RU"/>
        </a:p>
      </dgm:t>
    </dgm:pt>
    <dgm:pt modelId="{F079AAC1-FC36-4ED4-9F5C-39CE6C7771BD}" type="pres">
      <dgm:prSet presAssocID="{106FFA54-5CEF-4209-84F2-D2BEF58F3D8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54D009-E6DC-4814-821E-7199C0325396}" type="pres">
      <dgm:prSet presAssocID="{106FFA54-5CEF-4209-84F2-D2BEF58F3D8C}" presName="ellipse" presStyleLbl="trBgShp" presStyleIdx="0" presStyleCnt="1"/>
      <dgm:spPr/>
    </dgm:pt>
    <dgm:pt modelId="{71E8F6A5-8DDD-4768-99C5-D6F1908EE8CC}" type="pres">
      <dgm:prSet presAssocID="{106FFA54-5CEF-4209-84F2-D2BEF58F3D8C}" presName="arrow1" presStyleLbl="fgShp" presStyleIdx="0" presStyleCnt="1"/>
      <dgm:spPr/>
    </dgm:pt>
    <dgm:pt modelId="{3E159F35-9526-47E1-B53D-E7D229489ACF}" type="pres">
      <dgm:prSet presAssocID="{106FFA54-5CEF-4209-84F2-D2BEF58F3D8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E11DBE-8049-46F3-99EA-4627F3429ED8}" type="pres">
      <dgm:prSet presAssocID="{7F9AE2B9-522F-410B-B81E-C08454EC915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E1A63-A905-4605-988E-A2A31FB62533}" type="pres">
      <dgm:prSet presAssocID="{B00E9902-B56D-4957-ACEC-474450BECD70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B33B0-8A2A-4E93-A76E-A94EE242108E}" type="pres">
      <dgm:prSet presAssocID="{87C41EF6-E0B5-4583-BDAF-7BF15196340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2E2B5-EE66-4045-AE13-71C72B4E4013}" type="pres">
      <dgm:prSet presAssocID="{106FFA54-5CEF-4209-84F2-D2BEF58F3D8C}" presName="funnel" presStyleLbl="trAlignAcc1" presStyleIdx="0" presStyleCnt="1"/>
      <dgm:spPr/>
    </dgm:pt>
  </dgm:ptLst>
  <dgm:cxnLst>
    <dgm:cxn modelId="{16C94A26-45CA-4721-9A5F-232121DA6726}" type="presOf" srcId="{106FFA54-5CEF-4209-84F2-D2BEF58F3D8C}" destId="{F079AAC1-FC36-4ED4-9F5C-39CE6C7771BD}" srcOrd="0" destOrd="0" presId="urn:microsoft.com/office/officeart/2005/8/layout/funnel1"/>
    <dgm:cxn modelId="{9948F54D-8E99-4015-A3BC-BD8ACB8A5B1A}" srcId="{106FFA54-5CEF-4209-84F2-D2BEF58F3D8C}" destId="{87C41EF6-E0B5-4583-BDAF-7BF15196340D}" srcOrd="3" destOrd="0" parTransId="{E3CFB167-C911-494C-B53C-DB2A641EDA23}" sibTransId="{4CCC0763-0A76-4498-A89F-43B3680E32C2}"/>
    <dgm:cxn modelId="{63BCC46A-60E5-4462-A14B-D12D1D1ED66C}" type="presOf" srcId="{B00E9902-B56D-4957-ACEC-474450BECD70}" destId="{41E11DBE-8049-46F3-99EA-4627F3429ED8}" srcOrd="0" destOrd="0" presId="urn:microsoft.com/office/officeart/2005/8/layout/funnel1"/>
    <dgm:cxn modelId="{B48E7886-7AB3-4962-B246-4BA681DE4077}" type="presOf" srcId="{87C41EF6-E0B5-4583-BDAF-7BF15196340D}" destId="{3E159F35-9526-47E1-B53D-E7D229489ACF}" srcOrd="0" destOrd="0" presId="urn:microsoft.com/office/officeart/2005/8/layout/funnel1"/>
    <dgm:cxn modelId="{9C0D8A10-1BFB-4BA6-9FAA-4DEF957B2F19}" type="presOf" srcId="{7F9AE2B9-522F-410B-B81E-C08454EC9157}" destId="{4ACE1A63-A905-4605-988E-A2A31FB62533}" srcOrd="0" destOrd="0" presId="urn:microsoft.com/office/officeart/2005/8/layout/funnel1"/>
    <dgm:cxn modelId="{D4361F3E-A37A-4C92-BFC9-E587A02A1427}" srcId="{106FFA54-5CEF-4209-84F2-D2BEF58F3D8C}" destId="{7F9AE2B9-522F-410B-B81E-C08454EC9157}" srcOrd="1" destOrd="0" parTransId="{7A3D8D20-DCF4-4593-8337-E1C283577091}" sibTransId="{88AF8B13-30D1-4338-87B2-7E129D4878F7}"/>
    <dgm:cxn modelId="{CCE0688A-0F62-43C9-BA20-64DA60D1DE14}" srcId="{106FFA54-5CEF-4209-84F2-D2BEF58F3D8C}" destId="{B00E9902-B56D-4957-ACEC-474450BECD70}" srcOrd="2" destOrd="0" parTransId="{346E4CF0-B4CE-46E9-91A1-1420ADAE8F63}" sibTransId="{1E67F295-A502-483C-B953-D1DC67699DF2}"/>
    <dgm:cxn modelId="{3FF4F578-BEDC-49C3-8285-763A754A7FC1}" srcId="{106FFA54-5CEF-4209-84F2-D2BEF58F3D8C}" destId="{8DFF2E88-2B61-4189-8487-014F7762D665}" srcOrd="0" destOrd="0" parTransId="{36948BEA-3A6C-4E66-9642-4FCF6871B095}" sibTransId="{EDB85CE8-3A72-498C-97ED-5873FE341C0E}"/>
    <dgm:cxn modelId="{2F6236D2-6AF2-4236-902E-91CC8A0F5611}" type="presOf" srcId="{8DFF2E88-2B61-4189-8487-014F7762D665}" destId="{EDDB33B0-8A2A-4E93-A76E-A94EE242108E}" srcOrd="0" destOrd="0" presId="urn:microsoft.com/office/officeart/2005/8/layout/funnel1"/>
    <dgm:cxn modelId="{C5BAF039-A0B1-4BC6-8E69-B552AB1ECC6F}" type="presParOf" srcId="{F079AAC1-FC36-4ED4-9F5C-39CE6C7771BD}" destId="{F354D009-E6DC-4814-821E-7199C0325396}" srcOrd="0" destOrd="0" presId="urn:microsoft.com/office/officeart/2005/8/layout/funnel1"/>
    <dgm:cxn modelId="{F5D26123-31A9-4EFF-B3F5-0F18490F61A3}" type="presParOf" srcId="{F079AAC1-FC36-4ED4-9F5C-39CE6C7771BD}" destId="{71E8F6A5-8DDD-4768-99C5-D6F1908EE8CC}" srcOrd="1" destOrd="0" presId="urn:microsoft.com/office/officeart/2005/8/layout/funnel1"/>
    <dgm:cxn modelId="{83CD9FC8-79AD-429C-98CE-07544215F620}" type="presParOf" srcId="{F079AAC1-FC36-4ED4-9F5C-39CE6C7771BD}" destId="{3E159F35-9526-47E1-B53D-E7D229489ACF}" srcOrd="2" destOrd="0" presId="urn:microsoft.com/office/officeart/2005/8/layout/funnel1"/>
    <dgm:cxn modelId="{6C5BB3BB-3C14-410B-80B0-52F4C30B1A35}" type="presParOf" srcId="{F079AAC1-FC36-4ED4-9F5C-39CE6C7771BD}" destId="{41E11DBE-8049-46F3-99EA-4627F3429ED8}" srcOrd="3" destOrd="0" presId="urn:microsoft.com/office/officeart/2005/8/layout/funnel1"/>
    <dgm:cxn modelId="{FF0BAA21-B78E-47F2-ABCC-8A85D578DAC2}" type="presParOf" srcId="{F079AAC1-FC36-4ED4-9F5C-39CE6C7771BD}" destId="{4ACE1A63-A905-4605-988E-A2A31FB62533}" srcOrd="4" destOrd="0" presId="urn:microsoft.com/office/officeart/2005/8/layout/funnel1"/>
    <dgm:cxn modelId="{1DCEDDD5-1D12-4662-9434-BAD0234AE023}" type="presParOf" srcId="{F079AAC1-FC36-4ED4-9F5C-39CE6C7771BD}" destId="{EDDB33B0-8A2A-4E93-A76E-A94EE242108E}" srcOrd="5" destOrd="0" presId="urn:microsoft.com/office/officeart/2005/8/layout/funnel1"/>
    <dgm:cxn modelId="{BFD90436-6AFD-44CD-9E24-7AF3464C8F56}" type="presParOf" srcId="{F079AAC1-FC36-4ED4-9F5C-39CE6C7771BD}" destId="{4A32E2B5-EE66-4045-AE13-71C72B4E401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2953B4-577F-430E-A8C8-65220D325FA2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5D40AE-4F48-423E-A67D-ECE2FD3DF908}">
      <dgm:prSet phldrT="[Текст]"/>
      <dgm:spPr/>
      <dgm:t>
        <a:bodyPr/>
        <a:lstStyle/>
        <a:p>
          <a:r>
            <a:rPr lang="ru-RU" dirty="0" smtClean="0"/>
            <a:t>Попарные связи</a:t>
          </a:r>
          <a:endParaRPr lang="ru-RU" dirty="0"/>
        </a:p>
      </dgm:t>
    </dgm:pt>
    <dgm:pt modelId="{019861C7-D9FF-4D73-9DC7-FF139B2F3789}" type="parTrans" cxnId="{48490BFE-E0ED-433F-AF44-08B5BD59138C}">
      <dgm:prSet/>
      <dgm:spPr/>
      <dgm:t>
        <a:bodyPr/>
        <a:lstStyle/>
        <a:p>
          <a:endParaRPr lang="ru-RU"/>
        </a:p>
      </dgm:t>
    </dgm:pt>
    <dgm:pt modelId="{47C26FA7-91AD-4E9F-A43B-F8E0A0749E1F}" type="sibTrans" cxnId="{48490BFE-E0ED-433F-AF44-08B5BD59138C}">
      <dgm:prSet/>
      <dgm:spPr/>
      <dgm:t>
        <a:bodyPr/>
        <a:lstStyle/>
        <a:p>
          <a:endParaRPr lang="ru-RU"/>
        </a:p>
      </dgm:t>
    </dgm:pt>
    <dgm:pt modelId="{A15D80A6-F2A3-4896-8909-27878534BC41}">
      <dgm:prSet phldrT="[Текст]" phldr="1"/>
      <dgm:spPr/>
      <dgm:t>
        <a:bodyPr/>
        <a:lstStyle/>
        <a:p>
          <a:endParaRPr lang="ru-RU" dirty="0"/>
        </a:p>
      </dgm:t>
    </dgm:pt>
    <dgm:pt modelId="{E804CE16-E09E-478F-A390-C0F5CD0089C6}" type="parTrans" cxnId="{2EE3B9A7-D108-440A-922E-C01E2EDBA613}">
      <dgm:prSet/>
      <dgm:spPr/>
      <dgm:t>
        <a:bodyPr/>
        <a:lstStyle/>
        <a:p>
          <a:endParaRPr lang="ru-RU"/>
        </a:p>
      </dgm:t>
    </dgm:pt>
    <dgm:pt modelId="{392425FC-E3B4-4C4D-893F-26D0E6A23E80}" type="sibTrans" cxnId="{2EE3B9A7-D108-440A-922E-C01E2EDBA613}">
      <dgm:prSet/>
      <dgm:spPr/>
      <dgm:t>
        <a:bodyPr/>
        <a:lstStyle/>
        <a:p>
          <a:endParaRPr lang="ru-RU"/>
        </a:p>
      </dgm:t>
    </dgm:pt>
    <dgm:pt modelId="{3EEF912A-7E01-4439-BD0B-573293C1ED99}" type="pres">
      <dgm:prSet presAssocID="{382953B4-577F-430E-A8C8-65220D325FA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C697349-733E-4A57-8788-BFF0E72B791A}" type="pres">
      <dgm:prSet presAssocID="{382953B4-577F-430E-A8C8-65220D325FA2}" presName="dot1" presStyleLbl="alignNode1" presStyleIdx="0" presStyleCnt="10"/>
      <dgm:spPr/>
    </dgm:pt>
    <dgm:pt modelId="{C1FB7185-35F1-4735-AD01-CA7FA88D2C83}" type="pres">
      <dgm:prSet presAssocID="{382953B4-577F-430E-A8C8-65220D325FA2}" presName="dot2" presStyleLbl="alignNode1" presStyleIdx="1" presStyleCnt="10"/>
      <dgm:spPr/>
    </dgm:pt>
    <dgm:pt modelId="{0DE95029-7274-45F1-A30B-F46C53415489}" type="pres">
      <dgm:prSet presAssocID="{382953B4-577F-430E-A8C8-65220D325FA2}" presName="dot3" presStyleLbl="alignNode1" presStyleIdx="2" presStyleCnt="10"/>
      <dgm:spPr/>
    </dgm:pt>
    <dgm:pt modelId="{AF380E5A-92B0-47FB-8457-B0FE0230BC3D}" type="pres">
      <dgm:prSet presAssocID="{382953B4-577F-430E-A8C8-65220D325FA2}" presName="dotArrow1" presStyleLbl="alignNode1" presStyleIdx="3" presStyleCnt="10"/>
      <dgm:spPr/>
    </dgm:pt>
    <dgm:pt modelId="{4D14C4AF-E92F-46E9-840A-4C38BADFD7DD}" type="pres">
      <dgm:prSet presAssocID="{382953B4-577F-430E-A8C8-65220D325FA2}" presName="dotArrow2" presStyleLbl="alignNode1" presStyleIdx="4" presStyleCnt="10"/>
      <dgm:spPr/>
    </dgm:pt>
    <dgm:pt modelId="{00CA33FE-9361-42DE-96F7-69612FBE8E83}" type="pres">
      <dgm:prSet presAssocID="{382953B4-577F-430E-A8C8-65220D325FA2}" presName="dotArrow3" presStyleLbl="alignNode1" presStyleIdx="5" presStyleCnt="10"/>
      <dgm:spPr/>
    </dgm:pt>
    <dgm:pt modelId="{B2A44FB4-B5F1-4944-81DD-29D812306691}" type="pres">
      <dgm:prSet presAssocID="{382953B4-577F-430E-A8C8-65220D325FA2}" presName="dotArrow4" presStyleLbl="alignNode1" presStyleIdx="6" presStyleCnt="10"/>
      <dgm:spPr/>
    </dgm:pt>
    <dgm:pt modelId="{920E7142-619E-48F8-946A-C6129FBA2B88}" type="pres">
      <dgm:prSet presAssocID="{382953B4-577F-430E-A8C8-65220D325FA2}" presName="dotArrow5" presStyleLbl="alignNode1" presStyleIdx="7" presStyleCnt="10"/>
      <dgm:spPr/>
    </dgm:pt>
    <dgm:pt modelId="{8F11DA33-F69B-4E1E-B20A-71DE79309BB8}" type="pres">
      <dgm:prSet presAssocID="{382953B4-577F-430E-A8C8-65220D325FA2}" presName="dotArrow6" presStyleLbl="alignNode1" presStyleIdx="8" presStyleCnt="10"/>
      <dgm:spPr/>
    </dgm:pt>
    <dgm:pt modelId="{C7B51DB7-B104-4E25-AB52-38FFEEB1E492}" type="pres">
      <dgm:prSet presAssocID="{382953B4-577F-430E-A8C8-65220D325FA2}" presName="dotArrow7" presStyleLbl="alignNode1" presStyleIdx="9" presStyleCnt="10"/>
      <dgm:spPr/>
    </dgm:pt>
    <dgm:pt modelId="{5085CF34-D0B5-49DB-8F0F-29AF019D21E6}" type="pres">
      <dgm:prSet presAssocID="{765D40AE-4F48-423E-A67D-ECE2FD3DF908}" presName="parTx1" presStyleLbl="node1" presStyleIdx="0" presStyleCnt="2"/>
      <dgm:spPr/>
      <dgm:t>
        <a:bodyPr/>
        <a:lstStyle/>
        <a:p>
          <a:endParaRPr lang="ru-RU"/>
        </a:p>
      </dgm:t>
    </dgm:pt>
    <dgm:pt modelId="{F0B81C6D-1000-4D51-9046-C35BFE029185}" type="pres">
      <dgm:prSet presAssocID="{47C26FA7-91AD-4E9F-A43B-F8E0A0749E1F}" presName="picture1" presStyleCnt="0"/>
      <dgm:spPr/>
    </dgm:pt>
    <dgm:pt modelId="{9B52753F-125D-4EA8-9685-334EB59A3E1D}" type="pres">
      <dgm:prSet presAssocID="{47C26FA7-91AD-4E9F-A43B-F8E0A0749E1F}" presName="imageRepeatNode" presStyleLbl="fgImgPlace1" presStyleIdx="0" presStyleCnt="2"/>
      <dgm:spPr/>
      <dgm:t>
        <a:bodyPr/>
        <a:lstStyle/>
        <a:p>
          <a:endParaRPr lang="ru-RU"/>
        </a:p>
      </dgm:t>
    </dgm:pt>
    <dgm:pt modelId="{BBCDE794-BB61-4A63-991F-C680006EF5DC}" type="pres">
      <dgm:prSet presAssocID="{A15D80A6-F2A3-4896-8909-27878534BC41}" presName="parTx2" presStyleLbl="node1" presStyleIdx="1" presStyleCnt="2"/>
      <dgm:spPr/>
      <dgm:t>
        <a:bodyPr/>
        <a:lstStyle/>
        <a:p>
          <a:endParaRPr lang="ru-RU"/>
        </a:p>
      </dgm:t>
    </dgm:pt>
    <dgm:pt modelId="{7945FD10-CABE-4DEF-A9E8-E13247337445}" type="pres">
      <dgm:prSet presAssocID="{392425FC-E3B4-4C4D-893F-26D0E6A23E80}" presName="picture2" presStyleCnt="0"/>
      <dgm:spPr/>
    </dgm:pt>
    <dgm:pt modelId="{3BB8F707-A7EA-4863-AB49-32F30D5838C8}" type="pres">
      <dgm:prSet presAssocID="{392425FC-E3B4-4C4D-893F-26D0E6A23E80}" presName="imageRepeatNode" presStyleLbl="fgImgPlace1" presStyleIdx="1" presStyleCnt="2"/>
      <dgm:spPr/>
      <dgm:t>
        <a:bodyPr/>
        <a:lstStyle/>
        <a:p>
          <a:endParaRPr lang="ru-RU"/>
        </a:p>
      </dgm:t>
    </dgm:pt>
  </dgm:ptLst>
  <dgm:cxnLst>
    <dgm:cxn modelId="{ADF2BD6E-DBD9-4F00-A582-CC12B20AA2CD}" type="presOf" srcId="{382953B4-577F-430E-A8C8-65220D325FA2}" destId="{3EEF912A-7E01-4439-BD0B-573293C1ED99}" srcOrd="0" destOrd="0" presId="urn:microsoft.com/office/officeart/2008/layout/AscendingPictureAccentProcess"/>
    <dgm:cxn modelId="{2EE3B9A7-D108-440A-922E-C01E2EDBA613}" srcId="{382953B4-577F-430E-A8C8-65220D325FA2}" destId="{A15D80A6-F2A3-4896-8909-27878534BC41}" srcOrd="1" destOrd="0" parTransId="{E804CE16-E09E-478F-A390-C0F5CD0089C6}" sibTransId="{392425FC-E3B4-4C4D-893F-26D0E6A23E80}"/>
    <dgm:cxn modelId="{635FB8AC-9C5F-4450-98F6-0FC444D8AC7E}" type="presOf" srcId="{47C26FA7-91AD-4E9F-A43B-F8E0A0749E1F}" destId="{9B52753F-125D-4EA8-9685-334EB59A3E1D}" srcOrd="0" destOrd="0" presId="urn:microsoft.com/office/officeart/2008/layout/AscendingPictureAccentProcess"/>
    <dgm:cxn modelId="{99C3B3A5-D976-42E8-A399-E9C1DD7B000C}" type="presOf" srcId="{765D40AE-4F48-423E-A67D-ECE2FD3DF908}" destId="{5085CF34-D0B5-49DB-8F0F-29AF019D21E6}" srcOrd="0" destOrd="0" presId="urn:microsoft.com/office/officeart/2008/layout/AscendingPictureAccentProcess"/>
    <dgm:cxn modelId="{48490BFE-E0ED-433F-AF44-08B5BD59138C}" srcId="{382953B4-577F-430E-A8C8-65220D325FA2}" destId="{765D40AE-4F48-423E-A67D-ECE2FD3DF908}" srcOrd="0" destOrd="0" parTransId="{019861C7-D9FF-4D73-9DC7-FF139B2F3789}" sibTransId="{47C26FA7-91AD-4E9F-A43B-F8E0A0749E1F}"/>
    <dgm:cxn modelId="{E517E258-8E3F-42D8-9E34-38D1CC3E6B4B}" type="presOf" srcId="{A15D80A6-F2A3-4896-8909-27878534BC41}" destId="{BBCDE794-BB61-4A63-991F-C680006EF5DC}" srcOrd="0" destOrd="0" presId="urn:microsoft.com/office/officeart/2008/layout/AscendingPictureAccentProcess"/>
    <dgm:cxn modelId="{65322A46-17F1-4667-94B2-25C03C34BD64}" type="presOf" srcId="{392425FC-E3B4-4C4D-893F-26D0E6A23E80}" destId="{3BB8F707-A7EA-4863-AB49-32F30D5838C8}" srcOrd="0" destOrd="0" presId="urn:microsoft.com/office/officeart/2008/layout/AscendingPictureAccentProcess"/>
    <dgm:cxn modelId="{9DC09552-70EE-422A-B38F-4585DAA6C9BC}" type="presParOf" srcId="{3EEF912A-7E01-4439-BD0B-573293C1ED99}" destId="{0C697349-733E-4A57-8788-BFF0E72B791A}" srcOrd="0" destOrd="0" presId="urn:microsoft.com/office/officeart/2008/layout/AscendingPictureAccentProcess"/>
    <dgm:cxn modelId="{67304A67-56E8-490A-BD19-6ACC4D065BC2}" type="presParOf" srcId="{3EEF912A-7E01-4439-BD0B-573293C1ED99}" destId="{C1FB7185-35F1-4735-AD01-CA7FA88D2C83}" srcOrd="1" destOrd="0" presId="urn:microsoft.com/office/officeart/2008/layout/AscendingPictureAccentProcess"/>
    <dgm:cxn modelId="{CB3B4A3D-5CCA-45F1-B850-C9C9C0F85505}" type="presParOf" srcId="{3EEF912A-7E01-4439-BD0B-573293C1ED99}" destId="{0DE95029-7274-45F1-A30B-F46C53415489}" srcOrd="2" destOrd="0" presId="urn:microsoft.com/office/officeart/2008/layout/AscendingPictureAccentProcess"/>
    <dgm:cxn modelId="{492D5FF4-B7DE-46A0-9872-987F440024C6}" type="presParOf" srcId="{3EEF912A-7E01-4439-BD0B-573293C1ED99}" destId="{AF380E5A-92B0-47FB-8457-B0FE0230BC3D}" srcOrd="3" destOrd="0" presId="urn:microsoft.com/office/officeart/2008/layout/AscendingPictureAccentProcess"/>
    <dgm:cxn modelId="{E0B6233C-0B4E-4D9D-B2D8-B3B5DA200095}" type="presParOf" srcId="{3EEF912A-7E01-4439-BD0B-573293C1ED99}" destId="{4D14C4AF-E92F-46E9-840A-4C38BADFD7DD}" srcOrd="4" destOrd="0" presId="urn:microsoft.com/office/officeart/2008/layout/AscendingPictureAccentProcess"/>
    <dgm:cxn modelId="{8CD530DE-3159-49AA-B2C1-0468F63D92CF}" type="presParOf" srcId="{3EEF912A-7E01-4439-BD0B-573293C1ED99}" destId="{00CA33FE-9361-42DE-96F7-69612FBE8E83}" srcOrd="5" destOrd="0" presId="urn:microsoft.com/office/officeart/2008/layout/AscendingPictureAccentProcess"/>
    <dgm:cxn modelId="{C9D91476-2A78-4695-9D30-90ADFB338012}" type="presParOf" srcId="{3EEF912A-7E01-4439-BD0B-573293C1ED99}" destId="{B2A44FB4-B5F1-4944-81DD-29D812306691}" srcOrd="6" destOrd="0" presId="urn:microsoft.com/office/officeart/2008/layout/AscendingPictureAccentProcess"/>
    <dgm:cxn modelId="{909F1CFF-C0C8-47E6-9561-DC641588739A}" type="presParOf" srcId="{3EEF912A-7E01-4439-BD0B-573293C1ED99}" destId="{920E7142-619E-48F8-946A-C6129FBA2B88}" srcOrd="7" destOrd="0" presId="urn:microsoft.com/office/officeart/2008/layout/AscendingPictureAccentProcess"/>
    <dgm:cxn modelId="{855272AD-656D-4A99-A70E-69DD566DE125}" type="presParOf" srcId="{3EEF912A-7E01-4439-BD0B-573293C1ED99}" destId="{8F11DA33-F69B-4E1E-B20A-71DE79309BB8}" srcOrd="8" destOrd="0" presId="urn:microsoft.com/office/officeart/2008/layout/AscendingPictureAccentProcess"/>
    <dgm:cxn modelId="{B7226770-D102-45AD-8855-36A1972EE282}" type="presParOf" srcId="{3EEF912A-7E01-4439-BD0B-573293C1ED99}" destId="{C7B51DB7-B104-4E25-AB52-38FFEEB1E492}" srcOrd="9" destOrd="0" presId="urn:microsoft.com/office/officeart/2008/layout/AscendingPictureAccentProcess"/>
    <dgm:cxn modelId="{0CE56404-9238-4D7C-92D2-DF1EAFCC8AD6}" type="presParOf" srcId="{3EEF912A-7E01-4439-BD0B-573293C1ED99}" destId="{5085CF34-D0B5-49DB-8F0F-29AF019D21E6}" srcOrd="10" destOrd="0" presId="urn:microsoft.com/office/officeart/2008/layout/AscendingPictureAccentProcess"/>
    <dgm:cxn modelId="{31A079AC-B590-42CB-B478-3918C1469DDC}" type="presParOf" srcId="{3EEF912A-7E01-4439-BD0B-573293C1ED99}" destId="{F0B81C6D-1000-4D51-9046-C35BFE029185}" srcOrd="11" destOrd="0" presId="urn:microsoft.com/office/officeart/2008/layout/AscendingPictureAccentProcess"/>
    <dgm:cxn modelId="{36B2EE6F-3217-4702-AEBD-BA9CBD9F91DD}" type="presParOf" srcId="{F0B81C6D-1000-4D51-9046-C35BFE029185}" destId="{9B52753F-125D-4EA8-9685-334EB59A3E1D}" srcOrd="0" destOrd="0" presId="urn:microsoft.com/office/officeart/2008/layout/AscendingPictureAccentProcess"/>
    <dgm:cxn modelId="{6194240B-E179-49C4-9E93-E1E0FC31C75D}" type="presParOf" srcId="{3EEF912A-7E01-4439-BD0B-573293C1ED99}" destId="{BBCDE794-BB61-4A63-991F-C680006EF5DC}" srcOrd="12" destOrd="0" presId="urn:microsoft.com/office/officeart/2008/layout/AscendingPictureAccentProcess"/>
    <dgm:cxn modelId="{258B90A0-008C-4BB3-B7CB-146001062324}" type="presParOf" srcId="{3EEF912A-7E01-4439-BD0B-573293C1ED99}" destId="{7945FD10-CABE-4DEF-A9E8-E13247337445}" srcOrd="13" destOrd="0" presId="urn:microsoft.com/office/officeart/2008/layout/AscendingPictureAccentProcess"/>
    <dgm:cxn modelId="{1373A761-80AE-48C2-B873-AC5C61B35995}" type="presParOf" srcId="{7945FD10-CABE-4DEF-A9E8-E13247337445}" destId="{3BB8F707-A7EA-4863-AB49-32F30D5838C8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39CE6A-9F6D-49AD-82F4-7C6BDCE85BAF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CD8530-CCEA-487D-8A48-E2A840049F6A}">
      <dgm:prSet phldrT="[Текст]"/>
      <dgm:spPr/>
      <dgm:t>
        <a:bodyPr/>
        <a:lstStyle/>
        <a:p>
          <a:r>
            <a:rPr lang="ru-RU" dirty="0" smtClean="0"/>
            <a:t>Методические продукты</a:t>
          </a:r>
          <a:endParaRPr lang="ru-RU" dirty="0"/>
        </a:p>
      </dgm:t>
    </dgm:pt>
    <dgm:pt modelId="{07DD0B13-0FF6-40D4-A84F-9D5AD9C70E20}" type="parTrans" cxnId="{E5AD3B53-4393-4CA5-9B2D-904F7864BF05}">
      <dgm:prSet/>
      <dgm:spPr/>
      <dgm:t>
        <a:bodyPr/>
        <a:lstStyle/>
        <a:p>
          <a:endParaRPr lang="ru-RU"/>
        </a:p>
      </dgm:t>
    </dgm:pt>
    <dgm:pt modelId="{B416946B-3AFB-42CE-829E-6B6763B91BDC}" type="sibTrans" cxnId="{E5AD3B53-4393-4CA5-9B2D-904F7864BF05}">
      <dgm:prSet/>
      <dgm:spPr/>
      <dgm:t>
        <a:bodyPr/>
        <a:lstStyle/>
        <a:p>
          <a:endParaRPr lang="ru-RU"/>
        </a:p>
      </dgm:t>
    </dgm:pt>
    <dgm:pt modelId="{FFA793F1-A639-4D7B-88C6-651C5CA6147C}">
      <dgm:prSet phldrT="[Текст]" phldr="1"/>
      <dgm:spPr/>
      <dgm:t>
        <a:bodyPr/>
        <a:lstStyle/>
        <a:p>
          <a:endParaRPr lang="ru-RU" dirty="0"/>
        </a:p>
      </dgm:t>
    </dgm:pt>
    <dgm:pt modelId="{D709891C-55C9-4D8A-AAC0-92A57F3CC0B9}" type="parTrans" cxnId="{70E87946-E83C-4C40-BCDB-8E3DA49A2BB9}">
      <dgm:prSet/>
      <dgm:spPr/>
      <dgm:t>
        <a:bodyPr/>
        <a:lstStyle/>
        <a:p>
          <a:endParaRPr lang="ru-RU"/>
        </a:p>
      </dgm:t>
    </dgm:pt>
    <dgm:pt modelId="{23B1F5B9-6E25-46D1-8C2A-481A14E2F789}" type="sibTrans" cxnId="{70E87946-E83C-4C40-BCDB-8E3DA49A2BB9}">
      <dgm:prSet/>
      <dgm:spPr/>
      <dgm:t>
        <a:bodyPr/>
        <a:lstStyle/>
        <a:p>
          <a:endParaRPr lang="ru-RU"/>
        </a:p>
      </dgm:t>
    </dgm:pt>
    <dgm:pt modelId="{8272C1CF-6081-430E-B339-6C54E4305DF1}">
      <dgm:prSet phldrT="[Текст]" phldr="1"/>
      <dgm:spPr/>
      <dgm:t>
        <a:bodyPr/>
        <a:lstStyle/>
        <a:p>
          <a:endParaRPr lang="ru-RU"/>
        </a:p>
      </dgm:t>
    </dgm:pt>
    <dgm:pt modelId="{29D5BF84-5FBC-43E1-8DDD-0C474967D20F}" type="parTrans" cxnId="{9C0A1243-3393-42EC-A7EC-0CB677AA6D60}">
      <dgm:prSet/>
      <dgm:spPr/>
      <dgm:t>
        <a:bodyPr/>
        <a:lstStyle/>
        <a:p>
          <a:endParaRPr lang="ru-RU"/>
        </a:p>
      </dgm:t>
    </dgm:pt>
    <dgm:pt modelId="{777B2416-4737-4342-8851-90ED1166A728}" type="sibTrans" cxnId="{9C0A1243-3393-42EC-A7EC-0CB677AA6D60}">
      <dgm:prSet/>
      <dgm:spPr/>
      <dgm:t>
        <a:bodyPr/>
        <a:lstStyle/>
        <a:p>
          <a:endParaRPr lang="ru-RU"/>
        </a:p>
      </dgm:t>
    </dgm:pt>
    <dgm:pt modelId="{9E6542B8-7B61-405F-8634-5C881ADE929C}">
      <dgm:prSet phldrT="[Текст]"/>
      <dgm:spPr/>
      <dgm:t>
        <a:bodyPr/>
        <a:lstStyle/>
        <a:p>
          <a:r>
            <a:rPr lang="ru-RU" dirty="0" smtClean="0"/>
            <a:t>Инновационный режим НОШ</a:t>
          </a:r>
          <a:endParaRPr lang="ru-RU" dirty="0"/>
        </a:p>
      </dgm:t>
    </dgm:pt>
    <dgm:pt modelId="{9C85E3FE-9CE8-4A13-9338-6A9CFDA630F3}" type="parTrans" cxnId="{1AC8ED8C-2550-46F8-B758-FEC70E6BBC71}">
      <dgm:prSet/>
      <dgm:spPr/>
      <dgm:t>
        <a:bodyPr/>
        <a:lstStyle/>
        <a:p>
          <a:endParaRPr lang="ru-RU"/>
        </a:p>
      </dgm:t>
    </dgm:pt>
    <dgm:pt modelId="{76985504-D837-4C8B-BB8A-76CA39E75354}" type="sibTrans" cxnId="{1AC8ED8C-2550-46F8-B758-FEC70E6BBC71}">
      <dgm:prSet/>
      <dgm:spPr/>
      <dgm:t>
        <a:bodyPr/>
        <a:lstStyle/>
        <a:p>
          <a:endParaRPr lang="ru-RU"/>
        </a:p>
      </dgm:t>
    </dgm:pt>
    <dgm:pt modelId="{73303881-4D49-4022-A703-23071BBCE7F5}">
      <dgm:prSet phldrT="[Текст]" phldr="1"/>
      <dgm:spPr/>
      <dgm:t>
        <a:bodyPr/>
        <a:lstStyle/>
        <a:p>
          <a:endParaRPr lang="ru-RU"/>
        </a:p>
      </dgm:t>
    </dgm:pt>
    <dgm:pt modelId="{F9D95F54-FC8D-4335-8153-A3F6E10AD3D1}" type="parTrans" cxnId="{6A4E056D-D05B-43F0-B0CC-5704363C4B47}">
      <dgm:prSet/>
      <dgm:spPr/>
      <dgm:t>
        <a:bodyPr/>
        <a:lstStyle/>
        <a:p>
          <a:endParaRPr lang="ru-RU"/>
        </a:p>
      </dgm:t>
    </dgm:pt>
    <dgm:pt modelId="{651201A0-886D-4C6F-8685-EF3E795C1F8F}" type="sibTrans" cxnId="{6A4E056D-D05B-43F0-B0CC-5704363C4B47}">
      <dgm:prSet/>
      <dgm:spPr/>
      <dgm:t>
        <a:bodyPr/>
        <a:lstStyle/>
        <a:p>
          <a:endParaRPr lang="ru-RU"/>
        </a:p>
      </dgm:t>
    </dgm:pt>
    <dgm:pt modelId="{428BD066-3C6F-45AD-85A8-83925C9505DA}">
      <dgm:prSet phldrT="[Текст]" phldr="1"/>
      <dgm:spPr/>
      <dgm:t>
        <a:bodyPr/>
        <a:lstStyle/>
        <a:p>
          <a:endParaRPr lang="ru-RU"/>
        </a:p>
      </dgm:t>
    </dgm:pt>
    <dgm:pt modelId="{503C177A-9313-47F9-9443-F8DCBE386CF0}" type="parTrans" cxnId="{9B214E5E-998A-4E5E-957D-5CBBF173C643}">
      <dgm:prSet/>
      <dgm:spPr/>
      <dgm:t>
        <a:bodyPr/>
        <a:lstStyle/>
        <a:p>
          <a:endParaRPr lang="ru-RU"/>
        </a:p>
      </dgm:t>
    </dgm:pt>
    <dgm:pt modelId="{641ED265-8CC9-4793-AF44-107D041C03AE}" type="sibTrans" cxnId="{9B214E5E-998A-4E5E-957D-5CBBF173C643}">
      <dgm:prSet/>
      <dgm:spPr/>
      <dgm:t>
        <a:bodyPr/>
        <a:lstStyle/>
        <a:p>
          <a:endParaRPr lang="ru-RU"/>
        </a:p>
      </dgm:t>
    </dgm:pt>
    <dgm:pt modelId="{6174F9BF-3AB3-4ABD-B80C-58F1470FA56A}">
      <dgm:prSet phldrT="[Текст]"/>
      <dgm:spPr/>
      <dgm:t>
        <a:bodyPr/>
        <a:lstStyle/>
        <a:p>
          <a:r>
            <a:rPr lang="ru-RU" dirty="0" smtClean="0"/>
            <a:t>Профессиональное развитие учителей</a:t>
          </a:r>
          <a:endParaRPr lang="ru-RU" dirty="0"/>
        </a:p>
      </dgm:t>
    </dgm:pt>
    <dgm:pt modelId="{8601FDA3-77E4-46E9-9941-02A66CD1A810}" type="parTrans" cxnId="{3CC9EC75-D0C2-4163-A11B-D7BA9D4EA5C6}">
      <dgm:prSet/>
      <dgm:spPr/>
      <dgm:t>
        <a:bodyPr/>
        <a:lstStyle/>
        <a:p>
          <a:endParaRPr lang="ru-RU"/>
        </a:p>
      </dgm:t>
    </dgm:pt>
    <dgm:pt modelId="{BB034279-EDD1-4159-908D-59DB887F2127}" type="sibTrans" cxnId="{3CC9EC75-D0C2-4163-A11B-D7BA9D4EA5C6}">
      <dgm:prSet/>
      <dgm:spPr/>
      <dgm:t>
        <a:bodyPr/>
        <a:lstStyle/>
        <a:p>
          <a:endParaRPr lang="ru-RU"/>
        </a:p>
      </dgm:t>
    </dgm:pt>
    <dgm:pt modelId="{1A8B27F8-56D6-42E3-8B57-210E40CF35A8}">
      <dgm:prSet phldrT="[Текст]" phldr="1"/>
      <dgm:spPr/>
      <dgm:t>
        <a:bodyPr/>
        <a:lstStyle/>
        <a:p>
          <a:endParaRPr lang="ru-RU"/>
        </a:p>
      </dgm:t>
    </dgm:pt>
    <dgm:pt modelId="{683223A3-84A0-4EA9-B3A5-D3CE0F03FB7C}" type="parTrans" cxnId="{CCC781D7-8A9B-45C2-AFC5-B24075D7AE39}">
      <dgm:prSet/>
      <dgm:spPr/>
      <dgm:t>
        <a:bodyPr/>
        <a:lstStyle/>
        <a:p>
          <a:endParaRPr lang="ru-RU"/>
        </a:p>
      </dgm:t>
    </dgm:pt>
    <dgm:pt modelId="{10E9DE45-6751-487C-A25F-83C41191ADA1}" type="sibTrans" cxnId="{CCC781D7-8A9B-45C2-AFC5-B24075D7AE39}">
      <dgm:prSet/>
      <dgm:spPr/>
      <dgm:t>
        <a:bodyPr/>
        <a:lstStyle/>
        <a:p>
          <a:endParaRPr lang="ru-RU"/>
        </a:p>
      </dgm:t>
    </dgm:pt>
    <dgm:pt modelId="{A2CC108C-B85F-4E39-B9E6-3322FC601397}">
      <dgm:prSet phldrT="[Текст]" phldr="1"/>
      <dgm:spPr/>
      <dgm:t>
        <a:bodyPr/>
        <a:lstStyle/>
        <a:p>
          <a:endParaRPr lang="ru-RU"/>
        </a:p>
      </dgm:t>
    </dgm:pt>
    <dgm:pt modelId="{73EA792A-E01C-4154-9D13-5571B3B87B05}" type="parTrans" cxnId="{9328F04E-B3CC-4C98-AEBC-E15B37E04B27}">
      <dgm:prSet/>
      <dgm:spPr/>
      <dgm:t>
        <a:bodyPr/>
        <a:lstStyle/>
        <a:p>
          <a:endParaRPr lang="ru-RU"/>
        </a:p>
      </dgm:t>
    </dgm:pt>
    <dgm:pt modelId="{B1A8EA24-432C-4999-AF6B-20ECF4992F08}" type="sibTrans" cxnId="{9328F04E-B3CC-4C98-AEBC-E15B37E04B27}">
      <dgm:prSet/>
      <dgm:spPr/>
      <dgm:t>
        <a:bodyPr/>
        <a:lstStyle/>
        <a:p>
          <a:endParaRPr lang="ru-RU"/>
        </a:p>
      </dgm:t>
    </dgm:pt>
    <dgm:pt modelId="{7426C41F-AE63-40EE-8690-674DF1B414C2}" type="pres">
      <dgm:prSet presAssocID="{D039CE6A-9F6D-49AD-82F4-7C6BDCE85BA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2761C58-BDD6-4ECD-ACDA-BF4B11D02342}" type="pres">
      <dgm:prSet presAssocID="{E3CD8530-CCEA-487D-8A48-E2A840049F6A}" presName="circle1" presStyleLbl="node1" presStyleIdx="0" presStyleCnt="3"/>
      <dgm:spPr/>
    </dgm:pt>
    <dgm:pt modelId="{05730FD0-7582-4722-BD40-3C22BE15D5F5}" type="pres">
      <dgm:prSet presAssocID="{E3CD8530-CCEA-487D-8A48-E2A840049F6A}" presName="space" presStyleCnt="0"/>
      <dgm:spPr/>
    </dgm:pt>
    <dgm:pt modelId="{3015044C-BAE9-4948-B60E-F5872CC7E9DC}" type="pres">
      <dgm:prSet presAssocID="{E3CD8530-CCEA-487D-8A48-E2A840049F6A}" presName="rect1" presStyleLbl="alignAcc1" presStyleIdx="0" presStyleCnt="3"/>
      <dgm:spPr/>
      <dgm:t>
        <a:bodyPr/>
        <a:lstStyle/>
        <a:p>
          <a:endParaRPr lang="ru-RU"/>
        </a:p>
      </dgm:t>
    </dgm:pt>
    <dgm:pt modelId="{EBCF8B99-EA70-455C-9756-45D303262D0C}" type="pres">
      <dgm:prSet presAssocID="{9E6542B8-7B61-405F-8634-5C881ADE929C}" presName="vertSpace2" presStyleLbl="node1" presStyleIdx="0" presStyleCnt="3"/>
      <dgm:spPr/>
    </dgm:pt>
    <dgm:pt modelId="{52B69536-769C-433F-B0F2-BE3665AA32B3}" type="pres">
      <dgm:prSet presAssocID="{9E6542B8-7B61-405F-8634-5C881ADE929C}" presName="circle2" presStyleLbl="node1" presStyleIdx="1" presStyleCnt="3"/>
      <dgm:spPr/>
    </dgm:pt>
    <dgm:pt modelId="{6BE1C52F-199A-4E62-BE4B-97A2122C4259}" type="pres">
      <dgm:prSet presAssocID="{9E6542B8-7B61-405F-8634-5C881ADE929C}" presName="rect2" presStyleLbl="alignAcc1" presStyleIdx="1" presStyleCnt="3"/>
      <dgm:spPr/>
      <dgm:t>
        <a:bodyPr/>
        <a:lstStyle/>
        <a:p>
          <a:endParaRPr lang="ru-RU"/>
        </a:p>
      </dgm:t>
    </dgm:pt>
    <dgm:pt modelId="{EF5BF5FE-0038-4DFD-9BA0-2A7853C2F6B1}" type="pres">
      <dgm:prSet presAssocID="{6174F9BF-3AB3-4ABD-B80C-58F1470FA56A}" presName="vertSpace3" presStyleLbl="node1" presStyleIdx="1" presStyleCnt="3"/>
      <dgm:spPr/>
    </dgm:pt>
    <dgm:pt modelId="{7F8BEC0C-4B90-44A4-BFDF-16F8B959AACD}" type="pres">
      <dgm:prSet presAssocID="{6174F9BF-3AB3-4ABD-B80C-58F1470FA56A}" presName="circle3" presStyleLbl="node1" presStyleIdx="2" presStyleCnt="3"/>
      <dgm:spPr/>
    </dgm:pt>
    <dgm:pt modelId="{04413079-5D89-4196-ABD6-70A65EEB7EDC}" type="pres">
      <dgm:prSet presAssocID="{6174F9BF-3AB3-4ABD-B80C-58F1470FA56A}" presName="rect3" presStyleLbl="alignAcc1" presStyleIdx="2" presStyleCnt="3"/>
      <dgm:spPr/>
      <dgm:t>
        <a:bodyPr/>
        <a:lstStyle/>
        <a:p>
          <a:endParaRPr lang="ru-RU"/>
        </a:p>
      </dgm:t>
    </dgm:pt>
    <dgm:pt modelId="{9BC62BCF-6144-4A4D-9C89-804FA892FC86}" type="pres">
      <dgm:prSet presAssocID="{E3CD8530-CCEA-487D-8A48-E2A840049F6A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6A8530-2D1D-47B8-9A5F-9653930509B3}" type="pres">
      <dgm:prSet presAssocID="{E3CD8530-CCEA-487D-8A48-E2A840049F6A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27613-01AF-49F9-BA5A-217FA10932AC}" type="pres">
      <dgm:prSet presAssocID="{9E6542B8-7B61-405F-8634-5C881ADE929C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611E3-33B5-4E95-98B2-BE62FB91F679}" type="pres">
      <dgm:prSet presAssocID="{9E6542B8-7B61-405F-8634-5C881ADE929C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C9196-C900-493F-A24D-77A3370C3B7D}" type="pres">
      <dgm:prSet presAssocID="{6174F9BF-3AB3-4ABD-B80C-58F1470FA56A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36AE20-C846-4A1B-8BD7-8AE4EB2E7E75}" type="pres">
      <dgm:prSet presAssocID="{6174F9BF-3AB3-4ABD-B80C-58F1470FA56A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C8ED8C-2550-46F8-B758-FEC70E6BBC71}" srcId="{D039CE6A-9F6D-49AD-82F4-7C6BDCE85BAF}" destId="{9E6542B8-7B61-405F-8634-5C881ADE929C}" srcOrd="1" destOrd="0" parTransId="{9C85E3FE-9CE8-4A13-9338-6A9CFDA630F3}" sibTransId="{76985504-D837-4C8B-BB8A-76CA39E75354}"/>
    <dgm:cxn modelId="{63B836CF-414F-4171-95EC-EDBE978DA366}" type="presOf" srcId="{E3CD8530-CCEA-487D-8A48-E2A840049F6A}" destId="{3015044C-BAE9-4948-B60E-F5872CC7E9DC}" srcOrd="0" destOrd="0" presId="urn:microsoft.com/office/officeart/2005/8/layout/target3"/>
    <dgm:cxn modelId="{9328F04E-B3CC-4C98-AEBC-E15B37E04B27}" srcId="{6174F9BF-3AB3-4ABD-B80C-58F1470FA56A}" destId="{A2CC108C-B85F-4E39-B9E6-3322FC601397}" srcOrd="1" destOrd="0" parTransId="{73EA792A-E01C-4154-9D13-5571B3B87B05}" sibTransId="{B1A8EA24-432C-4999-AF6B-20ECF4992F08}"/>
    <dgm:cxn modelId="{18CB7F18-C293-4C25-8D05-5449B495A5E1}" type="presOf" srcId="{E3CD8530-CCEA-487D-8A48-E2A840049F6A}" destId="{9BC62BCF-6144-4A4D-9C89-804FA892FC86}" srcOrd="1" destOrd="0" presId="urn:microsoft.com/office/officeart/2005/8/layout/target3"/>
    <dgm:cxn modelId="{1E54E46F-73A8-4B5A-9E5E-87798F892916}" type="presOf" srcId="{FFA793F1-A639-4D7B-88C6-651C5CA6147C}" destId="{386A8530-2D1D-47B8-9A5F-9653930509B3}" srcOrd="0" destOrd="0" presId="urn:microsoft.com/office/officeart/2005/8/layout/target3"/>
    <dgm:cxn modelId="{3CC9EC75-D0C2-4163-A11B-D7BA9D4EA5C6}" srcId="{D039CE6A-9F6D-49AD-82F4-7C6BDCE85BAF}" destId="{6174F9BF-3AB3-4ABD-B80C-58F1470FA56A}" srcOrd="2" destOrd="0" parTransId="{8601FDA3-77E4-46E9-9941-02A66CD1A810}" sibTransId="{BB034279-EDD1-4159-908D-59DB887F2127}"/>
    <dgm:cxn modelId="{718F44B3-3FCD-4405-B96E-5EAAF6BEBDE1}" type="presOf" srcId="{9E6542B8-7B61-405F-8634-5C881ADE929C}" destId="{92D27613-01AF-49F9-BA5A-217FA10932AC}" srcOrd="1" destOrd="0" presId="urn:microsoft.com/office/officeart/2005/8/layout/target3"/>
    <dgm:cxn modelId="{A130D097-46E9-4191-B1A3-D4C033C8D260}" type="presOf" srcId="{D039CE6A-9F6D-49AD-82F4-7C6BDCE85BAF}" destId="{7426C41F-AE63-40EE-8690-674DF1B414C2}" srcOrd="0" destOrd="0" presId="urn:microsoft.com/office/officeart/2005/8/layout/target3"/>
    <dgm:cxn modelId="{9E0219A7-A799-4817-85D9-C47EC4C0ACC2}" type="presOf" srcId="{9E6542B8-7B61-405F-8634-5C881ADE929C}" destId="{6BE1C52F-199A-4E62-BE4B-97A2122C4259}" srcOrd="0" destOrd="0" presId="urn:microsoft.com/office/officeart/2005/8/layout/target3"/>
    <dgm:cxn modelId="{CCC781D7-8A9B-45C2-AFC5-B24075D7AE39}" srcId="{6174F9BF-3AB3-4ABD-B80C-58F1470FA56A}" destId="{1A8B27F8-56D6-42E3-8B57-210E40CF35A8}" srcOrd="0" destOrd="0" parTransId="{683223A3-84A0-4EA9-B3A5-D3CE0F03FB7C}" sibTransId="{10E9DE45-6751-487C-A25F-83C41191ADA1}"/>
    <dgm:cxn modelId="{9C0A1243-3393-42EC-A7EC-0CB677AA6D60}" srcId="{E3CD8530-CCEA-487D-8A48-E2A840049F6A}" destId="{8272C1CF-6081-430E-B339-6C54E4305DF1}" srcOrd="1" destOrd="0" parTransId="{29D5BF84-5FBC-43E1-8DDD-0C474967D20F}" sibTransId="{777B2416-4737-4342-8851-90ED1166A728}"/>
    <dgm:cxn modelId="{E5AD3B53-4393-4CA5-9B2D-904F7864BF05}" srcId="{D039CE6A-9F6D-49AD-82F4-7C6BDCE85BAF}" destId="{E3CD8530-CCEA-487D-8A48-E2A840049F6A}" srcOrd="0" destOrd="0" parTransId="{07DD0B13-0FF6-40D4-A84F-9D5AD9C70E20}" sibTransId="{B416946B-3AFB-42CE-829E-6B6763B91BDC}"/>
    <dgm:cxn modelId="{34A1FD89-C53A-48D2-81B1-4487C44F563C}" type="presOf" srcId="{A2CC108C-B85F-4E39-B9E6-3322FC601397}" destId="{6C36AE20-C846-4A1B-8BD7-8AE4EB2E7E75}" srcOrd="0" destOrd="1" presId="urn:microsoft.com/office/officeart/2005/8/layout/target3"/>
    <dgm:cxn modelId="{B2ED7D1A-C34A-4D2F-AEF6-1D9988FA599C}" type="presOf" srcId="{8272C1CF-6081-430E-B339-6C54E4305DF1}" destId="{386A8530-2D1D-47B8-9A5F-9653930509B3}" srcOrd="0" destOrd="1" presId="urn:microsoft.com/office/officeart/2005/8/layout/target3"/>
    <dgm:cxn modelId="{70E87946-E83C-4C40-BCDB-8E3DA49A2BB9}" srcId="{E3CD8530-CCEA-487D-8A48-E2A840049F6A}" destId="{FFA793F1-A639-4D7B-88C6-651C5CA6147C}" srcOrd="0" destOrd="0" parTransId="{D709891C-55C9-4D8A-AAC0-92A57F3CC0B9}" sibTransId="{23B1F5B9-6E25-46D1-8C2A-481A14E2F789}"/>
    <dgm:cxn modelId="{7CB12254-17AC-4D87-AEE8-34B2964379FA}" type="presOf" srcId="{6174F9BF-3AB3-4ABD-B80C-58F1470FA56A}" destId="{8F3C9196-C900-493F-A24D-77A3370C3B7D}" srcOrd="1" destOrd="0" presId="urn:microsoft.com/office/officeart/2005/8/layout/target3"/>
    <dgm:cxn modelId="{9B214E5E-998A-4E5E-957D-5CBBF173C643}" srcId="{9E6542B8-7B61-405F-8634-5C881ADE929C}" destId="{428BD066-3C6F-45AD-85A8-83925C9505DA}" srcOrd="1" destOrd="0" parTransId="{503C177A-9313-47F9-9443-F8DCBE386CF0}" sibTransId="{641ED265-8CC9-4793-AF44-107D041C03AE}"/>
    <dgm:cxn modelId="{6A4E056D-D05B-43F0-B0CC-5704363C4B47}" srcId="{9E6542B8-7B61-405F-8634-5C881ADE929C}" destId="{73303881-4D49-4022-A703-23071BBCE7F5}" srcOrd="0" destOrd="0" parTransId="{F9D95F54-FC8D-4335-8153-A3F6E10AD3D1}" sibTransId="{651201A0-886D-4C6F-8685-EF3E795C1F8F}"/>
    <dgm:cxn modelId="{333053A2-585E-4211-8767-6A9C17ECBB5E}" type="presOf" srcId="{73303881-4D49-4022-A703-23071BBCE7F5}" destId="{26E611E3-33B5-4E95-98B2-BE62FB91F679}" srcOrd="0" destOrd="0" presId="urn:microsoft.com/office/officeart/2005/8/layout/target3"/>
    <dgm:cxn modelId="{7BE02A7E-8ADB-4798-84EF-E3A81DF8AC48}" type="presOf" srcId="{1A8B27F8-56D6-42E3-8B57-210E40CF35A8}" destId="{6C36AE20-C846-4A1B-8BD7-8AE4EB2E7E75}" srcOrd="0" destOrd="0" presId="urn:microsoft.com/office/officeart/2005/8/layout/target3"/>
    <dgm:cxn modelId="{DCE6D1B5-F34B-4005-928E-BBD4897ABDD0}" type="presOf" srcId="{6174F9BF-3AB3-4ABD-B80C-58F1470FA56A}" destId="{04413079-5D89-4196-ABD6-70A65EEB7EDC}" srcOrd="0" destOrd="0" presId="urn:microsoft.com/office/officeart/2005/8/layout/target3"/>
    <dgm:cxn modelId="{D79AD61A-5055-471D-A31C-1FA3BE2F805E}" type="presOf" srcId="{428BD066-3C6F-45AD-85A8-83925C9505DA}" destId="{26E611E3-33B5-4E95-98B2-BE62FB91F679}" srcOrd="0" destOrd="1" presId="urn:microsoft.com/office/officeart/2005/8/layout/target3"/>
    <dgm:cxn modelId="{6443805A-B09D-4BD5-83D1-6EB85874565E}" type="presParOf" srcId="{7426C41F-AE63-40EE-8690-674DF1B414C2}" destId="{F2761C58-BDD6-4ECD-ACDA-BF4B11D02342}" srcOrd="0" destOrd="0" presId="urn:microsoft.com/office/officeart/2005/8/layout/target3"/>
    <dgm:cxn modelId="{FEB0FDA3-62BA-4E87-A0F6-0C101E7D2F21}" type="presParOf" srcId="{7426C41F-AE63-40EE-8690-674DF1B414C2}" destId="{05730FD0-7582-4722-BD40-3C22BE15D5F5}" srcOrd="1" destOrd="0" presId="urn:microsoft.com/office/officeart/2005/8/layout/target3"/>
    <dgm:cxn modelId="{F8EEE5E5-CDBB-410C-9675-6A4AC4F7EA8C}" type="presParOf" srcId="{7426C41F-AE63-40EE-8690-674DF1B414C2}" destId="{3015044C-BAE9-4948-B60E-F5872CC7E9DC}" srcOrd="2" destOrd="0" presId="urn:microsoft.com/office/officeart/2005/8/layout/target3"/>
    <dgm:cxn modelId="{58CD1609-D2B3-426D-A046-3DC94F017C39}" type="presParOf" srcId="{7426C41F-AE63-40EE-8690-674DF1B414C2}" destId="{EBCF8B99-EA70-455C-9756-45D303262D0C}" srcOrd="3" destOrd="0" presId="urn:microsoft.com/office/officeart/2005/8/layout/target3"/>
    <dgm:cxn modelId="{58A30A11-710A-43F2-BAFB-4FA0CBC12643}" type="presParOf" srcId="{7426C41F-AE63-40EE-8690-674DF1B414C2}" destId="{52B69536-769C-433F-B0F2-BE3665AA32B3}" srcOrd="4" destOrd="0" presId="urn:microsoft.com/office/officeart/2005/8/layout/target3"/>
    <dgm:cxn modelId="{01570C4E-A5C5-441C-873C-1460A78630C8}" type="presParOf" srcId="{7426C41F-AE63-40EE-8690-674DF1B414C2}" destId="{6BE1C52F-199A-4E62-BE4B-97A2122C4259}" srcOrd="5" destOrd="0" presId="urn:microsoft.com/office/officeart/2005/8/layout/target3"/>
    <dgm:cxn modelId="{08D912A4-4A07-4C70-98BB-0DE7FE086EBF}" type="presParOf" srcId="{7426C41F-AE63-40EE-8690-674DF1B414C2}" destId="{EF5BF5FE-0038-4DFD-9BA0-2A7853C2F6B1}" srcOrd="6" destOrd="0" presId="urn:microsoft.com/office/officeart/2005/8/layout/target3"/>
    <dgm:cxn modelId="{95E5478F-17A8-49B2-A199-014160659563}" type="presParOf" srcId="{7426C41F-AE63-40EE-8690-674DF1B414C2}" destId="{7F8BEC0C-4B90-44A4-BFDF-16F8B959AACD}" srcOrd="7" destOrd="0" presId="urn:microsoft.com/office/officeart/2005/8/layout/target3"/>
    <dgm:cxn modelId="{A53637FB-AB04-4479-888C-18358A9F4486}" type="presParOf" srcId="{7426C41F-AE63-40EE-8690-674DF1B414C2}" destId="{04413079-5D89-4196-ABD6-70A65EEB7EDC}" srcOrd="8" destOrd="0" presId="urn:microsoft.com/office/officeart/2005/8/layout/target3"/>
    <dgm:cxn modelId="{201762C3-0AF0-4E9D-ABF2-C1A33763EAF5}" type="presParOf" srcId="{7426C41F-AE63-40EE-8690-674DF1B414C2}" destId="{9BC62BCF-6144-4A4D-9C89-804FA892FC86}" srcOrd="9" destOrd="0" presId="urn:microsoft.com/office/officeart/2005/8/layout/target3"/>
    <dgm:cxn modelId="{836EB522-7A50-4DCB-82D0-D48EB5346B49}" type="presParOf" srcId="{7426C41F-AE63-40EE-8690-674DF1B414C2}" destId="{386A8530-2D1D-47B8-9A5F-9653930509B3}" srcOrd="10" destOrd="0" presId="urn:microsoft.com/office/officeart/2005/8/layout/target3"/>
    <dgm:cxn modelId="{079C3B8D-8604-49FE-BA2B-8699D7FD345E}" type="presParOf" srcId="{7426C41F-AE63-40EE-8690-674DF1B414C2}" destId="{92D27613-01AF-49F9-BA5A-217FA10932AC}" srcOrd="11" destOrd="0" presId="urn:microsoft.com/office/officeart/2005/8/layout/target3"/>
    <dgm:cxn modelId="{523B83A7-5271-4CA4-BD08-730FEED91226}" type="presParOf" srcId="{7426C41F-AE63-40EE-8690-674DF1B414C2}" destId="{26E611E3-33B5-4E95-98B2-BE62FB91F679}" srcOrd="12" destOrd="0" presId="urn:microsoft.com/office/officeart/2005/8/layout/target3"/>
    <dgm:cxn modelId="{21619681-F75B-4541-9AA0-43DEF06CE991}" type="presParOf" srcId="{7426C41F-AE63-40EE-8690-674DF1B414C2}" destId="{8F3C9196-C900-493F-A24D-77A3370C3B7D}" srcOrd="13" destOrd="0" presId="urn:microsoft.com/office/officeart/2005/8/layout/target3"/>
    <dgm:cxn modelId="{CF7A2E4A-FDAF-41D5-9956-5446F1014011}" type="presParOf" srcId="{7426C41F-AE63-40EE-8690-674DF1B414C2}" destId="{6C36AE20-C846-4A1B-8BD7-8AE4EB2E7E75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E22D162-B998-46CC-BCEB-55357B621D92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3D0731-7090-468E-9549-24E68A5642DB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«Новый урок»</a:t>
          </a:r>
          <a:endParaRPr lang="ru-RU" dirty="0">
            <a:latin typeface="+mn-lt"/>
          </a:endParaRPr>
        </a:p>
      </dgm:t>
    </dgm:pt>
    <dgm:pt modelId="{551A3CE9-B561-4F70-94CE-96DEF0B3236E}" type="parTrans" cxnId="{91F49F6C-F15C-4000-B23B-51DF61C2BE08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ADF1BF6-8B18-4EF0-9E78-260F645866C1}" type="sibTrans" cxnId="{91F49F6C-F15C-4000-B23B-51DF61C2BE08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7B0C7A2-B5F8-4AB2-85D7-A9C8FF2155A9}">
      <dgm:prSet phldrT="[Текст]" custT="1"/>
      <dgm:spPr/>
      <dgm:t>
        <a:bodyPr/>
        <a:lstStyle/>
        <a:p>
          <a:r>
            <a:rPr lang="ru-RU" sz="1600" dirty="0" smtClean="0">
              <a:latin typeface="+mn-lt"/>
              <a:cs typeface="Times New Roman" pitchFamily="18" charset="0"/>
            </a:rPr>
            <a:t>Уроки-исследования</a:t>
          </a:r>
          <a:endParaRPr lang="ru-RU" sz="1600" dirty="0">
            <a:latin typeface="+mn-lt"/>
            <a:cs typeface="Times New Roman" pitchFamily="18" charset="0"/>
          </a:endParaRPr>
        </a:p>
      </dgm:t>
    </dgm:pt>
    <dgm:pt modelId="{6F1309CC-F5A9-4261-BE22-912B48B7F578}" type="parTrans" cxnId="{660F1817-4E1B-4931-A358-87E8613E26F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B11D7D38-BA02-4884-9122-661735BF0BD2}" type="sibTrans" cxnId="{660F1817-4E1B-4931-A358-87E8613E26F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F8C6EB8D-2B9F-4BDB-A355-EBC04620EE03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«Новое оценивание»</a:t>
          </a:r>
          <a:endParaRPr lang="ru-RU" dirty="0">
            <a:latin typeface="+mn-lt"/>
          </a:endParaRPr>
        </a:p>
      </dgm:t>
    </dgm:pt>
    <dgm:pt modelId="{AF8D1043-DA3F-477D-BA29-A7B8D1AAF424}" type="parTrans" cxnId="{07DFE5F2-C681-44D4-9893-D49CEEAD6E07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56502E44-7E4F-4D8A-AD20-E1EBF4B8148B}" type="sibTrans" cxnId="{07DFE5F2-C681-44D4-9893-D49CEEAD6E07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646F68A3-1FBE-4AA2-8D38-3D577EE45AF0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Разработка пакета КИМ для уроков контроля</a:t>
          </a:r>
          <a:endParaRPr lang="ru-RU" dirty="0">
            <a:latin typeface="+mn-lt"/>
          </a:endParaRPr>
        </a:p>
      </dgm:t>
    </dgm:pt>
    <dgm:pt modelId="{F969E9D4-C62B-43FD-A10D-6455C1703F82}" type="parTrans" cxnId="{F479644A-B14F-40E9-932C-D32DCF7A07B3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29E05AAE-84AA-4B6F-A6AF-B5BF586F373E}" type="sibTrans" cxnId="{F479644A-B14F-40E9-932C-D32DCF7A07B3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913238FF-2706-4CC2-90B1-42021C58939C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Критериальное само и взаимооценивание.</a:t>
          </a:r>
          <a:endParaRPr lang="ru-RU" dirty="0">
            <a:latin typeface="+mn-lt"/>
          </a:endParaRPr>
        </a:p>
      </dgm:t>
    </dgm:pt>
    <dgm:pt modelId="{2C06DB43-F4F0-4C70-B633-57F1CF5DEDB2}" type="parTrans" cxnId="{3A8EF5F7-3669-483B-934A-F0A05E30C01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0D0A79A6-1354-497D-A630-7155FD593EDA}" type="sibTrans" cxnId="{3A8EF5F7-3669-483B-934A-F0A05E30C01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6AD92ED-E9C3-4B1E-A7E8-1741A3B7B685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«Новая внеурочная деятельность»</a:t>
          </a:r>
          <a:endParaRPr lang="ru-RU" dirty="0">
            <a:latin typeface="+mn-lt"/>
          </a:endParaRPr>
        </a:p>
      </dgm:t>
    </dgm:pt>
    <dgm:pt modelId="{6AFCC6FF-4F9D-46F1-8BCC-40133492EF78}" type="parTrans" cxnId="{6711575C-98CE-4781-8A6E-2E1BA5B465D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F0F141C2-4B99-40B5-AB56-377D8A669CFF}" type="sibTrans" cxnId="{6711575C-98CE-4781-8A6E-2E1BA5B465D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F421F70A-31C7-4A7D-9FF7-5A2E8FA291A0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Внеаудиторные формы ВД: клубы, секции, студии.</a:t>
          </a:r>
          <a:endParaRPr lang="ru-RU" dirty="0">
            <a:latin typeface="+mn-lt"/>
          </a:endParaRPr>
        </a:p>
      </dgm:t>
    </dgm:pt>
    <dgm:pt modelId="{8E423AEE-3183-4AB0-9880-D098DA26EA7E}" type="parTrans" cxnId="{2AA4D738-D5DD-40C3-89B2-8F99C9D08F44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25277F77-A90E-4957-B576-6E368EB82A63}" type="sibTrans" cxnId="{2AA4D738-D5DD-40C3-89B2-8F99C9D08F44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73E0E992-5E52-4392-9018-B80F6703100E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Портфолио как вид АО.</a:t>
          </a:r>
          <a:endParaRPr lang="ru-RU" dirty="0">
            <a:latin typeface="+mn-lt"/>
          </a:endParaRPr>
        </a:p>
      </dgm:t>
    </dgm:pt>
    <dgm:pt modelId="{B3A2B370-A0FC-4F3D-9885-FCFE12F0012E}" type="parTrans" cxnId="{9647F850-EB81-4326-81A3-1DA52E820C2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5877C6B7-F775-456C-BC8C-E98564535E73}" type="sibTrans" cxnId="{9647F850-EB81-4326-81A3-1DA52E820C2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9F04B5E9-2921-403D-8E04-4ACC24FC2134}">
      <dgm:prSet phldrT="[Текст]" custT="1"/>
      <dgm:spPr/>
      <dgm:t>
        <a:bodyPr/>
        <a:lstStyle/>
        <a:p>
          <a:r>
            <a:rPr lang="ru-RU" sz="1600" dirty="0" smtClean="0">
              <a:latin typeface="+mn-lt"/>
              <a:cs typeface="Times New Roman" pitchFamily="18" charset="0"/>
            </a:rPr>
            <a:t>Уроки-проекты</a:t>
          </a:r>
          <a:endParaRPr lang="ru-RU" sz="1600" dirty="0">
            <a:latin typeface="+mn-lt"/>
            <a:cs typeface="Times New Roman" pitchFamily="18" charset="0"/>
          </a:endParaRPr>
        </a:p>
      </dgm:t>
    </dgm:pt>
    <dgm:pt modelId="{E1EF3864-3EC2-4E9E-9DC6-31BFC4947BB7}" type="parTrans" cxnId="{9BF9477A-865C-43AA-A06B-8F4FD370F28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8F46BB25-148F-4709-85C6-FC1D5623DFF7}" type="sibTrans" cxnId="{9BF9477A-865C-43AA-A06B-8F4FD370F28F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9F91D4BF-3E66-48F5-A8F3-3EEDE15B77B0}">
      <dgm:prSet phldrT="[Текст]" custT="1"/>
      <dgm:spPr/>
      <dgm:t>
        <a:bodyPr/>
        <a:lstStyle/>
        <a:p>
          <a:r>
            <a:rPr lang="ru-RU" sz="1600" dirty="0" smtClean="0">
              <a:latin typeface="+mn-lt"/>
              <a:cs typeface="Times New Roman" pitchFamily="18" charset="0"/>
            </a:rPr>
            <a:t>Уроки-путешествия</a:t>
          </a:r>
          <a:endParaRPr lang="ru-RU" sz="1600" dirty="0">
            <a:latin typeface="+mn-lt"/>
            <a:cs typeface="Times New Roman" pitchFamily="18" charset="0"/>
          </a:endParaRPr>
        </a:p>
      </dgm:t>
    </dgm:pt>
    <dgm:pt modelId="{9FF8BB6A-7D87-41B3-A66F-ACF5EFD1EDB8}" type="parTrans" cxnId="{8F1AD576-E91C-405E-9DF5-7E6B01AE021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683680E2-DBBD-41E3-BDE9-27255079FEE3}" type="sibTrans" cxnId="{8F1AD576-E91C-405E-9DF5-7E6B01AE0219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984FFE10-B84A-4CAB-9597-96A8765104AB}">
      <dgm:prSet phldrT="[Текст]" custT="1"/>
      <dgm:spPr/>
      <dgm:t>
        <a:bodyPr/>
        <a:lstStyle/>
        <a:p>
          <a:r>
            <a:rPr lang="en-US" sz="1600" dirty="0" smtClean="0">
              <a:latin typeface="+mn-lt"/>
              <a:cs typeface="Times New Roman" pitchFamily="18" charset="0"/>
            </a:rPr>
            <a:t>IT-</a:t>
          </a:r>
          <a:r>
            <a:rPr lang="ru-RU" sz="1600" dirty="0" smtClean="0">
              <a:latin typeface="+mn-lt"/>
              <a:cs typeface="Times New Roman" pitchFamily="18" charset="0"/>
            </a:rPr>
            <a:t> уроки</a:t>
          </a:r>
          <a:endParaRPr lang="ru-RU" sz="1600" dirty="0">
            <a:latin typeface="+mn-lt"/>
            <a:cs typeface="Times New Roman" pitchFamily="18" charset="0"/>
          </a:endParaRPr>
        </a:p>
      </dgm:t>
    </dgm:pt>
    <dgm:pt modelId="{6641B000-FB8E-466B-973F-2B95ABAD45E9}" type="parTrans" cxnId="{C7D5FFF1-ACE4-4A9D-8BE9-208AB9F9EAE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63A37EA4-C72C-45F1-A2A0-82D2D16A8466}" type="sibTrans" cxnId="{C7D5FFF1-ACE4-4A9D-8BE9-208AB9F9EAEC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1785FDF4-5C24-44D8-A866-3478A5F8E6F1}">
      <dgm:prSet phldrT="[Текст]" custT="1"/>
      <dgm:spPr/>
      <dgm:t>
        <a:bodyPr/>
        <a:lstStyle/>
        <a:p>
          <a:r>
            <a:rPr lang="ru-RU" sz="1600" dirty="0" smtClean="0">
              <a:latin typeface="+mn-lt"/>
              <a:cs typeface="Times New Roman" pitchFamily="18" charset="0"/>
            </a:rPr>
            <a:t>Парковые уроки</a:t>
          </a:r>
          <a:endParaRPr lang="ru-RU" sz="1600" dirty="0">
            <a:latin typeface="+mn-lt"/>
            <a:cs typeface="Times New Roman" pitchFamily="18" charset="0"/>
          </a:endParaRPr>
        </a:p>
      </dgm:t>
    </dgm:pt>
    <dgm:pt modelId="{B1917E47-B3E3-4DEE-96D7-7167DD3CEE35}" type="parTrans" cxnId="{8350C9C6-D517-4CA2-A3CC-3E2EBB006BD8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A9F8E446-742E-4780-94B4-8A8883C7C8FA}" type="sibTrans" cxnId="{8350C9C6-D517-4CA2-A3CC-3E2EBB006BD8}">
      <dgm:prSet/>
      <dgm:spPr/>
      <dgm:t>
        <a:bodyPr/>
        <a:lstStyle/>
        <a:p>
          <a:endParaRPr lang="ru-RU">
            <a:latin typeface="+mn-lt"/>
          </a:endParaRPr>
        </a:p>
      </dgm:t>
    </dgm:pt>
    <dgm:pt modelId="{85D5D576-546A-4CF4-9DF4-21350D059C7F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Содержание: ТРИЗ, проектные задачи, </a:t>
          </a:r>
          <a:r>
            <a:rPr lang="ru-RU" dirty="0" err="1" smtClean="0">
              <a:latin typeface="+mn-lt"/>
            </a:rPr>
            <a:t>мульт</a:t>
          </a:r>
          <a:r>
            <a:rPr lang="ru-RU" dirty="0" smtClean="0">
              <a:latin typeface="+mn-lt"/>
            </a:rPr>
            <a:t>.</a:t>
          </a:r>
          <a:endParaRPr lang="ru-RU" dirty="0">
            <a:latin typeface="+mn-lt"/>
          </a:endParaRPr>
        </a:p>
      </dgm:t>
    </dgm:pt>
    <dgm:pt modelId="{1827A0C4-4BF8-48CB-BC6F-A142DC3FDB3E}" type="parTrans" cxnId="{077919FE-F1A1-4F84-B415-648756A7EE79}">
      <dgm:prSet/>
      <dgm:spPr/>
    </dgm:pt>
    <dgm:pt modelId="{387536BA-FCD0-4D73-B848-8A5D8E044922}" type="sibTrans" cxnId="{077919FE-F1A1-4F84-B415-648756A7EE79}">
      <dgm:prSet/>
      <dgm:spPr/>
    </dgm:pt>
    <dgm:pt modelId="{6F4DF722-3AF6-4B61-9082-91BB66382813}" type="pres">
      <dgm:prSet presAssocID="{EE22D162-B998-46CC-BCEB-55357B621D9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DC09F2-596D-4869-A098-C0535629FAC7}" type="pres">
      <dgm:prSet presAssocID="{8A3D0731-7090-468E-9549-24E68A5642DB}" presName="circle1" presStyleLbl="node1" presStyleIdx="0" presStyleCnt="3"/>
      <dgm:spPr/>
    </dgm:pt>
    <dgm:pt modelId="{1FB66A28-06BE-4B9E-9514-A551117F483D}" type="pres">
      <dgm:prSet presAssocID="{8A3D0731-7090-468E-9549-24E68A5642DB}" presName="space" presStyleCnt="0"/>
      <dgm:spPr/>
    </dgm:pt>
    <dgm:pt modelId="{BAE6A786-5786-4847-9502-CCB598A4B91C}" type="pres">
      <dgm:prSet presAssocID="{8A3D0731-7090-468E-9549-24E68A5642DB}" presName="rect1" presStyleLbl="alignAcc1" presStyleIdx="0" presStyleCnt="3"/>
      <dgm:spPr/>
      <dgm:t>
        <a:bodyPr/>
        <a:lstStyle/>
        <a:p>
          <a:endParaRPr lang="ru-RU"/>
        </a:p>
      </dgm:t>
    </dgm:pt>
    <dgm:pt modelId="{65C8BC2D-5237-438A-923E-BBD23DD47878}" type="pres">
      <dgm:prSet presAssocID="{F8C6EB8D-2B9F-4BDB-A355-EBC04620EE03}" presName="vertSpace2" presStyleLbl="node1" presStyleIdx="0" presStyleCnt="3"/>
      <dgm:spPr/>
    </dgm:pt>
    <dgm:pt modelId="{B47EF21D-3685-4FC6-9385-6578D781D889}" type="pres">
      <dgm:prSet presAssocID="{F8C6EB8D-2B9F-4BDB-A355-EBC04620EE03}" presName="circle2" presStyleLbl="node1" presStyleIdx="1" presStyleCnt="3" custLinFactNeighborX="-2446" custLinFactNeighborY="-3427"/>
      <dgm:spPr/>
    </dgm:pt>
    <dgm:pt modelId="{0C43B9F3-8C42-49EF-A3A4-C0D9FA2BF29D}" type="pres">
      <dgm:prSet presAssocID="{F8C6EB8D-2B9F-4BDB-A355-EBC04620EE03}" presName="rect2" presStyleLbl="alignAcc1" presStyleIdx="1" presStyleCnt="3"/>
      <dgm:spPr/>
      <dgm:t>
        <a:bodyPr/>
        <a:lstStyle/>
        <a:p>
          <a:endParaRPr lang="ru-RU"/>
        </a:p>
      </dgm:t>
    </dgm:pt>
    <dgm:pt modelId="{D2522F99-2EA6-4266-86EB-357E8F7B85CF}" type="pres">
      <dgm:prSet presAssocID="{A6AD92ED-E9C3-4B1E-A7E8-1741A3B7B685}" presName="vertSpace3" presStyleLbl="node1" presStyleIdx="1" presStyleCnt="3"/>
      <dgm:spPr/>
    </dgm:pt>
    <dgm:pt modelId="{D0ED8E6C-56F6-43C8-B7E4-D1AC0680D85E}" type="pres">
      <dgm:prSet presAssocID="{A6AD92ED-E9C3-4B1E-A7E8-1741A3B7B685}" presName="circle3" presStyleLbl="node1" presStyleIdx="2" presStyleCnt="3"/>
      <dgm:spPr/>
    </dgm:pt>
    <dgm:pt modelId="{382D31F5-586A-4C6B-99C1-28CAE3CB5640}" type="pres">
      <dgm:prSet presAssocID="{A6AD92ED-E9C3-4B1E-A7E8-1741A3B7B685}" presName="rect3" presStyleLbl="alignAcc1" presStyleIdx="2" presStyleCnt="3"/>
      <dgm:spPr/>
      <dgm:t>
        <a:bodyPr/>
        <a:lstStyle/>
        <a:p>
          <a:endParaRPr lang="ru-RU"/>
        </a:p>
      </dgm:t>
    </dgm:pt>
    <dgm:pt modelId="{2CA21ED6-C594-4694-9077-26B0F69E1C5D}" type="pres">
      <dgm:prSet presAssocID="{8A3D0731-7090-468E-9549-24E68A5642DB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88993-F25E-46FE-A92E-6BD0ED3E7085}" type="pres">
      <dgm:prSet presAssocID="{8A3D0731-7090-468E-9549-24E68A5642DB}" presName="rect1ChTx" presStyleLbl="alignAcc1" presStyleIdx="2" presStyleCnt="3" custLinFactNeighborX="-3411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8F0C7-323A-46F8-BE4E-5BFB4D26B12D}" type="pres">
      <dgm:prSet presAssocID="{F8C6EB8D-2B9F-4BDB-A355-EBC04620EE03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D32D52-4E88-4A32-98D5-B3DEB6C05BCB}" type="pres">
      <dgm:prSet presAssocID="{F8C6EB8D-2B9F-4BDB-A355-EBC04620EE03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DD6AA-487A-4A9C-A9C2-804A80B8C071}" type="pres">
      <dgm:prSet presAssocID="{A6AD92ED-E9C3-4B1E-A7E8-1741A3B7B68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FB3CC-6590-4A54-8211-89F06E3382DD}" type="pres">
      <dgm:prSet presAssocID="{A6AD92ED-E9C3-4B1E-A7E8-1741A3B7B685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2B6123-5CB0-4742-8D72-2268EC77B521}" type="presOf" srcId="{8A3D0731-7090-468E-9549-24E68A5642DB}" destId="{BAE6A786-5786-4847-9502-CCB598A4B91C}" srcOrd="0" destOrd="0" presId="urn:microsoft.com/office/officeart/2005/8/layout/target3"/>
    <dgm:cxn modelId="{0552D0FA-A4CF-4870-ACDB-E25F0463BF84}" type="presOf" srcId="{85D5D576-546A-4CF4-9DF4-21350D059C7F}" destId="{859FB3CC-6590-4A54-8211-89F06E3382DD}" srcOrd="0" destOrd="1" presId="urn:microsoft.com/office/officeart/2005/8/layout/target3"/>
    <dgm:cxn modelId="{F479644A-B14F-40E9-932C-D32DCF7A07B3}" srcId="{F8C6EB8D-2B9F-4BDB-A355-EBC04620EE03}" destId="{646F68A3-1FBE-4AA2-8D38-3D577EE45AF0}" srcOrd="0" destOrd="0" parTransId="{F969E9D4-C62B-43FD-A10D-6455C1703F82}" sibTransId="{29E05AAE-84AA-4B6F-A6AF-B5BF586F373E}"/>
    <dgm:cxn modelId="{0C3D47C3-A87D-4893-A4F0-C1E8D6785DC0}" type="presOf" srcId="{EE22D162-B998-46CC-BCEB-55357B621D92}" destId="{6F4DF722-3AF6-4B61-9082-91BB66382813}" srcOrd="0" destOrd="0" presId="urn:microsoft.com/office/officeart/2005/8/layout/target3"/>
    <dgm:cxn modelId="{07DFE5F2-C681-44D4-9893-D49CEEAD6E07}" srcId="{EE22D162-B998-46CC-BCEB-55357B621D92}" destId="{F8C6EB8D-2B9F-4BDB-A355-EBC04620EE03}" srcOrd="1" destOrd="0" parTransId="{AF8D1043-DA3F-477D-BA29-A7B8D1AAF424}" sibTransId="{56502E44-7E4F-4D8A-AD20-E1EBF4B8148B}"/>
    <dgm:cxn modelId="{3A8EF5F7-3669-483B-934A-F0A05E30C01F}" srcId="{F8C6EB8D-2B9F-4BDB-A355-EBC04620EE03}" destId="{913238FF-2706-4CC2-90B1-42021C58939C}" srcOrd="1" destOrd="0" parTransId="{2C06DB43-F4F0-4C70-B633-57F1CF5DEDB2}" sibTransId="{0D0A79A6-1354-497D-A630-7155FD593EDA}"/>
    <dgm:cxn modelId="{2AA4D738-D5DD-40C3-89B2-8F99C9D08F44}" srcId="{A6AD92ED-E9C3-4B1E-A7E8-1741A3B7B685}" destId="{F421F70A-31C7-4A7D-9FF7-5A2E8FA291A0}" srcOrd="0" destOrd="0" parTransId="{8E423AEE-3183-4AB0-9880-D098DA26EA7E}" sibTransId="{25277F77-A90E-4957-B576-6E368EB82A63}"/>
    <dgm:cxn modelId="{B3B7D8B8-40A7-4EA7-989A-B11BEE9B70EF}" type="presOf" srcId="{913238FF-2706-4CC2-90B1-42021C58939C}" destId="{B5D32D52-4E88-4A32-98D5-B3DEB6C05BCB}" srcOrd="0" destOrd="1" presId="urn:microsoft.com/office/officeart/2005/8/layout/target3"/>
    <dgm:cxn modelId="{C7D5FFF1-ACE4-4A9D-8BE9-208AB9F9EAEC}" srcId="{8A3D0731-7090-468E-9549-24E68A5642DB}" destId="{984FFE10-B84A-4CAB-9597-96A8765104AB}" srcOrd="3" destOrd="0" parTransId="{6641B000-FB8E-466B-973F-2B95ABAD45E9}" sibTransId="{63A37EA4-C72C-45F1-A2A0-82D2D16A8466}"/>
    <dgm:cxn modelId="{8DED2BE4-93C7-481A-9CE0-A68FFBBFA643}" type="presOf" srcId="{8A3D0731-7090-468E-9549-24E68A5642DB}" destId="{2CA21ED6-C594-4694-9077-26B0F69E1C5D}" srcOrd="1" destOrd="0" presId="urn:microsoft.com/office/officeart/2005/8/layout/target3"/>
    <dgm:cxn modelId="{B8153437-9CB8-4092-9415-4B54E2E89ED8}" type="presOf" srcId="{646F68A3-1FBE-4AA2-8D38-3D577EE45AF0}" destId="{B5D32D52-4E88-4A32-98D5-B3DEB6C05BCB}" srcOrd="0" destOrd="0" presId="urn:microsoft.com/office/officeart/2005/8/layout/target3"/>
    <dgm:cxn modelId="{001ED74C-A88E-445D-9E4A-CEB89E431098}" type="presOf" srcId="{9F91D4BF-3E66-48F5-A8F3-3EEDE15B77B0}" destId="{DDA88993-F25E-46FE-A92E-6BD0ED3E7085}" srcOrd="0" destOrd="2" presId="urn:microsoft.com/office/officeart/2005/8/layout/target3"/>
    <dgm:cxn modelId="{077919FE-F1A1-4F84-B415-648756A7EE79}" srcId="{A6AD92ED-E9C3-4B1E-A7E8-1741A3B7B685}" destId="{85D5D576-546A-4CF4-9DF4-21350D059C7F}" srcOrd="1" destOrd="0" parTransId="{1827A0C4-4BF8-48CB-BC6F-A142DC3FDB3E}" sibTransId="{387536BA-FCD0-4D73-B848-8A5D8E044922}"/>
    <dgm:cxn modelId="{8F1AD576-E91C-405E-9DF5-7E6B01AE0219}" srcId="{8A3D0731-7090-468E-9549-24E68A5642DB}" destId="{9F91D4BF-3E66-48F5-A8F3-3EEDE15B77B0}" srcOrd="2" destOrd="0" parTransId="{9FF8BB6A-7D87-41B3-A66F-ACF5EFD1EDB8}" sibTransId="{683680E2-DBBD-41E3-BDE9-27255079FEE3}"/>
    <dgm:cxn modelId="{91F49F6C-F15C-4000-B23B-51DF61C2BE08}" srcId="{EE22D162-B998-46CC-BCEB-55357B621D92}" destId="{8A3D0731-7090-468E-9549-24E68A5642DB}" srcOrd="0" destOrd="0" parTransId="{551A3CE9-B561-4F70-94CE-96DEF0B3236E}" sibTransId="{AADF1BF6-8B18-4EF0-9E78-260F645866C1}"/>
    <dgm:cxn modelId="{7933585C-4294-4624-9C83-17AA7E926886}" type="presOf" srcId="{77B0C7A2-B5F8-4AB2-85D7-A9C8FF2155A9}" destId="{DDA88993-F25E-46FE-A92E-6BD0ED3E7085}" srcOrd="0" destOrd="0" presId="urn:microsoft.com/office/officeart/2005/8/layout/target3"/>
    <dgm:cxn modelId="{81E6B4B1-F83B-4916-AB1A-1F1AACC25C34}" type="presOf" srcId="{F421F70A-31C7-4A7D-9FF7-5A2E8FA291A0}" destId="{859FB3CC-6590-4A54-8211-89F06E3382DD}" srcOrd="0" destOrd="0" presId="urn:microsoft.com/office/officeart/2005/8/layout/target3"/>
    <dgm:cxn modelId="{B9650D60-90D6-4826-B7B1-45251241572C}" type="presOf" srcId="{9F04B5E9-2921-403D-8E04-4ACC24FC2134}" destId="{DDA88993-F25E-46FE-A92E-6BD0ED3E7085}" srcOrd="0" destOrd="1" presId="urn:microsoft.com/office/officeart/2005/8/layout/target3"/>
    <dgm:cxn modelId="{C1C55208-363F-42D7-809C-D14E2A05C5F1}" type="presOf" srcId="{1785FDF4-5C24-44D8-A866-3478A5F8E6F1}" destId="{DDA88993-F25E-46FE-A92E-6BD0ED3E7085}" srcOrd="0" destOrd="4" presId="urn:microsoft.com/office/officeart/2005/8/layout/target3"/>
    <dgm:cxn modelId="{660F1817-4E1B-4931-A358-87E8613E26FC}" srcId="{8A3D0731-7090-468E-9549-24E68A5642DB}" destId="{77B0C7A2-B5F8-4AB2-85D7-A9C8FF2155A9}" srcOrd="0" destOrd="0" parTransId="{6F1309CC-F5A9-4261-BE22-912B48B7F578}" sibTransId="{B11D7D38-BA02-4884-9122-661735BF0BD2}"/>
    <dgm:cxn modelId="{27BF4099-5024-44D4-8215-FBDE65CB8170}" type="presOf" srcId="{73E0E992-5E52-4392-9018-B80F6703100E}" destId="{859FB3CC-6590-4A54-8211-89F06E3382DD}" srcOrd="0" destOrd="2" presId="urn:microsoft.com/office/officeart/2005/8/layout/target3"/>
    <dgm:cxn modelId="{6711575C-98CE-4781-8A6E-2E1BA5B465D9}" srcId="{EE22D162-B998-46CC-BCEB-55357B621D92}" destId="{A6AD92ED-E9C3-4B1E-A7E8-1741A3B7B685}" srcOrd="2" destOrd="0" parTransId="{6AFCC6FF-4F9D-46F1-8BCC-40133492EF78}" sibTransId="{F0F141C2-4B99-40B5-AB56-377D8A669CFF}"/>
    <dgm:cxn modelId="{9647F850-EB81-4326-81A3-1DA52E820C2C}" srcId="{A6AD92ED-E9C3-4B1E-A7E8-1741A3B7B685}" destId="{73E0E992-5E52-4392-9018-B80F6703100E}" srcOrd="2" destOrd="0" parTransId="{B3A2B370-A0FC-4F3D-9885-FCFE12F0012E}" sibTransId="{5877C6B7-F775-456C-BC8C-E98564535E73}"/>
    <dgm:cxn modelId="{9BF9477A-865C-43AA-A06B-8F4FD370F28F}" srcId="{8A3D0731-7090-468E-9549-24E68A5642DB}" destId="{9F04B5E9-2921-403D-8E04-4ACC24FC2134}" srcOrd="1" destOrd="0" parTransId="{E1EF3864-3EC2-4E9E-9DC6-31BFC4947BB7}" sibTransId="{8F46BB25-148F-4709-85C6-FC1D5623DFF7}"/>
    <dgm:cxn modelId="{5B6B5335-73BF-4C21-821F-9A838CBDD87D}" type="presOf" srcId="{A6AD92ED-E9C3-4B1E-A7E8-1741A3B7B685}" destId="{2BADD6AA-487A-4A9C-A9C2-804A80B8C071}" srcOrd="1" destOrd="0" presId="urn:microsoft.com/office/officeart/2005/8/layout/target3"/>
    <dgm:cxn modelId="{A74AF8E0-DF4A-4B75-90EE-DBD8FD3FB73C}" type="presOf" srcId="{F8C6EB8D-2B9F-4BDB-A355-EBC04620EE03}" destId="{A6E8F0C7-323A-46F8-BE4E-5BFB4D26B12D}" srcOrd="1" destOrd="0" presId="urn:microsoft.com/office/officeart/2005/8/layout/target3"/>
    <dgm:cxn modelId="{8350C9C6-D517-4CA2-A3CC-3E2EBB006BD8}" srcId="{8A3D0731-7090-468E-9549-24E68A5642DB}" destId="{1785FDF4-5C24-44D8-A866-3478A5F8E6F1}" srcOrd="4" destOrd="0" parTransId="{B1917E47-B3E3-4DEE-96D7-7167DD3CEE35}" sibTransId="{A9F8E446-742E-4780-94B4-8A8883C7C8FA}"/>
    <dgm:cxn modelId="{D1982ED0-90D4-4E80-B727-F108F164EB7E}" type="presOf" srcId="{984FFE10-B84A-4CAB-9597-96A8765104AB}" destId="{DDA88993-F25E-46FE-A92E-6BD0ED3E7085}" srcOrd="0" destOrd="3" presId="urn:microsoft.com/office/officeart/2005/8/layout/target3"/>
    <dgm:cxn modelId="{3E2E1691-076A-49BA-AD22-20EB79EEEF95}" type="presOf" srcId="{F8C6EB8D-2B9F-4BDB-A355-EBC04620EE03}" destId="{0C43B9F3-8C42-49EF-A3A4-C0D9FA2BF29D}" srcOrd="0" destOrd="0" presId="urn:microsoft.com/office/officeart/2005/8/layout/target3"/>
    <dgm:cxn modelId="{C2D22A0D-A807-490C-931B-22C8AFE67009}" type="presOf" srcId="{A6AD92ED-E9C3-4B1E-A7E8-1741A3B7B685}" destId="{382D31F5-586A-4C6B-99C1-28CAE3CB5640}" srcOrd="0" destOrd="0" presId="urn:microsoft.com/office/officeart/2005/8/layout/target3"/>
    <dgm:cxn modelId="{05BE678F-DAB5-4B9D-BD0D-FB1C3C9B3E42}" type="presParOf" srcId="{6F4DF722-3AF6-4B61-9082-91BB66382813}" destId="{76DC09F2-596D-4869-A098-C0535629FAC7}" srcOrd="0" destOrd="0" presId="urn:microsoft.com/office/officeart/2005/8/layout/target3"/>
    <dgm:cxn modelId="{8C041A04-D4DF-4258-81B1-719D7508BCB9}" type="presParOf" srcId="{6F4DF722-3AF6-4B61-9082-91BB66382813}" destId="{1FB66A28-06BE-4B9E-9514-A551117F483D}" srcOrd="1" destOrd="0" presId="urn:microsoft.com/office/officeart/2005/8/layout/target3"/>
    <dgm:cxn modelId="{3E2B8996-49A1-46D5-9B77-BB8031737054}" type="presParOf" srcId="{6F4DF722-3AF6-4B61-9082-91BB66382813}" destId="{BAE6A786-5786-4847-9502-CCB598A4B91C}" srcOrd="2" destOrd="0" presId="urn:microsoft.com/office/officeart/2005/8/layout/target3"/>
    <dgm:cxn modelId="{A5C798E8-86B4-4218-8667-8488186D8E34}" type="presParOf" srcId="{6F4DF722-3AF6-4B61-9082-91BB66382813}" destId="{65C8BC2D-5237-438A-923E-BBD23DD47878}" srcOrd="3" destOrd="0" presId="urn:microsoft.com/office/officeart/2005/8/layout/target3"/>
    <dgm:cxn modelId="{6517AF82-A845-4842-AEBF-1B5BF0802DC4}" type="presParOf" srcId="{6F4DF722-3AF6-4B61-9082-91BB66382813}" destId="{B47EF21D-3685-4FC6-9385-6578D781D889}" srcOrd="4" destOrd="0" presId="urn:microsoft.com/office/officeart/2005/8/layout/target3"/>
    <dgm:cxn modelId="{0C601B1E-47B7-414F-9B64-D4B402E521B1}" type="presParOf" srcId="{6F4DF722-3AF6-4B61-9082-91BB66382813}" destId="{0C43B9F3-8C42-49EF-A3A4-C0D9FA2BF29D}" srcOrd="5" destOrd="0" presId="urn:microsoft.com/office/officeart/2005/8/layout/target3"/>
    <dgm:cxn modelId="{18952F86-4063-41A6-9045-163F298EF404}" type="presParOf" srcId="{6F4DF722-3AF6-4B61-9082-91BB66382813}" destId="{D2522F99-2EA6-4266-86EB-357E8F7B85CF}" srcOrd="6" destOrd="0" presId="urn:microsoft.com/office/officeart/2005/8/layout/target3"/>
    <dgm:cxn modelId="{09F561DB-D33D-42A1-BDE7-1CF05B14D235}" type="presParOf" srcId="{6F4DF722-3AF6-4B61-9082-91BB66382813}" destId="{D0ED8E6C-56F6-43C8-B7E4-D1AC0680D85E}" srcOrd="7" destOrd="0" presId="urn:microsoft.com/office/officeart/2005/8/layout/target3"/>
    <dgm:cxn modelId="{B27672B5-2D0D-4729-8A3B-68B4F11B63B1}" type="presParOf" srcId="{6F4DF722-3AF6-4B61-9082-91BB66382813}" destId="{382D31F5-586A-4C6B-99C1-28CAE3CB5640}" srcOrd="8" destOrd="0" presId="urn:microsoft.com/office/officeart/2005/8/layout/target3"/>
    <dgm:cxn modelId="{AD3F1AC7-6BA2-4230-A501-F206BF54BBC2}" type="presParOf" srcId="{6F4DF722-3AF6-4B61-9082-91BB66382813}" destId="{2CA21ED6-C594-4694-9077-26B0F69E1C5D}" srcOrd="9" destOrd="0" presId="urn:microsoft.com/office/officeart/2005/8/layout/target3"/>
    <dgm:cxn modelId="{EF334BAE-B54B-44DD-A4DA-C56086FCB1A7}" type="presParOf" srcId="{6F4DF722-3AF6-4B61-9082-91BB66382813}" destId="{DDA88993-F25E-46FE-A92E-6BD0ED3E7085}" srcOrd="10" destOrd="0" presId="urn:microsoft.com/office/officeart/2005/8/layout/target3"/>
    <dgm:cxn modelId="{DADDA5C8-A2EC-4CA8-9DEE-C7AEA3E7FE80}" type="presParOf" srcId="{6F4DF722-3AF6-4B61-9082-91BB66382813}" destId="{A6E8F0C7-323A-46F8-BE4E-5BFB4D26B12D}" srcOrd="11" destOrd="0" presId="urn:microsoft.com/office/officeart/2005/8/layout/target3"/>
    <dgm:cxn modelId="{60BC6647-F530-485F-B891-081D23373EDA}" type="presParOf" srcId="{6F4DF722-3AF6-4B61-9082-91BB66382813}" destId="{B5D32D52-4E88-4A32-98D5-B3DEB6C05BCB}" srcOrd="12" destOrd="0" presId="urn:microsoft.com/office/officeart/2005/8/layout/target3"/>
    <dgm:cxn modelId="{9760F306-3B14-494A-BAFB-51A85C4E1B52}" type="presParOf" srcId="{6F4DF722-3AF6-4B61-9082-91BB66382813}" destId="{2BADD6AA-487A-4A9C-A9C2-804A80B8C071}" srcOrd="13" destOrd="0" presId="urn:microsoft.com/office/officeart/2005/8/layout/target3"/>
    <dgm:cxn modelId="{0492B7B7-B9DE-48E4-A3BE-6774BFEEFD73}" type="presParOf" srcId="{6F4DF722-3AF6-4B61-9082-91BB66382813}" destId="{859FB3CC-6590-4A54-8211-89F06E3382D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A010E0-80C2-496A-8528-9F9649438DDD}">
      <dsp:nvSpPr>
        <dsp:cNvPr id="0" name=""/>
        <dsp:cNvSpPr/>
      </dsp:nvSpPr>
      <dsp:spPr>
        <a:xfrm>
          <a:off x="0" y="639246"/>
          <a:ext cx="8229600" cy="3247470"/>
        </a:xfrm>
        <a:prstGeom prst="rightArrow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608A49-9FCE-4E3B-B1AA-1FF1DA599BB5}">
      <dsp:nvSpPr>
        <dsp:cNvPr id="0" name=""/>
        <dsp:cNvSpPr/>
      </dsp:nvSpPr>
      <dsp:spPr>
        <a:xfrm>
          <a:off x="663832" y="1451114"/>
          <a:ext cx="6742807" cy="1623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Интенсификация процесса профессионального развития учителей начальной школы в условиях реализации ФГОС</a:t>
          </a:r>
          <a:endParaRPr lang="ru-RU" sz="2600" kern="1200" dirty="0"/>
        </a:p>
      </dsp:txBody>
      <dsp:txXfrm>
        <a:off x="663832" y="1451114"/>
        <a:ext cx="6742807" cy="16237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584D2-D406-46EB-8599-0B43B8EC940B}">
      <dsp:nvSpPr>
        <dsp:cNvPr id="0" name=""/>
        <dsp:cNvSpPr/>
      </dsp:nvSpPr>
      <dsp:spPr>
        <a:xfrm>
          <a:off x="5843002" y="3052932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Внедрение в практику новых форм привлечения родителей к воспитательной деятельности.</a:t>
          </a:r>
          <a:endParaRPr lang="ru-RU" sz="1000" kern="1200" dirty="0"/>
        </a:p>
      </dsp:txBody>
      <dsp:txXfrm>
        <a:off x="6545565" y="3446824"/>
        <a:ext cx="1501448" cy="1022601"/>
      </dsp:txXfrm>
    </dsp:sp>
    <dsp:sp modelId="{2B0E822C-FBBF-431C-8C79-BC72CE5EC775}">
      <dsp:nvSpPr>
        <dsp:cNvPr id="0" name=""/>
        <dsp:cNvSpPr/>
      </dsp:nvSpPr>
      <dsp:spPr>
        <a:xfrm>
          <a:off x="154371" y="2836917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Обязательность внеаудиторных форм внеурочной деятельности: кружки, клубы, секции, студии. и др.;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Внедрение методик аутентичного оценивания (портфолио – вид АО).</a:t>
          </a:r>
          <a:endParaRPr lang="ru-RU" sz="800" kern="1200" dirty="0"/>
        </a:p>
      </dsp:txBody>
      <dsp:txXfrm>
        <a:off x="186186" y="3230809"/>
        <a:ext cx="1501448" cy="1022601"/>
      </dsp:txXfrm>
    </dsp:sp>
    <dsp:sp modelId="{56DECA04-CFB7-4AF9-BEF7-63D4FCD1A2BD}">
      <dsp:nvSpPr>
        <dsp:cNvPr id="0" name=""/>
        <dsp:cNvSpPr/>
      </dsp:nvSpPr>
      <dsp:spPr>
        <a:xfrm>
          <a:off x="5554961" y="2860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Формирующее оценивание;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err="1" smtClean="0"/>
            <a:t>Критериальное</a:t>
          </a:r>
          <a:r>
            <a:rPr lang="ru-RU" sz="1000" kern="1200" dirty="0" smtClean="0"/>
            <a:t> </a:t>
          </a:r>
          <a:r>
            <a:rPr lang="ru-RU" sz="1000" kern="1200" dirty="0" err="1" smtClean="0"/>
            <a:t>самоооценивание</a:t>
          </a:r>
          <a:r>
            <a:rPr lang="ru-RU" sz="1000" kern="1200" dirty="0" smtClean="0"/>
            <a:t>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Инструменты оценивания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Разработка модулей оценивания МПР</a:t>
          </a:r>
          <a:endParaRPr lang="ru-RU" sz="1000" kern="1200" dirty="0"/>
        </a:p>
      </dsp:txBody>
      <dsp:txXfrm>
        <a:off x="6257523" y="60419"/>
        <a:ext cx="1501448" cy="1022601"/>
      </dsp:txXfrm>
    </dsp:sp>
    <dsp:sp modelId="{1F3765BD-2DB4-487D-AB4A-3C9C6B38A03C}">
      <dsp:nvSpPr>
        <dsp:cNvPr id="0" name=""/>
        <dsp:cNvSpPr/>
      </dsp:nvSpPr>
      <dsp:spPr>
        <a:xfrm>
          <a:off x="370374" y="2860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Использование ОТ деятельностного типа;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Подготовка школьников к проектной деятельности;</a:t>
          </a:r>
          <a:endParaRPr lang="ru-RU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Проектирование и апробирование новых форм урока: уроки-исследования, уроки-проекты, уроки с мультимедийным сопровождением, парковый урок и др.</a:t>
          </a:r>
          <a:endParaRPr lang="ru-RU" sz="800" kern="1200" dirty="0"/>
        </a:p>
      </dsp:txBody>
      <dsp:txXfrm>
        <a:off x="402189" y="60419"/>
        <a:ext cx="1501448" cy="1022601"/>
      </dsp:txXfrm>
    </dsp:sp>
    <dsp:sp modelId="{9DA3B8BF-7ACC-475D-8A37-B37785FE419A}">
      <dsp:nvSpPr>
        <dsp:cNvPr id="0" name=""/>
        <dsp:cNvSpPr/>
      </dsp:nvSpPr>
      <dsp:spPr>
        <a:xfrm>
          <a:off x="2109798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Новый урок</a:t>
          </a:r>
          <a:endParaRPr lang="ru-RU" sz="1300" kern="1200" dirty="0"/>
        </a:p>
      </dsp:txBody>
      <dsp:txXfrm>
        <a:off x="2683793" y="831974"/>
        <a:ext cx="1385746" cy="1385746"/>
      </dsp:txXfrm>
    </dsp:sp>
    <dsp:sp modelId="{00462AD5-7566-4BE4-87FB-4999E3BD14E7}">
      <dsp:nvSpPr>
        <dsp:cNvPr id="0" name=""/>
        <dsp:cNvSpPr/>
      </dsp:nvSpPr>
      <dsp:spPr>
        <a:xfrm rot="5400000">
          <a:off x="4160059" y="257979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Новое оценивание</a:t>
          </a:r>
          <a:endParaRPr lang="ru-RU" sz="1300" kern="1200" dirty="0"/>
        </a:p>
      </dsp:txBody>
      <dsp:txXfrm rot="-5400000">
        <a:off x="4160059" y="831974"/>
        <a:ext cx="1385746" cy="1385746"/>
      </dsp:txXfrm>
    </dsp:sp>
    <dsp:sp modelId="{E76C7E33-2770-4064-A5A6-1EA0858F3D6E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Новое взаимодействие с родителями</a:t>
          </a:r>
          <a:endParaRPr lang="ru-RU" sz="1300" kern="1200" dirty="0"/>
        </a:p>
      </dsp:txBody>
      <dsp:txXfrm rot="10800000">
        <a:off x="4160059" y="2308241"/>
        <a:ext cx="1385746" cy="1385746"/>
      </dsp:txXfrm>
    </dsp:sp>
    <dsp:sp modelId="{3A6EFFB8-E20E-409E-A657-83CA737BD5E7}">
      <dsp:nvSpPr>
        <dsp:cNvPr id="0" name=""/>
        <dsp:cNvSpPr/>
      </dsp:nvSpPr>
      <dsp:spPr>
        <a:xfrm rot="16200000">
          <a:off x="2109798" y="2308241"/>
          <a:ext cx="1959741" cy="19597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Новая внеурочная занятость учащихся</a:t>
          </a:r>
          <a:endParaRPr lang="ru-RU" sz="1300" kern="1200" dirty="0"/>
        </a:p>
      </dsp:txBody>
      <dsp:txXfrm rot="5400000">
        <a:off x="2683793" y="2308241"/>
        <a:ext cx="1385746" cy="1385746"/>
      </dsp:txXfrm>
    </dsp:sp>
    <dsp:sp modelId="{C22DFCA6-B9BB-46F7-8870-8BB785C73A69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3E978-3CDE-4BD6-A6A6-CE10FED7E1B4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EDE77-65A6-435A-9D6B-46F7979B320D}">
      <dsp:nvSpPr>
        <dsp:cNvPr id="0" name=""/>
        <dsp:cNvSpPr/>
      </dsp:nvSpPr>
      <dsp:spPr>
        <a:xfrm>
          <a:off x="6126479" y="2778617"/>
          <a:ext cx="91440" cy="3240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40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2E71E-BC71-40DC-97CA-EDC25C72898E}">
      <dsp:nvSpPr>
        <dsp:cNvPr id="0" name=""/>
        <dsp:cNvSpPr/>
      </dsp:nvSpPr>
      <dsp:spPr>
        <a:xfrm>
          <a:off x="4050506" y="1425876"/>
          <a:ext cx="2121693" cy="324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306"/>
              </a:lnTo>
              <a:lnTo>
                <a:pt x="2121693" y="163306"/>
              </a:lnTo>
              <a:lnTo>
                <a:pt x="2121693" y="3240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720042-8E56-4085-92F6-A7B69D9C9CDE}">
      <dsp:nvSpPr>
        <dsp:cNvPr id="0" name=""/>
        <dsp:cNvSpPr/>
      </dsp:nvSpPr>
      <dsp:spPr>
        <a:xfrm>
          <a:off x="1928812" y="2778617"/>
          <a:ext cx="1414462" cy="324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306"/>
              </a:lnTo>
              <a:lnTo>
                <a:pt x="1414462" y="163306"/>
              </a:lnTo>
              <a:lnTo>
                <a:pt x="1414462" y="3240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66BBF-09E2-4CF8-B5B5-6F034BBBEB8E}">
      <dsp:nvSpPr>
        <dsp:cNvPr id="0" name=""/>
        <dsp:cNvSpPr/>
      </dsp:nvSpPr>
      <dsp:spPr>
        <a:xfrm>
          <a:off x="514349" y="2778617"/>
          <a:ext cx="1414462" cy="324040"/>
        </a:xfrm>
        <a:custGeom>
          <a:avLst/>
          <a:gdLst/>
          <a:ahLst/>
          <a:cxnLst/>
          <a:rect l="0" t="0" r="0" b="0"/>
          <a:pathLst>
            <a:path>
              <a:moveTo>
                <a:pt x="1414462" y="0"/>
              </a:moveTo>
              <a:lnTo>
                <a:pt x="1414462" y="163306"/>
              </a:lnTo>
              <a:lnTo>
                <a:pt x="0" y="163306"/>
              </a:lnTo>
              <a:lnTo>
                <a:pt x="0" y="3240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BADEDA-797F-433F-B593-D63D0F1DA75A}">
      <dsp:nvSpPr>
        <dsp:cNvPr id="0" name=""/>
        <dsp:cNvSpPr/>
      </dsp:nvSpPr>
      <dsp:spPr>
        <a:xfrm>
          <a:off x="1928812" y="1425876"/>
          <a:ext cx="2121693" cy="324040"/>
        </a:xfrm>
        <a:custGeom>
          <a:avLst/>
          <a:gdLst/>
          <a:ahLst/>
          <a:cxnLst/>
          <a:rect l="0" t="0" r="0" b="0"/>
          <a:pathLst>
            <a:path>
              <a:moveTo>
                <a:pt x="2121693" y="0"/>
              </a:moveTo>
              <a:lnTo>
                <a:pt x="2121693" y="163306"/>
              </a:lnTo>
              <a:lnTo>
                <a:pt x="0" y="163306"/>
              </a:lnTo>
              <a:lnTo>
                <a:pt x="0" y="3240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6E37AD-E44C-4ADD-ACCE-78F031362882}">
      <dsp:nvSpPr>
        <dsp:cNvPr id="0" name=""/>
        <dsp:cNvSpPr/>
      </dsp:nvSpPr>
      <dsp:spPr>
        <a:xfrm>
          <a:off x="3536156" y="397176"/>
          <a:ext cx="1028699" cy="1028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01E13-8807-43A6-93CD-02937D63425C}">
      <dsp:nvSpPr>
        <dsp:cNvPr id="0" name=""/>
        <dsp:cNvSpPr/>
      </dsp:nvSpPr>
      <dsp:spPr>
        <a:xfrm>
          <a:off x="4564856" y="394605"/>
          <a:ext cx="1543050" cy="102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Опорная школа</a:t>
          </a:r>
          <a:endParaRPr lang="ru-RU" sz="2100" kern="1200" dirty="0"/>
        </a:p>
      </dsp:txBody>
      <dsp:txXfrm>
        <a:off x="4564856" y="394605"/>
        <a:ext cx="1543050" cy="1028699"/>
      </dsp:txXfrm>
    </dsp:sp>
    <dsp:sp modelId="{027621AB-47FF-4A9E-BE1E-2AED0323B029}">
      <dsp:nvSpPr>
        <dsp:cNvPr id="0" name=""/>
        <dsp:cNvSpPr/>
      </dsp:nvSpPr>
      <dsp:spPr>
        <a:xfrm>
          <a:off x="1414462" y="1749917"/>
          <a:ext cx="1028699" cy="1028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FEF55-4F95-4942-A574-0D8A25047E6A}">
      <dsp:nvSpPr>
        <dsp:cNvPr id="0" name=""/>
        <dsp:cNvSpPr/>
      </dsp:nvSpPr>
      <dsp:spPr>
        <a:xfrm>
          <a:off x="2443162" y="1747345"/>
          <a:ext cx="1543050" cy="102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куратор</a:t>
          </a:r>
          <a:endParaRPr lang="ru-RU" sz="2100" kern="1200" dirty="0"/>
        </a:p>
      </dsp:txBody>
      <dsp:txXfrm>
        <a:off x="2443162" y="1747345"/>
        <a:ext cx="1543050" cy="1028699"/>
      </dsp:txXfrm>
    </dsp:sp>
    <dsp:sp modelId="{4C260DE5-F52B-437C-8B22-12F29EDA4DE6}">
      <dsp:nvSpPr>
        <dsp:cNvPr id="0" name=""/>
        <dsp:cNvSpPr/>
      </dsp:nvSpPr>
      <dsp:spPr>
        <a:xfrm>
          <a:off x="0" y="3102657"/>
          <a:ext cx="1028699" cy="1028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C3A1D-FC6A-43FE-928D-A3843E0BFDDB}">
      <dsp:nvSpPr>
        <dsp:cNvPr id="0" name=""/>
        <dsp:cNvSpPr/>
      </dsp:nvSpPr>
      <dsp:spPr>
        <a:xfrm>
          <a:off x="1028699" y="3100086"/>
          <a:ext cx="1543050" cy="102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ОО/учителя</a:t>
          </a:r>
          <a:endParaRPr lang="ru-RU" sz="2100" kern="1200" dirty="0"/>
        </a:p>
      </dsp:txBody>
      <dsp:txXfrm>
        <a:off x="1028699" y="3100086"/>
        <a:ext cx="1543050" cy="1028699"/>
      </dsp:txXfrm>
    </dsp:sp>
    <dsp:sp modelId="{C9184FCD-C125-42FE-A1D2-8EE09307A9A3}">
      <dsp:nvSpPr>
        <dsp:cNvPr id="0" name=""/>
        <dsp:cNvSpPr/>
      </dsp:nvSpPr>
      <dsp:spPr>
        <a:xfrm>
          <a:off x="2828924" y="3102657"/>
          <a:ext cx="1028699" cy="1028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D6D1EB-49C1-4536-A1E9-F6BB6A3CB6F3}">
      <dsp:nvSpPr>
        <dsp:cNvPr id="0" name=""/>
        <dsp:cNvSpPr/>
      </dsp:nvSpPr>
      <dsp:spPr>
        <a:xfrm>
          <a:off x="3857624" y="3100086"/>
          <a:ext cx="1543050" cy="102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ОО/учителя</a:t>
          </a:r>
          <a:endParaRPr lang="ru-RU" sz="2100" kern="1200" dirty="0"/>
        </a:p>
      </dsp:txBody>
      <dsp:txXfrm>
        <a:off x="3857624" y="3100086"/>
        <a:ext cx="1543050" cy="1028699"/>
      </dsp:txXfrm>
    </dsp:sp>
    <dsp:sp modelId="{8D25A577-5439-4F37-A085-9DD31F7EB873}">
      <dsp:nvSpPr>
        <dsp:cNvPr id="0" name=""/>
        <dsp:cNvSpPr/>
      </dsp:nvSpPr>
      <dsp:spPr>
        <a:xfrm>
          <a:off x="5657849" y="1749917"/>
          <a:ext cx="1028699" cy="1028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87C19-4BFB-43D1-A417-C9B5A037D5EE}">
      <dsp:nvSpPr>
        <dsp:cNvPr id="0" name=""/>
        <dsp:cNvSpPr/>
      </dsp:nvSpPr>
      <dsp:spPr>
        <a:xfrm>
          <a:off x="6686550" y="1747345"/>
          <a:ext cx="1543050" cy="102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куратор</a:t>
          </a:r>
          <a:endParaRPr lang="ru-RU" sz="2100" kern="1200" dirty="0"/>
        </a:p>
      </dsp:txBody>
      <dsp:txXfrm>
        <a:off x="6686550" y="1747345"/>
        <a:ext cx="1543050" cy="1028699"/>
      </dsp:txXfrm>
    </dsp:sp>
    <dsp:sp modelId="{3BB92B86-9D64-42C8-8578-7152E8BD32F6}">
      <dsp:nvSpPr>
        <dsp:cNvPr id="0" name=""/>
        <dsp:cNvSpPr/>
      </dsp:nvSpPr>
      <dsp:spPr>
        <a:xfrm>
          <a:off x="5657849" y="3102657"/>
          <a:ext cx="1028699" cy="10286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03517-5862-4FFA-AE5C-1E4933DA185F}">
      <dsp:nvSpPr>
        <dsp:cNvPr id="0" name=""/>
        <dsp:cNvSpPr/>
      </dsp:nvSpPr>
      <dsp:spPr>
        <a:xfrm>
          <a:off x="6686550" y="3100086"/>
          <a:ext cx="1543050" cy="1028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ОО/учителя</a:t>
          </a:r>
          <a:endParaRPr lang="ru-RU" sz="2100" kern="1200" dirty="0"/>
        </a:p>
      </dsp:txBody>
      <dsp:txXfrm>
        <a:off x="6686550" y="3100086"/>
        <a:ext cx="1543050" cy="10286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54D009-E6DC-4814-821E-7199C0325396}">
      <dsp:nvSpPr>
        <dsp:cNvPr id="0" name=""/>
        <dsp:cNvSpPr/>
      </dsp:nvSpPr>
      <dsp:spPr>
        <a:xfrm>
          <a:off x="2284613" y="183867"/>
          <a:ext cx="3649057" cy="126726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E8F6A5-8DDD-4768-99C5-D6F1908EE8CC}">
      <dsp:nvSpPr>
        <dsp:cNvPr id="0" name=""/>
        <dsp:cNvSpPr/>
      </dsp:nvSpPr>
      <dsp:spPr>
        <a:xfrm>
          <a:off x="3761209" y="3286980"/>
          <a:ext cx="707181" cy="45259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159F35-9526-47E1-B53D-E7D229489ACF}">
      <dsp:nvSpPr>
        <dsp:cNvPr id="0" name=""/>
        <dsp:cNvSpPr/>
      </dsp:nvSpPr>
      <dsp:spPr>
        <a:xfrm>
          <a:off x="2417563" y="3649057"/>
          <a:ext cx="3394472" cy="848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Кластеры</a:t>
          </a:r>
          <a:endParaRPr lang="ru-RU" sz="3000" kern="1200" dirty="0"/>
        </a:p>
      </dsp:txBody>
      <dsp:txXfrm>
        <a:off x="2417563" y="3649057"/>
        <a:ext cx="3394472" cy="848618"/>
      </dsp:txXfrm>
    </dsp:sp>
    <dsp:sp modelId="{41E11DBE-8049-46F3-99EA-4627F3429ED8}">
      <dsp:nvSpPr>
        <dsp:cNvPr id="0" name=""/>
        <dsp:cNvSpPr/>
      </dsp:nvSpPr>
      <dsp:spPr>
        <a:xfrm>
          <a:off x="3611286" y="1549010"/>
          <a:ext cx="1272927" cy="12729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797702" y="1735426"/>
        <a:ext cx="900095" cy="900095"/>
      </dsp:txXfrm>
    </dsp:sp>
    <dsp:sp modelId="{4ACE1A63-A905-4605-988E-A2A31FB62533}">
      <dsp:nvSpPr>
        <dsp:cNvPr id="0" name=""/>
        <dsp:cNvSpPr/>
      </dsp:nvSpPr>
      <dsp:spPr>
        <a:xfrm>
          <a:off x="2700436" y="594032"/>
          <a:ext cx="1272927" cy="12729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ОО</a:t>
          </a:r>
          <a:endParaRPr lang="ru-RU" sz="4600" kern="1200" dirty="0"/>
        </a:p>
      </dsp:txBody>
      <dsp:txXfrm>
        <a:off x="2886852" y="780448"/>
        <a:ext cx="900095" cy="900095"/>
      </dsp:txXfrm>
    </dsp:sp>
    <dsp:sp modelId="{EDDB33B0-8A2A-4E93-A76E-A94EE242108E}">
      <dsp:nvSpPr>
        <dsp:cNvPr id="0" name=""/>
        <dsp:cNvSpPr/>
      </dsp:nvSpPr>
      <dsp:spPr>
        <a:xfrm>
          <a:off x="4001650" y="286267"/>
          <a:ext cx="1272927" cy="12729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kern="1200" dirty="0" smtClean="0"/>
            <a:t>ОО</a:t>
          </a:r>
          <a:endParaRPr lang="ru-RU" sz="4600" kern="1200" dirty="0"/>
        </a:p>
      </dsp:txBody>
      <dsp:txXfrm>
        <a:off x="4188066" y="472683"/>
        <a:ext cx="900095" cy="900095"/>
      </dsp:txXfrm>
    </dsp:sp>
    <dsp:sp modelId="{4A32E2B5-EE66-4045-AE13-71C72B4E4013}">
      <dsp:nvSpPr>
        <dsp:cNvPr id="0" name=""/>
        <dsp:cNvSpPr/>
      </dsp:nvSpPr>
      <dsp:spPr>
        <a:xfrm>
          <a:off x="2134691" y="28287"/>
          <a:ext cx="3960217" cy="316817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97349-733E-4A57-8788-BFF0E72B791A}">
      <dsp:nvSpPr>
        <dsp:cNvPr id="0" name=""/>
        <dsp:cNvSpPr/>
      </dsp:nvSpPr>
      <dsp:spPr>
        <a:xfrm>
          <a:off x="3241803" y="2520420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B7185-35F1-4735-AD01-CA7FA88D2C83}">
      <dsp:nvSpPr>
        <dsp:cNvPr id="0" name=""/>
        <dsp:cNvSpPr/>
      </dsp:nvSpPr>
      <dsp:spPr>
        <a:xfrm>
          <a:off x="3118696" y="2717707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E95029-7274-45F1-A30B-F46C53415489}">
      <dsp:nvSpPr>
        <dsp:cNvPr id="0" name=""/>
        <dsp:cNvSpPr/>
      </dsp:nvSpPr>
      <dsp:spPr>
        <a:xfrm>
          <a:off x="2971978" y="2888514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380E5A-92B0-47FB-8457-B0FE0230BC3D}">
      <dsp:nvSpPr>
        <dsp:cNvPr id="0" name=""/>
        <dsp:cNvSpPr/>
      </dsp:nvSpPr>
      <dsp:spPr>
        <a:xfrm>
          <a:off x="3147365" y="534878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4C4AF-E92F-46E9-840A-4C38BADFD7DD}">
      <dsp:nvSpPr>
        <dsp:cNvPr id="0" name=""/>
        <dsp:cNvSpPr/>
      </dsp:nvSpPr>
      <dsp:spPr>
        <a:xfrm>
          <a:off x="3335118" y="422995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CA33FE-9361-42DE-96F7-69612FBE8E83}">
      <dsp:nvSpPr>
        <dsp:cNvPr id="0" name=""/>
        <dsp:cNvSpPr/>
      </dsp:nvSpPr>
      <dsp:spPr>
        <a:xfrm>
          <a:off x="3522309" y="311113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A44FB4-B5F1-4944-81DD-29D812306691}">
      <dsp:nvSpPr>
        <dsp:cNvPr id="0" name=""/>
        <dsp:cNvSpPr/>
      </dsp:nvSpPr>
      <dsp:spPr>
        <a:xfrm>
          <a:off x="3709500" y="422995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0E7142-619E-48F8-946A-C6129FBA2B88}">
      <dsp:nvSpPr>
        <dsp:cNvPr id="0" name=""/>
        <dsp:cNvSpPr/>
      </dsp:nvSpPr>
      <dsp:spPr>
        <a:xfrm>
          <a:off x="3897253" y="534878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11DA33-F69B-4E1E-B20A-71DE79309BB8}">
      <dsp:nvSpPr>
        <dsp:cNvPr id="0" name=""/>
        <dsp:cNvSpPr/>
      </dsp:nvSpPr>
      <dsp:spPr>
        <a:xfrm>
          <a:off x="3522309" y="547185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B51DB7-B104-4E25-AB52-38FFEEB1E492}">
      <dsp:nvSpPr>
        <dsp:cNvPr id="0" name=""/>
        <dsp:cNvSpPr/>
      </dsp:nvSpPr>
      <dsp:spPr>
        <a:xfrm>
          <a:off x="3522309" y="783257"/>
          <a:ext cx="140533" cy="140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85CF34-D0B5-49DB-8F0F-29AF019D21E6}">
      <dsp:nvSpPr>
        <dsp:cNvPr id="0" name=""/>
        <dsp:cNvSpPr/>
      </dsp:nvSpPr>
      <dsp:spPr>
        <a:xfrm>
          <a:off x="2378926" y="3401836"/>
          <a:ext cx="3031033" cy="813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1569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Попарные связи</a:t>
          </a:r>
          <a:endParaRPr lang="ru-RU" sz="2500" kern="1200" dirty="0"/>
        </a:p>
      </dsp:txBody>
      <dsp:txXfrm>
        <a:off x="2418614" y="3441524"/>
        <a:ext cx="2951657" cy="733637"/>
      </dsp:txXfrm>
    </dsp:sp>
    <dsp:sp modelId="{9B52753F-125D-4EA8-9685-334EB59A3E1D}">
      <dsp:nvSpPr>
        <dsp:cNvPr id="0" name=""/>
        <dsp:cNvSpPr/>
      </dsp:nvSpPr>
      <dsp:spPr>
        <a:xfrm>
          <a:off x="1538533" y="2605232"/>
          <a:ext cx="1405338" cy="14052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CDE794-BB61-4A63-991F-C680006EF5DC}">
      <dsp:nvSpPr>
        <dsp:cNvPr id="0" name=""/>
        <dsp:cNvSpPr/>
      </dsp:nvSpPr>
      <dsp:spPr>
        <a:xfrm>
          <a:off x="3660032" y="1811612"/>
          <a:ext cx="3031033" cy="8130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1569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3699720" y="1851300"/>
        <a:ext cx="2951657" cy="733637"/>
      </dsp:txXfrm>
    </dsp:sp>
    <dsp:sp modelId="{3BB8F707-A7EA-4863-AB49-32F30D5838C8}">
      <dsp:nvSpPr>
        <dsp:cNvPr id="0" name=""/>
        <dsp:cNvSpPr/>
      </dsp:nvSpPr>
      <dsp:spPr>
        <a:xfrm>
          <a:off x="2819640" y="1015008"/>
          <a:ext cx="1405338" cy="14052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61C58-BDD6-4ECD-ACDA-BF4B11D02342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15044C-BAE9-4948-B60E-F5872CC7E9D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Методические продукты</a:t>
          </a:r>
          <a:endParaRPr lang="ru-RU" sz="2500" kern="1200" dirty="0"/>
        </a:p>
      </dsp:txBody>
      <dsp:txXfrm>
        <a:off x="2262981" y="0"/>
        <a:ext cx="2983309" cy="1357791"/>
      </dsp:txXfrm>
    </dsp:sp>
    <dsp:sp modelId="{52B69536-769C-433F-B0F2-BE3665AA32B3}">
      <dsp:nvSpPr>
        <dsp:cNvPr id="0" name=""/>
        <dsp:cNvSpPr/>
      </dsp:nvSpPr>
      <dsp:spPr>
        <a:xfrm>
          <a:off x="792044" y="1357791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E1C52F-199A-4E62-BE4B-97A2122C4259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Инновационный режим НОШ</a:t>
          </a:r>
          <a:endParaRPr lang="ru-RU" sz="2500" kern="1200" dirty="0"/>
        </a:p>
      </dsp:txBody>
      <dsp:txXfrm>
        <a:off x="2262981" y="1357791"/>
        <a:ext cx="2983309" cy="1357787"/>
      </dsp:txXfrm>
    </dsp:sp>
    <dsp:sp modelId="{7F8BEC0C-4B90-44A4-BFDF-16F8B959AACD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413079-5D89-4196-ABD6-70A65EEB7EDC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Профессиональное развитие учителей</a:t>
          </a:r>
          <a:endParaRPr lang="ru-RU" sz="2500" kern="1200" dirty="0"/>
        </a:p>
      </dsp:txBody>
      <dsp:txXfrm>
        <a:off x="2262981" y="2715579"/>
        <a:ext cx="2983309" cy="1357787"/>
      </dsp:txXfrm>
    </dsp:sp>
    <dsp:sp modelId="{386A8530-2D1D-47B8-9A5F-9653930509B3}">
      <dsp:nvSpPr>
        <dsp:cNvPr id="0" name=""/>
        <dsp:cNvSpPr/>
      </dsp:nvSpPr>
      <dsp:spPr>
        <a:xfrm>
          <a:off x="5246290" y="0"/>
          <a:ext cx="2983309" cy="1357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>
        <a:off x="5246290" y="0"/>
        <a:ext cx="2983309" cy="1357791"/>
      </dsp:txXfrm>
    </dsp:sp>
    <dsp:sp modelId="{26E611E3-33B5-4E95-98B2-BE62FB91F679}">
      <dsp:nvSpPr>
        <dsp:cNvPr id="0" name=""/>
        <dsp:cNvSpPr/>
      </dsp:nvSpPr>
      <dsp:spPr>
        <a:xfrm>
          <a:off x="5246290" y="1357791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>
        <a:off x="5246290" y="1357791"/>
        <a:ext cx="2983309" cy="1357787"/>
      </dsp:txXfrm>
    </dsp:sp>
    <dsp:sp modelId="{6C36AE20-C846-4A1B-8BD7-8AE4EB2E7E75}">
      <dsp:nvSpPr>
        <dsp:cNvPr id="0" name=""/>
        <dsp:cNvSpPr/>
      </dsp:nvSpPr>
      <dsp:spPr>
        <a:xfrm>
          <a:off x="5246290" y="2715579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>
        <a:off x="5246290" y="2715579"/>
        <a:ext cx="2983309" cy="13577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C09F2-596D-4869-A098-C0535629FAC7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6A786-5786-4847-9502-CCB598A4B91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+mn-lt"/>
            </a:rPr>
            <a:t>«Новый урок»</a:t>
          </a:r>
          <a:endParaRPr lang="ru-RU" sz="2700" kern="1200" dirty="0">
            <a:latin typeface="+mn-lt"/>
          </a:endParaRPr>
        </a:p>
      </dsp:txBody>
      <dsp:txXfrm>
        <a:off x="2262981" y="0"/>
        <a:ext cx="2983309" cy="1357791"/>
      </dsp:txXfrm>
    </dsp:sp>
    <dsp:sp modelId="{B47EF21D-3685-4FC6-9385-6578D781D889}">
      <dsp:nvSpPr>
        <dsp:cNvPr id="0" name=""/>
        <dsp:cNvSpPr/>
      </dsp:nvSpPr>
      <dsp:spPr>
        <a:xfrm>
          <a:off x="720086" y="1256973"/>
          <a:ext cx="2941873" cy="29418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43B9F3-8C42-49EF-A3A4-C0D9FA2BF29D}">
      <dsp:nvSpPr>
        <dsp:cNvPr id="0" name=""/>
        <dsp:cNvSpPr/>
      </dsp:nvSpPr>
      <dsp:spPr>
        <a:xfrm>
          <a:off x="2262981" y="1357791"/>
          <a:ext cx="5966618" cy="2941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+mn-lt"/>
            </a:rPr>
            <a:t>«Новое оценивание»</a:t>
          </a:r>
          <a:endParaRPr lang="ru-RU" sz="2700" kern="1200" dirty="0">
            <a:latin typeface="+mn-lt"/>
          </a:endParaRPr>
        </a:p>
      </dsp:txBody>
      <dsp:txXfrm>
        <a:off x="2262981" y="1357791"/>
        <a:ext cx="2983309" cy="1357787"/>
      </dsp:txXfrm>
    </dsp:sp>
    <dsp:sp modelId="{D0ED8E6C-56F6-43C8-B7E4-D1AC0680D85E}">
      <dsp:nvSpPr>
        <dsp:cNvPr id="0" name=""/>
        <dsp:cNvSpPr/>
      </dsp:nvSpPr>
      <dsp:spPr>
        <a:xfrm>
          <a:off x="1584087" y="2715579"/>
          <a:ext cx="1357787" cy="13577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D31F5-586A-4C6B-99C1-28CAE3CB5640}">
      <dsp:nvSpPr>
        <dsp:cNvPr id="0" name=""/>
        <dsp:cNvSpPr/>
      </dsp:nvSpPr>
      <dsp:spPr>
        <a:xfrm>
          <a:off x="2262981" y="2715579"/>
          <a:ext cx="5966618" cy="13577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+mn-lt"/>
            </a:rPr>
            <a:t>«Новая внеурочная деятельность»</a:t>
          </a:r>
          <a:endParaRPr lang="ru-RU" sz="2700" kern="1200" dirty="0">
            <a:latin typeface="+mn-lt"/>
          </a:endParaRPr>
        </a:p>
      </dsp:txBody>
      <dsp:txXfrm>
        <a:off x="2262981" y="2715579"/>
        <a:ext cx="2983309" cy="1357787"/>
      </dsp:txXfrm>
    </dsp:sp>
    <dsp:sp modelId="{DDA88993-F25E-46FE-A92E-6BD0ED3E7085}">
      <dsp:nvSpPr>
        <dsp:cNvPr id="0" name=""/>
        <dsp:cNvSpPr/>
      </dsp:nvSpPr>
      <dsp:spPr>
        <a:xfrm>
          <a:off x="5144530" y="0"/>
          <a:ext cx="2983309" cy="1357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  <a:cs typeface="Times New Roman" pitchFamily="18" charset="0"/>
            </a:rPr>
            <a:t>Уроки-исследования</a:t>
          </a:r>
          <a:endParaRPr lang="ru-RU" sz="1600" kern="1200" dirty="0">
            <a:latin typeface="+mn-lt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  <a:cs typeface="Times New Roman" pitchFamily="18" charset="0"/>
            </a:rPr>
            <a:t>Уроки-проекты</a:t>
          </a:r>
          <a:endParaRPr lang="ru-RU" sz="1600" kern="1200" dirty="0">
            <a:latin typeface="+mn-lt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  <a:cs typeface="Times New Roman" pitchFamily="18" charset="0"/>
            </a:rPr>
            <a:t>Уроки-путешествия</a:t>
          </a:r>
          <a:endParaRPr lang="ru-RU" sz="1600" kern="1200" dirty="0">
            <a:latin typeface="+mn-lt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+mn-lt"/>
              <a:cs typeface="Times New Roman" pitchFamily="18" charset="0"/>
            </a:rPr>
            <a:t>IT-</a:t>
          </a:r>
          <a:r>
            <a:rPr lang="ru-RU" sz="1600" kern="1200" dirty="0" smtClean="0">
              <a:latin typeface="+mn-lt"/>
              <a:cs typeface="Times New Roman" pitchFamily="18" charset="0"/>
            </a:rPr>
            <a:t> уроки</a:t>
          </a:r>
          <a:endParaRPr lang="ru-RU" sz="1600" kern="1200" dirty="0">
            <a:latin typeface="+mn-lt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  <a:cs typeface="Times New Roman" pitchFamily="18" charset="0"/>
            </a:rPr>
            <a:t>Парковые уроки</a:t>
          </a:r>
          <a:endParaRPr lang="ru-RU" sz="1600" kern="1200" dirty="0">
            <a:latin typeface="+mn-lt"/>
            <a:cs typeface="Times New Roman" pitchFamily="18" charset="0"/>
          </a:endParaRPr>
        </a:p>
      </dsp:txBody>
      <dsp:txXfrm>
        <a:off x="5144530" y="0"/>
        <a:ext cx="2983309" cy="1357791"/>
      </dsp:txXfrm>
    </dsp:sp>
    <dsp:sp modelId="{B5D32D52-4E88-4A32-98D5-B3DEB6C05BCB}">
      <dsp:nvSpPr>
        <dsp:cNvPr id="0" name=""/>
        <dsp:cNvSpPr/>
      </dsp:nvSpPr>
      <dsp:spPr>
        <a:xfrm>
          <a:off x="5246290" y="1357791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</a:rPr>
            <a:t>Разработка пакета КИМ для уроков контроля</a:t>
          </a:r>
          <a:endParaRPr lang="ru-RU" sz="1600" kern="1200" dirty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</a:rPr>
            <a:t>Критериальное само и взаимооценивание.</a:t>
          </a:r>
          <a:endParaRPr lang="ru-RU" sz="1600" kern="1200" dirty="0">
            <a:latin typeface="+mn-lt"/>
          </a:endParaRPr>
        </a:p>
      </dsp:txBody>
      <dsp:txXfrm>
        <a:off x="5246290" y="1357791"/>
        <a:ext cx="2983309" cy="1357787"/>
      </dsp:txXfrm>
    </dsp:sp>
    <dsp:sp modelId="{859FB3CC-6590-4A54-8211-89F06E3382DD}">
      <dsp:nvSpPr>
        <dsp:cNvPr id="0" name=""/>
        <dsp:cNvSpPr/>
      </dsp:nvSpPr>
      <dsp:spPr>
        <a:xfrm>
          <a:off x="5246290" y="2715579"/>
          <a:ext cx="2983309" cy="13577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</a:rPr>
            <a:t>Внеаудиторные формы ВД: клубы, секции, студии.</a:t>
          </a:r>
          <a:endParaRPr lang="ru-RU" sz="1600" kern="1200" dirty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</a:rPr>
            <a:t>Содержание: ТРИЗ, проектные задачи, </a:t>
          </a:r>
          <a:r>
            <a:rPr lang="ru-RU" sz="1600" kern="1200" dirty="0" err="1" smtClean="0">
              <a:latin typeface="+mn-lt"/>
            </a:rPr>
            <a:t>мульт</a:t>
          </a:r>
          <a:r>
            <a:rPr lang="ru-RU" sz="1600" kern="1200" dirty="0" smtClean="0">
              <a:latin typeface="+mn-lt"/>
            </a:rPr>
            <a:t>.</a:t>
          </a:r>
          <a:endParaRPr lang="ru-RU" sz="1600" kern="1200" dirty="0"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+mn-lt"/>
            </a:rPr>
            <a:t>Портфолио как вид АО.</a:t>
          </a:r>
          <a:endParaRPr lang="ru-RU" sz="1600" kern="1200" dirty="0">
            <a:latin typeface="+mn-lt"/>
          </a:endParaRPr>
        </a:p>
      </dsp:txBody>
      <dsp:txXfrm>
        <a:off x="5246290" y="2715579"/>
        <a:ext cx="2983309" cy="1357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.jp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val2479105@yandex.r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7" y="4797152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2015-2016 учебный год</a:t>
            </a:r>
            <a:endParaRPr lang="ru-RU" dirty="0"/>
          </a:p>
        </p:txBody>
      </p:sp>
      <p:pic>
        <p:nvPicPr>
          <p:cNvPr id="4" name="Shape 42"/>
          <p:cNvPicPr preferRelativeResize="0"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32656"/>
            <a:ext cx="3394186" cy="165003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913555">
            <a:off x="405646" y="2149756"/>
            <a:ext cx="83327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Муниципальный проект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«Реализуем ФГОС»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85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Цель проекта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997855"/>
              </p:ext>
            </p:extLst>
          </p:nvPr>
        </p:nvGraphicFramePr>
        <p:xfrm>
          <a:off x="539552" y="139471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Shape 42"/>
          <p:cNvPicPr preferRelativeResize="0"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4941168"/>
            <a:ext cx="3434977" cy="174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87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4 параллельно осваиваемых маршрута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3257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Shape 42"/>
          <p:cNvPicPr preferRelativeResize="0"/>
          <p:nvPr/>
        </p:nvPicPr>
        <p:blipFill>
          <a:blip r:embed="rId7"/>
          <a:stretch>
            <a:fillRect/>
          </a:stretch>
        </p:blipFill>
        <p:spPr>
          <a:xfrm rot="19313841">
            <a:off x="8811" y="527382"/>
            <a:ext cx="1448302" cy="54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9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Механизм реализации проекта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0306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Shape 42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395536" y="1350346"/>
            <a:ext cx="2930921" cy="131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4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Механизм реализации проекта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23215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69160"/>
            <a:ext cx="2932113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06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Механизм реализации проекта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91293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Shape 42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323528" y="1412776"/>
            <a:ext cx="2930921" cy="131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54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проекта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8813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Shape 42"/>
          <p:cNvPicPr preferRelativeResize="0"/>
          <p:nvPr/>
        </p:nvPicPr>
        <p:blipFill>
          <a:blip r:embed="rId7"/>
          <a:stretch>
            <a:fillRect/>
          </a:stretch>
        </p:blipFill>
        <p:spPr>
          <a:xfrm rot="20572728">
            <a:off x="163448" y="291373"/>
            <a:ext cx="2083909" cy="69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94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574" y="20805"/>
            <a:ext cx="8229600" cy="1143000"/>
          </a:xfrm>
        </p:spPr>
        <p:txBody>
          <a:bodyPr/>
          <a:lstStyle/>
          <a:p>
            <a:r>
              <a:rPr lang="ru-RU" dirty="0" smtClean="0"/>
              <a:t>Методические продукты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910112"/>
              </p:ext>
            </p:extLst>
          </p:nvPr>
        </p:nvGraphicFramePr>
        <p:xfrm>
          <a:off x="287397" y="112474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2546539" y="5229200"/>
            <a:ext cx="5966618" cy="1357787"/>
            <a:chOff x="2262981" y="2422670"/>
            <a:chExt cx="5966618" cy="1357787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2262981" y="2422670"/>
              <a:ext cx="5966618" cy="1357787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рямоугольник 6"/>
            <p:cNvSpPr/>
            <p:nvPr/>
          </p:nvSpPr>
          <p:spPr>
            <a:xfrm>
              <a:off x="2262981" y="2422670"/>
              <a:ext cx="2983309" cy="13577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700" kern="1200" dirty="0" smtClean="0"/>
                <a:t>«Новое взаимодействие с родителями»</a:t>
              </a:r>
              <a:endParaRPr lang="ru-RU" sz="27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508104" y="5242833"/>
            <a:ext cx="2983309" cy="1357787"/>
            <a:chOff x="5246290" y="2715579"/>
            <a:chExt cx="2983309" cy="1357787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246290" y="2715579"/>
              <a:ext cx="2983309" cy="1357787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5246290" y="2715579"/>
              <a:ext cx="2983309" cy="135778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000" kern="1200" dirty="0"/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2000" kern="12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635069" y="5251569"/>
            <a:ext cx="2959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Разработка и внедрение в практику новых форм привлечения родителей  к ВД.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45224"/>
            <a:ext cx="2200275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71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5" descr="https://encrypted-tbn2.gstatic.com/images?q=tbn:ANd9GcTKIYHIkgfpr5ofE8XQz4t8tNWYuSmhFmTcanwJkRe53pIzGo1oS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0" t="15070" r="10100"/>
          <a:stretch>
            <a:fillRect/>
          </a:stretch>
        </p:blipFill>
        <p:spPr bwMode="auto">
          <a:xfrm>
            <a:off x="119063" y="93663"/>
            <a:ext cx="39989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3853" y="5850963"/>
            <a:ext cx="371595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hlinkClick r:id="rId3"/>
              </a:rPr>
              <a:t>val2479105@yandex.ru</a:t>
            </a:r>
            <a:r>
              <a:rPr lang="en-US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</a:rPr>
              <a:t> </a:t>
            </a:r>
            <a:endParaRPr lang="ru-RU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3707" y="2572294"/>
            <a:ext cx="6016238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b="1" dirty="0">
                <a:ln w="1905"/>
                <a:gradFill>
                  <a:gsLst>
                    <a:gs pos="0">
                      <a:srgbClr val="70AD47">
                        <a:shade val="20000"/>
                        <a:satMod val="200000"/>
                      </a:srgbClr>
                    </a:gs>
                    <a:gs pos="78000">
                      <a:srgbClr val="70AD47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70AD47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ВСЕМ УСПЕХОВ!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9865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230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Цель проекта</vt:lpstr>
      <vt:lpstr>4 параллельно осваиваемых маршрута</vt:lpstr>
      <vt:lpstr>Механизм реализации проекта</vt:lpstr>
      <vt:lpstr>Механизм реализации проекта</vt:lpstr>
      <vt:lpstr>Механизм реализации проекта</vt:lpstr>
      <vt:lpstr>Результаты проекта</vt:lpstr>
      <vt:lpstr>Методические продукты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проект «Осваиваем ФГОС»</dc:title>
  <dc:creator>ZxZ</dc:creator>
  <cp:lastModifiedBy>ZxZ</cp:lastModifiedBy>
  <cp:revision>25</cp:revision>
  <dcterms:created xsi:type="dcterms:W3CDTF">2015-08-18T14:03:38Z</dcterms:created>
  <dcterms:modified xsi:type="dcterms:W3CDTF">2018-10-24T17:03:59Z</dcterms:modified>
</cp:coreProperties>
</file>