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7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55;&#1083;&#1072;&#1085;%20&#1088;&#1072;&#1073;&#1086;&#1090;&#1099;%20&#1055;&#1043;%20IT-book%20%202017-2018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847008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или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КАК ПОПАСТЬ В ПЕРЕПЛЕТ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581128"/>
            <a:ext cx="6400800" cy="1752600"/>
          </a:xfrm>
        </p:spPr>
        <p:txBody>
          <a:bodyPr/>
          <a:lstStyle/>
          <a:p>
            <a:r>
              <a:rPr lang="ru-RU" dirty="0" smtClean="0"/>
              <a:t>Методический проект</a:t>
            </a:r>
          </a:p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pic>
        <p:nvPicPr>
          <p:cNvPr id="1026" name="Picture 2" descr="C:\Documents and Settings\бухгалтер\Рабочий стол\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7858049" cy="284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959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Механизм реализации проекта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492" y="1598066"/>
            <a:ext cx="8229600" cy="4525963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0" indent="0" algn="ctr">
              <a:buNone/>
            </a:pP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РПГ «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IT-book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355976" y="1484784"/>
            <a:ext cx="484632" cy="97840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ZxZ\Desktop\depositphotos_12187809-3d-white-reads-a-bo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16216" y="3861048"/>
            <a:ext cx="2018326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452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 action="ppaction://hlinkfile"/>
              </a:rPr>
              <a:t>План реализации проекта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бухгалтер\Рабочий стол\i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986" y="1600200"/>
            <a:ext cx="566802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60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это так???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, serif"/>
              </a:rPr>
              <a:t>Но 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, serif"/>
              </a:rPr>
              <a:t>главное в этом проекте - это то,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, serif"/>
              </a:rPr>
              <a:t>что ребенок почувствовал тёплое плечо мамы,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, serif"/>
              </a:rPr>
              <a:t>добрую руку папы и понял, что он любим, и объединила семью </a:t>
            </a:r>
            <a:r>
              <a:rPr lang="ru-RU" b="1" i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, serif"/>
              </a:rPr>
              <a:t>книга.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22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 проекта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Современная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ситуация сложившаяся в обществе, характеризуется падением престижа чтения и библиотек в целом среди детей и молодежи. Утрачиваются традиции семейного чтения.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Необходимо помочь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родителям осознать ценность детского чтения как эффективного средства образования и воспитания школьников. Активизировать работу родителей по пропаганде и развитию детского чтения в семье, вовлечь каждого родителя в решение проблемы детского чтения. Отсюда главная задача проекта –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научить родителей читать совместно с ребенком и общаться с ним. </a:t>
            </a: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Федеральном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государственном стандарте общего образования отмечено, что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современная школа должна «научить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ребёнка читать» - читать целенаправленно, осмысленно,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творчески.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Владение приёмами понимания прочитанного определяется как важнейший компонент читательской компетентности. Это означает, что проблема понимания текста требует для своего решения современных подходов, имеющих непосредственный выход в образовательную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практику.</a:t>
            </a:r>
            <a:endParaRPr lang="ru-RU" sz="2400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Современные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дети мало и поверхностно читают, испытывают трудности в понимании и запоминании  прочитанного.  Поэтому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обучение школьников приёмам понимания текста надо рассматривать как особую дидактическую задачу. </a:t>
            </a: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cs typeface="Times New Roman"/>
              </a:rPr>
              <a:t>Как следствие, </a:t>
            </a:r>
            <a:r>
              <a:rPr lang="ru-RU" b="1" dirty="0" smtClean="0">
                <a:latin typeface="Times New Roman"/>
                <a:cs typeface="Times New Roman"/>
              </a:rPr>
              <a:t>педагоги должны овладеть современными технологиями смыслового </a:t>
            </a:r>
            <a:r>
              <a:rPr lang="ru-RU" b="1" dirty="0" smtClean="0">
                <a:latin typeface="Times New Roman"/>
                <a:ea typeface="Calibri"/>
              </a:rPr>
              <a:t> </a:t>
            </a:r>
            <a:r>
              <a:rPr lang="ru-RU" b="1" dirty="0" err="1" smtClean="0">
                <a:latin typeface="Times New Roman"/>
                <a:ea typeface="Calibri"/>
              </a:rPr>
              <a:t>смыслового</a:t>
            </a:r>
            <a:r>
              <a:rPr lang="ru-RU" b="1" dirty="0" smtClean="0">
                <a:latin typeface="Times New Roman"/>
                <a:ea typeface="Calibri"/>
              </a:rPr>
              <a:t> </a:t>
            </a:r>
            <a:r>
              <a:rPr lang="ru-RU" b="1" dirty="0">
                <a:latin typeface="Times New Roman"/>
                <a:ea typeface="Calibri"/>
              </a:rPr>
              <a:t>чтения и работы с </a:t>
            </a:r>
            <a:r>
              <a:rPr lang="ru-RU" b="1" dirty="0" smtClean="0">
                <a:latin typeface="Times New Roman"/>
                <a:ea typeface="Calibri"/>
              </a:rPr>
              <a:t>текстом, в том числе использовать современные </a:t>
            </a:r>
            <a:r>
              <a:rPr lang="en-US" b="1" dirty="0" smtClean="0">
                <a:latin typeface="Times New Roman"/>
                <a:ea typeface="Calibri"/>
              </a:rPr>
              <a:t>IT</a:t>
            </a:r>
            <a:r>
              <a:rPr lang="ru-RU" b="1" dirty="0" smtClean="0">
                <a:latin typeface="Times New Roman"/>
                <a:ea typeface="Calibri"/>
              </a:rPr>
              <a:t>-средства.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001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</a:rPr>
              <a:t>Цель проекта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Содействие профессиональному развитию педагогов в освоении современных, в том числе </a:t>
            </a:r>
            <a:r>
              <a:rPr lang="en-US" dirty="0" smtClean="0"/>
              <a:t>IT</a:t>
            </a:r>
            <a:r>
              <a:rPr lang="ru-RU" dirty="0" smtClean="0"/>
              <a:t>, технологий чтения.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363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проекта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Освоить современные компьютерные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инструменты развития навыков смыслового чтения;</a:t>
            </a:r>
            <a:endParaRPr lang="ru-RU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</a:rPr>
              <a:t>Использовать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сайт </a:t>
            </a:r>
            <a:r>
              <a:rPr lang="ru-RU" dirty="0" smtClean="0">
                <a:solidFill>
                  <a:prstClr val="black"/>
                </a:solidFill>
                <a:latin typeface="Times New Roman"/>
              </a:rPr>
              <a:t>интернет-проекта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«Страна читающая» как интерактивную площадку для проведения литературных конкурсов и мероприятий. 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</a:rPr>
              <a:t>Привлечь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родителей к совместному с детьми чтению</a:t>
            </a:r>
            <a:r>
              <a:rPr lang="ru-RU" dirty="0" smtClean="0">
                <a:solidFill>
                  <a:prstClr val="black"/>
                </a:solidFill>
                <a:latin typeface="Times New Roman"/>
              </a:rPr>
              <a:t>.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</a:t>
            </a:r>
            <a:r>
              <a:rPr lang="ru-RU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Как следствие: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повышение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интереса школьников к изучению литературных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произведений.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79891" y="4797152"/>
            <a:ext cx="978408" cy="48463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554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Участники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проекта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учителя </a:t>
            </a:r>
            <a:r>
              <a:rPr lang="ru-RU" dirty="0"/>
              <a:t>начальной школы, </a:t>
            </a:r>
            <a:endParaRPr lang="ru-RU" dirty="0" smtClean="0"/>
          </a:p>
          <a:p>
            <a:r>
              <a:rPr lang="ru-RU" dirty="0" smtClean="0"/>
              <a:t>учителя </a:t>
            </a:r>
            <a:r>
              <a:rPr lang="ru-RU" dirty="0"/>
              <a:t>предметов гуманитарного </a:t>
            </a:r>
            <a:r>
              <a:rPr lang="ru-RU" dirty="0" smtClean="0"/>
              <a:t>цикла,</a:t>
            </a:r>
          </a:p>
          <a:p>
            <a:r>
              <a:rPr lang="ru-RU" dirty="0" smtClean="0"/>
              <a:t>библиотекари </a:t>
            </a:r>
            <a:r>
              <a:rPr lang="ru-RU" dirty="0"/>
              <a:t>школы, </a:t>
            </a:r>
            <a:endParaRPr lang="ru-RU" dirty="0" smtClean="0"/>
          </a:p>
          <a:p>
            <a:r>
              <a:rPr lang="ru-RU" dirty="0" smtClean="0"/>
              <a:t>обучающиеся </a:t>
            </a:r>
            <a:r>
              <a:rPr lang="ru-RU" dirty="0"/>
              <a:t>1 - 4,  5 - 9, 10 -11 классов.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182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Продолжительность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проекта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Сентябрь 2017–май  2018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года.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549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Продукты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проекта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190500" algn="l"/>
                <a:tab pos="262890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Разработки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занятий с использованием технологий смыслового чтения.</a:t>
            </a:r>
            <a:endParaRPr lang="ru-RU" sz="24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190500" algn="l"/>
                <a:tab pos="262890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Поэтический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конкурс «Дыхание осени» - октябрь 2017 г.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190500" algn="l"/>
                <a:tab pos="262890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Конкурс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«Читающая мама – читающая страна» - ноябрь 2017 г.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  <a:tabLst>
                <a:tab pos="190500" algn="l"/>
                <a:tab pos="262890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Конкурс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буктрейлеров ВСЕ Пушкина ЧИТАЮТ» - апрель 2017 г.</a:t>
            </a:r>
          </a:p>
        </p:txBody>
      </p:sp>
    </p:spTree>
    <p:extLst>
      <p:ext uri="{BB962C8B-B14F-4D97-AF65-F5344CB8AC3E}">
        <p14:creationId xmlns:p14="http://schemas.microsoft.com/office/powerpoint/2010/main" val="4157265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проекта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Проект </a:t>
            </a:r>
            <a:r>
              <a:rPr lang="ru-RU" dirty="0"/>
              <a:t>ориентирован на  </a:t>
            </a:r>
            <a:r>
              <a:rPr lang="ru-RU" b="1" dirty="0">
                <a:solidFill>
                  <a:srgbClr val="FF0000"/>
                </a:solidFill>
              </a:rPr>
              <a:t>Всероссийский  социальный  проект «Страна читающая»</a:t>
            </a:r>
            <a:r>
              <a:rPr lang="ru-RU" dirty="0"/>
              <a:t>, который призван привлечь внимание к произведениям из школьной программы, прежде всего – к поэзии. </a:t>
            </a:r>
            <a:endParaRPr lang="ru-RU" dirty="0" smtClean="0"/>
          </a:p>
          <a:p>
            <a:r>
              <a:rPr lang="ru-RU" u="sng" dirty="0" smtClean="0"/>
              <a:t>Цель  </a:t>
            </a:r>
            <a:r>
              <a:rPr lang="ru-RU" u="sng" dirty="0"/>
              <a:t>Всероссийского проекта </a:t>
            </a:r>
            <a:r>
              <a:rPr lang="ru-RU" dirty="0"/>
              <a:t>– повышение интереса школьников к изучению литературных произведений, поддержка педагогов, использующих современные информационные технологии, выход на новые формы взаимодействия российских школ между </a:t>
            </a:r>
            <a:r>
              <a:rPr lang="ru-RU" dirty="0" smtClean="0"/>
              <a:t>собой.</a:t>
            </a:r>
          </a:p>
          <a:p>
            <a:r>
              <a:rPr lang="ru-RU" dirty="0" smtClean="0"/>
              <a:t>Ученики </a:t>
            </a:r>
            <a:r>
              <a:rPr lang="ru-RU" dirty="0"/>
              <a:t>и учителя школ могут разместить на сайте свой вариант прочтения поэтического произведения из школьной программы или его фрагмента.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764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 проекта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6997846"/>
              </p:ext>
            </p:extLst>
          </p:nvPr>
        </p:nvGraphicFramePr>
        <p:xfrm>
          <a:off x="1533207" y="2916777"/>
          <a:ext cx="6077585" cy="3505200"/>
        </p:xfrm>
        <a:graphic>
          <a:graphicData uri="http://schemas.openxmlformats.org/drawingml/2006/table">
            <a:tbl>
              <a:tblPr firstRow="1" firstCol="1" bandRow="1"/>
              <a:tblGrid>
                <a:gridCol w="3038475"/>
                <a:gridCol w="303911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Месяц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Поэт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Сентябрь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В. Брюсов и И. Бунин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Октябрь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И. Крылов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М. Лермонтов и Н. Некрасов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А. Блок и А. Ахматова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В. Маяковский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А. Фет и Ф. Тютчев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Март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М. Цветаева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Апрель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Стихи о войне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95536" y="1672422"/>
            <a:ext cx="82809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каждого месяца выбран  поэт.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Участие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данном проекте бесплатное.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Documents and Settings\бухгалтер\Рабочий стол\risunok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245" y="850816"/>
            <a:ext cx="2916237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32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522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или КАК ПОПАСТЬ В ПЕРЕПЛЕТ</vt:lpstr>
      <vt:lpstr>Актуальность проекта</vt:lpstr>
      <vt:lpstr>Цель проекта </vt:lpstr>
      <vt:lpstr>Задачи проекта</vt:lpstr>
      <vt:lpstr> Участники проекта </vt:lpstr>
      <vt:lpstr> Продолжительность проекта  </vt:lpstr>
      <vt:lpstr> Продукты проекта </vt:lpstr>
      <vt:lpstr> Содержание проекта </vt:lpstr>
      <vt:lpstr>Содержание проекта </vt:lpstr>
      <vt:lpstr>Механизм реализации проекта</vt:lpstr>
      <vt:lpstr>План реализации проекта</vt:lpstr>
      <vt:lpstr>А это так???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или КАК ПОПАСТЬ В ПЕРЕПЛЕТ</dc:title>
  <cp:lastModifiedBy>buhgalter</cp:lastModifiedBy>
  <cp:revision>20</cp:revision>
  <dcterms:modified xsi:type="dcterms:W3CDTF">2017-11-13T09:47:36Z</dcterms:modified>
</cp:coreProperties>
</file>