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6858000" cy="9144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E43C"/>
    <a:srgbClr val="C7DD43"/>
    <a:srgbClr val="CCFF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680" autoAdjust="0"/>
    <p:restoredTop sz="94660"/>
  </p:normalViewPr>
  <p:slideViewPr>
    <p:cSldViewPr>
      <p:cViewPr varScale="1">
        <p:scale>
          <a:sx n="68" d="100"/>
          <a:sy n="68" d="100"/>
        </p:scale>
        <p:origin x="-1620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F857A2-693A-43C6-950B-46D3427050F3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35175" y="750888"/>
            <a:ext cx="28178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92023-7EF7-4D00-9105-05F596B4DD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713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285750" y="6471216"/>
            <a:ext cx="6343650" cy="1629833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85750" y="5181600"/>
            <a:ext cx="6343650" cy="12192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143500" y="732369"/>
            <a:ext cx="137160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732369"/>
            <a:ext cx="468630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2686050" y="101601"/>
            <a:ext cx="2171700" cy="385233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459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85750" y="2235200"/>
            <a:ext cx="6343650" cy="16256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5356" y="3929447"/>
            <a:ext cx="6515100" cy="1579767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28600" y="2133600"/>
            <a:ext cx="31432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3486150" y="2133600"/>
            <a:ext cx="32575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28600" y="7213600"/>
            <a:ext cx="6457950" cy="1176867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11083" y="889000"/>
            <a:ext cx="3217917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3483769" y="889000"/>
            <a:ext cx="3219181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11083" y="1754717"/>
            <a:ext cx="3217917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3486548" y="1754717"/>
            <a:ext cx="3216402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172200" y="8636000"/>
            <a:ext cx="571500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385762" y="8026401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385762" y="779882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42900" y="7315200"/>
            <a:ext cx="6343650" cy="694267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342900" y="812800"/>
            <a:ext cx="2256235" cy="64008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681287" y="812800"/>
            <a:ext cx="4005263" cy="6400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2628900" y="822179"/>
            <a:ext cx="3771900" cy="48768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85750" y="6658347"/>
            <a:ext cx="4400550" cy="696384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285750" y="7377624"/>
            <a:ext cx="4400550" cy="1024467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28600" y="2072217"/>
            <a:ext cx="6515100" cy="603461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4857750" y="101601"/>
            <a:ext cx="1885950" cy="38523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29.10.2023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2343150" y="101601"/>
            <a:ext cx="2514600" cy="385233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6172200" y="8636001"/>
            <a:ext cx="571500" cy="325967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1117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385762" y="1410649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slide" Target="slide2.xml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slide" Target="slide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1.jpeg"/><Relationship Id="rId18" Type="http://schemas.openxmlformats.org/officeDocument/2006/relationships/slide" Target="slide6.xml"/><Relationship Id="rId26" Type="http://schemas.openxmlformats.org/officeDocument/2006/relationships/slide" Target="slide8.xml"/><Relationship Id="rId3" Type="http://schemas.openxmlformats.org/officeDocument/2006/relationships/image" Target="../media/image5.png"/><Relationship Id="rId21" Type="http://schemas.openxmlformats.org/officeDocument/2006/relationships/image" Target="../media/image25.jpeg"/><Relationship Id="rId7" Type="http://schemas.openxmlformats.org/officeDocument/2006/relationships/image" Target="../media/image12.png"/><Relationship Id="rId12" Type="http://schemas.openxmlformats.org/officeDocument/2006/relationships/image" Target="../media/image18.png"/><Relationship Id="rId17" Type="http://schemas.openxmlformats.org/officeDocument/2006/relationships/image" Target="../media/image23.jpeg"/><Relationship Id="rId25" Type="http://schemas.openxmlformats.org/officeDocument/2006/relationships/image" Target="../media/image27.jpeg"/><Relationship Id="rId2" Type="http://schemas.openxmlformats.org/officeDocument/2006/relationships/image" Target="../media/image3.png"/><Relationship Id="rId16" Type="http://schemas.openxmlformats.org/officeDocument/2006/relationships/slide" Target="slide5.xml"/><Relationship Id="rId20" Type="http://schemas.openxmlformats.org/officeDocument/2006/relationships/slide" Target="slide7.xml"/><Relationship Id="rId29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7.png"/><Relationship Id="rId24" Type="http://schemas.openxmlformats.org/officeDocument/2006/relationships/slide" Target="slide10.xml"/><Relationship Id="rId32" Type="http://schemas.openxmlformats.org/officeDocument/2006/relationships/image" Target="../media/image32.png"/><Relationship Id="rId5" Type="http://schemas.openxmlformats.org/officeDocument/2006/relationships/image" Target="../media/image8.png"/><Relationship Id="rId15" Type="http://schemas.openxmlformats.org/officeDocument/2006/relationships/image" Target="../media/image22.jpeg"/><Relationship Id="rId23" Type="http://schemas.openxmlformats.org/officeDocument/2006/relationships/image" Target="../media/image26.jpeg"/><Relationship Id="rId28" Type="http://schemas.openxmlformats.org/officeDocument/2006/relationships/image" Target="../media/image29.jpeg"/><Relationship Id="rId10" Type="http://schemas.openxmlformats.org/officeDocument/2006/relationships/image" Target="../media/image16.png"/><Relationship Id="rId19" Type="http://schemas.openxmlformats.org/officeDocument/2006/relationships/image" Target="../media/image24.png"/><Relationship Id="rId31" Type="http://schemas.openxmlformats.org/officeDocument/2006/relationships/slide" Target="slide11.xml"/><Relationship Id="rId4" Type="http://schemas.openxmlformats.org/officeDocument/2006/relationships/image" Target="../media/image7.png"/><Relationship Id="rId9" Type="http://schemas.openxmlformats.org/officeDocument/2006/relationships/image" Target="../media/image14.png"/><Relationship Id="rId14" Type="http://schemas.openxmlformats.org/officeDocument/2006/relationships/slide" Target="slide4.xml"/><Relationship Id="rId22" Type="http://schemas.openxmlformats.org/officeDocument/2006/relationships/slide" Target="slide9.xml"/><Relationship Id="rId27" Type="http://schemas.openxmlformats.org/officeDocument/2006/relationships/image" Target="../media/image28.jpeg"/><Relationship Id="rId30" Type="http://schemas.openxmlformats.org/officeDocument/2006/relationships/image" Target="../media/image3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12" Type="http://schemas.openxmlformats.org/officeDocument/2006/relationships/slide" Target="slide17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0" Type="http://schemas.openxmlformats.org/officeDocument/2006/relationships/image" Target="../media/image41.pn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4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12" Type="http://schemas.openxmlformats.org/officeDocument/2006/relationships/image" Target="../media/image53.jpeg"/><Relationship Id="rId2" Type="http://schemas.openxmlformats.org/officeDocument/2006/relationships/image" Target="../media/image43.jpeg"/><Relationship Id="rId16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5" Type="http://schemas.openxmlformats.org/officeDocument/2006/relationships/slide" Target="slide18.xml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Relationship Id="rId14" Type="http://schemas.openxmlformats.org/officeDocument/2006/relationships/slide" Target="slide1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9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62.jpeg"/><Relationship Id="rId7" Type="http://schemas.openxmlformats.org/officeDocument/2006/relationships/slide" Target="slide12.xml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slide" Target="slide2.xml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1.png"/><Relationship Id="rId4" Type="http://schemas.openxmlformats.org/officeDocument/2006/relationships/slide" Target="slide2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73.png"/><Relationship Id="rId7" Type="http://schemas.openxmlformats.org/officeDocument/2006/relationships/slide" Target="slide14.xml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353485">
            <a:off x="779286" y="479559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Профессии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42" y="2928926"/>
            <a:ext cx="54868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AutoShape 5" descr="https://yt3.ggpht.com/ytc/AKedOLQI_eZ_QcRqZB4U8yh0TcAMBI2SmrOvqFZK_shh=s900-c-k-c0x00ffffff-no-rj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68960" y="6012160"/>
            <a:ext cx="5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4944" y="3995936"/>
            <a:ext cx="447105" cy="447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0968" y="7164288"/>
            <a:ext cx="504000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7" descr="https://digicollect.com/assets/images/icons/basket-ori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68960" y="6588224"/>
            <a:ext cx="540000" cy="540000"/>
          </a:xfrm>
          <a:prstGeom prst="rect">
            <a:avLst/>
          </a:prstGeom>
          <a:noFill/>
        </p:spPr>
      </p:pic>
      <p:pic>
        <p:nvPicPr>
          <p:cNvPr id="28" name="Picture 17" descr="https://digicollect.com/assets/images/icons/basket-ori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48880" y="7092280"/>
            <a:ext cx="432048" cy="432048"/>
          </a:xfrm>
          <a:prstGeom prst="rect">
            <a:avLst/>
          </a:prstGeom>
          <a:noFill/>
        </p:spPr>
      </p:pic>
      <p:pic>
        <p:nvPicPr>
          <p:cNvPr id="29" name="Picture 17" descr="https://digicollect.com/assets/images/icons/basket-ori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29000" y="4932040"/>
            <a:ext cx="432048" cy="432048"/>
          </a:xfrm>
          <a:prstGeom prst="rect">
            <a:avLst/>
          </a:prstGeom>
          <a:noFill/>
        </p:spPr>
      </p:pic>
      <p:pic>
        <p:nvPicPr>
          <p:cNvPr id="30" name="Picture 17" descr="https://digicollect.com/assets/images/icons/basket-ori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9120" y="2555776"/>
            <a:ext cx="432048" cy="432048"/>
          </a:xfrm>
          <a:prstGeom prst="rect">
            <a:avLst/>
          </a:prstGeom>
          <a:noFill/>
        </p:spPr>
      </p:pic>
      <p:pic>
        <p:nvPicPr>
          <p:cNvPr id="31" name="Picture 17" descr="https://digicollect.com/assets/images/icons/basket-ori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12976" y="3203848"/>
            <a:ext cx="432048" cy="432048"/>
          </a:xfrm>
          <a:prstGeom prst="rect">
            <a:avLst/>
          </a:prstGeom>
          <a:noFill/>
        </p:spPr>
      </p:pic>
      <p:pic>
        <p:nvPicPr>
          <p:cNvPr id="32" name="Picture 17" descr="https://digicollect.com/assets/images/icons/basket-ori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14422" y="6000760"/>
            <a:ext cx="432048" cy="432048"/>
          </a:xfrm>
          <a:prstGeom prst="rect">
            <a:avLst/>
          </a:prstGeom>
          <a:noFill/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0968" y="7740352"/>
            <a:ext cx="504000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18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84784" y="4211960"/>
            <a:ext cx="4159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18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33256" y="5508104"/>
            <a:ext cx="4159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18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28800" y="3203848"/>
            <a:ext cx="4159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5" name="AutoShape 21" descr="https://flyclipart.com/thumb2/fire-firefighter-hose-icon-with-png-and-vector-format-for-free-759967.png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7" name="AutoShape 23" descr="https://flyclipart.com/thumb2/fire-firefighter-hose-icon-with-png-and-vector-format-for-free-759967.png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9" name="AutoShape 25" descr="https://flyclipart.com/thumb2/fire-firefighter-hose-icon-with-png-and-vector-format-for-free-759967.png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1" name="AutoShape 27" descr="https://flyclipart.com/thumb2/fire-firefighter-hose-icon-with-png-and-vector-format-for-free-759967.png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3" name="AutoShape 29" descr="https://yt3.ggpht.com/ytc/AMLnZu_6r8DJZqbPSqLpZdfgzUOWaOA6U57Q-JBYvoMcFw=s900-c-k-c0x00ffffff-no-rj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5" name="AutoShape 31" descr="https://yt3.ggpht.com/ytc/AMLnZu_6r8DJZqbPSqLpZdfgzUOWaOA6U57Q-JBYvoMcFw=s900-c-k-c0x00ffffff-no-rj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7" name="AutoShape 33" descr="https://yt3.ggpht.com/ytc/AMLnZu_6r8DJZqbPSqLpZdfgzUOWaOA6U57Q-JBYvoMcFw=s900-c-k-c0x00ffffff-no-rj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9" name="AutoShape 35" descr="https://yt3.ggpht.com/ytc/AMLnZu_6r8DJZqbPSqLpZdfgzUOWaOA6U57Q-JBYvoMcFw=s900-c-k-c0x00ffffff-no-rj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61" name="Picture 37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04864" y="4062934"/>
            <a:ext cx="50405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3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68960" y="8316416"/>
            <a:ext cx="5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8632" y="7164288"/>
            <a:ext cx="50405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TextBox 50"/>
          <p:cNvSpPr txBox="1"/>
          <p:nvPr/>
        </p:nvSpPr>
        <p:spPr>
          <a:xfrm>
            <a:off x="3645024" y="615617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573016" y="6660232"/>
            <a:ext cx="1152128" cy="369332"/>
          </a:xfrm>
          <a:prstGeom prst="rect">
            <a:avLst/>
          </a:prstGeom>
          <a:solidFill>
            <a:srgbClr val="D4E43C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Продавец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717032" y="723629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Врач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45024" y="781236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Лесник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645024" y="838842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Пожарный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301208" y="723629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Тракторист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70" name="Picture 46" descr="https://www.pinclipart.com/picdir/big/575-5751242_light-brown-star-svg-clip-arts-red-and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20688" y="6804248"/>
            <a:ext cx="464326" cy="441832"/>
          </a:xfrm>
          <a:prstGeom prst="ellipse">
            <a:avLst/>
          </a:prstGeom>
          <a:ln w="317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2" name="Picture 46" descr="https://www.pinclipart.com/picdir/big/575-5751242_light-brown-star-svg-clip-arts-red-and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97152" y="6732240"/>
            <a:ext cx="378370" cy="360040"/>
          </a:xfrm>
          <a:prstGeom prst="ellipse">
            <a:avLst/>
          </a:prstGeom>
          <a:ln w="317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3" name="TextBox 62"/>
          <p:cNvSpPr txBox="1"/>
          <p:nvPr/>
        </p:nvSpPr>
        <p:spPr>
          <a:xfrm>
            <a:off x="5301208" y="666023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Военный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71" name="Picture 47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21088" y="1259632"/>
            <a:ext cx="459383" cy="45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47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25144" y="6156176"/>
            <a:ext cx="459383" cy="45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TextBox 65"/>
          <p:cNvSpPr txBox="1"/>
          <p:nvPr/>
        </p:nvSpPr>
        <p:spPr>
          <a:xfrm>
            <a:off x="5229200" y="6156176"/>
            <a:ext cx="16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Полицейский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97152" y="7740352"/>
            <a:ext cx="43204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50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9040" y="1835696"/>
            <a:ext cx="36004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TextBox 70"/>
          <p:cNvSpPr txBox="1"/>
          <p:nvPr/>
        </p:nvSpPr>
        <p:spPr>
          <a:xfrm>
            <a:off x="5301208" y="781236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Почтальон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Волна 44"/>
          <p:cNvSpPr/>
          <p:nvPr/>
        </p:nvSpPr>
        <p:spPr>
          <a:xfrm>
            <a:off x="500042" y="8001024"/>
            <a:ext cx="285752" cy="285752"/>
          </a:xfrm>
          <a:prstGeom prst="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7" name="Прямая соединительная линия 56"/>
          <p:cNvCxnSpPr>
            <a:stCxn id="45" idx="1"/>
          </p:cNvCxnSpPr>
          <p:nvPr/>
        </p:nvCxnSpPr>
        <p:spPr>
          <a:xfrm rot="10800000" flipV="1">
            <a:off x="500042" y="8143900"/>
            <a:ext cx="1588" cy="28575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0" y="7715272"/>
            <a:ext cx="785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СТАРТ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E:\Для цветной печати\427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964390" y="7786710"/>
            <a:ext cx="321470" cy="512090"/>
          </a:xfrm>
          <a:prstGeom prst="rect">
            <a:avLst/>
          </a:prstGeom>
          <a:noFill/>
        </p:spPr>
      </p:pic>
      <p:cxnSp>
        <p:nvCxnSpPr>
          <p:cNvPr id="72" name="Прямая соединительная линия 71"/>
          <p:cNvCxnSpPr/>
          <p:nvPr/>
        </p:nvCxnSpPr>
        <p:spPr>
          <a:xfrm rot="5400000" flipH="1" flipV="1">
            <a:off x="1000108" y="6643702"/>
            <a:ext cx="142876" cy="14287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rot="16200000" flipV="1">
            <a:off x="892951" y="7322363"/>
            <a:ext cx="142876" cy="71438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rot="16200000" flipV="1">
            <a:off x="928670" y="7572396"/>
            <a:ext cx="214314" cy="71438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rot="5400000" flipH="1" flipV="1">
            <a:off x="1181268" y="6462542"/>
            <a:ext cx="139456" cy="73148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rot="5400000" flipH="1" flipV="1">
            <a:off x="1714488" y="6000760"/>
            <a:ext cx="142876" cy="14287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rot="5400000" flipH="1" flipV="1">
            <a:off x="1928802" y="5786446"/>
            <a:ext cx="142876" cy="14287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rot="5400000" flipH="1" flipV="1">
            <a:off x="2071678" y="5500694"/>
            <a:ext cx="214314" cy="71438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rot="5400000" flipH="1" flipV="1">
            <a:off x="2143116" y="5072066"/>
            <a:ext cx="285752" cy="14287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rot="16200000" flipV="1">
            <a:off x="2214554" y="4714876"/>
            <a:ext cx="142876" cy="14287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rot="16200000" flipH="1">
            <a:off x="2643182" y="4572000"/>
            <a:ext cx="142876" cy="14287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>
            <a:off x="2857496" y="4786314"/>
            <a:ext cx="214314" cy="14287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rot="16200000" flipV="1">
            <a:off x="3393281" y="4750595"/>
            <a:ext cx="214314" cy="14287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 rot="16200000" flipV="1">
            <a:off x="3178967" y="4464843"/>
            <a:ext cx="214314" cy="14287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>
            <a:off x="3143248" y="5000628"/>
            <a:ext cx="223838" cy="8096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 rot="5400000">
            <a:off x="3071810" y="3857620"/>
            <a:ext cx="142876" cy="1588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/>
          <p:nvPr/>
        </p:nvCxnSpPr>
        <p:spPr>
          <a:xfrm rot="5400000">
            <a:off x="3108323" y="3606793"/>
            <a:ext cx="142876" cy="7302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 flipV="1">
            <a:off x="3571876" y="3214678"/>
            <a:ext cx="214314" cy="71438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>
            <a:endCxn id="1026" idx="1"/>
          </p:cNvCxnSpPr>
          <p:nvPr/>
        </p:nvCxnSpPr>
        <p:spPr>
          <a:xfrm flipV="1">
            <a:off x="3857628" y="3203266"/>
            <a:ext cx="214314" cy="1141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>
            <a:endCxn id="30" idx="2"/>
          </p:cNvCxnSpPr>
          <p:nvPr/>
        </p:nvCxnSpPr>
        <p:spPr>
          <a:xfrm rot="5400000" flipH="1" flipV="1">
            <a:off x="4606587" y="3024683"/>
            <a:ext cx="155416" cy="81698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 rot="16200000" flipV="1">
            <a:off x="4393413" y="2393141"/>
            <a:ext cx="214314" cy="14287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 rot="10800000">
            <a:off x="4143380" y="2143108"/>
            <a:ext cx="214314" cy="14287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единительная линия 138"/>
          <p:cNvCxnSpPr/>
          <p:nvPr/>
        </p:nvCxnSpPr>
        <p:spPr>
          <a:xfrm rot="5400000" flipH="1" flipV="1">
            <a:off x="4143380" y="1643042"/>
            <a:ext cx="142876" cy="14287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Волна 140"/>
          <p:cNvSpPr/>
          <p:nvPr/>
        </p:nvSpPr>
        <p:spPr>
          <a:xfrm>
            <a:off x="4929198" y="428596"/>
            <a:ext cx="214314" cy="214314"/>
          </a:xfrm>
          <a:prstGeom prst="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2" name="Прямая соединительная линия 141"/>
          <p:cNvCxnSpPr/>
          <p:nvPr/>
        </p:nvCxnSpPr>
        <p:spPr>
          <a:xfrm rot="10800000" flipV="1">
            <a:off x="4929198" y="500034"/>
            <a:ext cx="1588" cy="28575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>
            <a:off x="5286388" y="357158"/>
            <a:ext cx="10715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ФИНИШ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0" name="Прямая соединительная линия 149"/>
          <p:cNvCxnSpPr/>
          <p:nvPr/>
        </p:nvCxnSpPr>
        <p:spPr>
          <a:xfrm rot="5400000" flipH="1" flipV="1">
            <a:off x="4607727" y="1035819"/>
            <a:ext cx="214314" cy="14287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>
          <a:xfrm rot="10800000">
            <a:off x="1928802" y="4572000"/>
            <a:ext cx="214314" cy="71438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>
          <a:xfrm>
            <a:off x="1928802" y="4357686"/>
            <a:ext cx="214314" cy="1588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539552"/>
            <a:ext cx="3614559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https://gas-kvas.com/uploads/posts/2023-01/1674105202_gas-kvas-com-p-den-bibliotekarya-risunki-detei-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688" y="3851920"/>
            <a:ext cx="5747117" cy="36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708920" y="3347864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Библиотекарь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назад 4">
            <a:hlinkClick r:id="rId4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risunki-i-kartinki-voennyh-professij-dlja-doshkolnikov-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0728" y="2987824"/>
            <a:ext cx="1656184" cy="24439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1676599990_gas-kvas-com-p-kem-rabotaet-moi-papa-risunok-detskii-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5024" y="3419872"/>
            <a:ext cx="2416964" cy="17371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3140968" y="2627784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Инспектор уголовно-исполнительной системы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0688" y="2411760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Начальник караула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60848" y="5868144"/>
            <a:ext cx="2599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Оперативный дежурный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1" name="Picture 7" descr="https://secunit.ru/images/guard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60848" y="6444208"/>
            <a:ext cx="2736304" cy="18893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4" descr="https://cdn1.iconfinder.com/data/icons/publix/128/police-51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16832" y="0"/>
            <a:ext cx="3384376" cy="2339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Управляющая кнопка: назад 15">
            <a:hlinkClick r:id="rId7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567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40768" y="683568"/>
            <a:ext cx="439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 «Найди лишний предмет»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4851" r="4851"/>
          <a:stretch>
            <a:fillRect/>
          </a:stretch>
        </p:blipFill>
        <p:spPr bwMode="auto">
          <a:xfrm>
            <a:off x="548680" y="3923928"/>
            <a:ext cx="6048672" cy="4290337"/>
          </a:xfrm>
          <a:prstGeom prst="rect">
            <a:avLst/>
          </a:prstGeom>
          <a:ln w="762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196752" y="1331640"/>
            <a:ext cx="48965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Каждый день она приходит, Живот и горлышко нам смотрит. Прививки ставит иногда, Чтоб не болела детвора. А разболелся вдруг живот, иль заболела голова, На помощь тут же к нам придёт, В халате белом…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Медсестра</a:t>
            </a:r>
            <a:endParaRPr lang="ru-RU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567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2816" y="61156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 «Найди лишний предмет»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28800" y="1331640"/>
            <a:ext cx="3429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A424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Всё расскажет о товаре.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A424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на ярмарке, базаре,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A424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Где стеклянные витрины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A424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прилавки магазина.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A424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Где продуктам нет конца,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A424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Там никак без… </a:t>
            </a:r>
            <a:r>
              <a:rPr lang="ru-RU" sz="2000" b="1" dirty="0" smtClean="0">
                <a:solidFill>
                  <a:srgbClr val="3A424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(Продавца)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зад 6">
            <a:hlinkClick r:id="rId2" action="ppaction://hlinksldjump" highlightClick="1"/>
          </p:cNvPr>
          <p:cNvSpPr/>
          <p:nvPr/>
        </p:nvSpPr>
        <p:spPr>
          <a:xfrm>
            <a:off x="6237312" y="8676456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E:\что лишние (игры)\hello_html_m44654ec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664" y="3563888"/>
            <a:ext cx="6130925" cy="4667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4567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2816" y="61156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 «Найди лишний предмет»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28800" y="1331640"/>
            <a:ext cx="3429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письмо принёс и эту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Интересную газету.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Угадайте, кто же он?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Он, ребята …</a:t>
            </a:r>
            <a:r>
              <a:rPr lang="ru-RU" sz="2000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Почтальон)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E:\что лишние (игры)\hello_html_5c1528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664" y="3347864"/>
            <a:ext cx="6130925" cy="4667250"/>
          </a:xfrm>
          <a:prstGeom prst="rect">
            <a:avLst/>
          </a:prstGeom>
          <a:noFill/>
        </p:spPr>
      </p:pic>
      <p:sp>
        <p:nvSpPr>
          <p:cNvPr id="9" name="Управляющая кнопка: назад 8">
            <a:hlinkClick r:id="rId3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567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2816" y="61156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 «Найди лишний предмет»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6752" y="1331640"/>
            <a:ext cx="49685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Есть у Андрюши старший брат –</a:t>
            </a:r>
            <a:b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Отличной выправки солдат.</a:t>
            </a:r>
            <a:b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Несет он службу, но притом</a:t>
            </a:r>
            <a:b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Вооружен водой, багром.</a:t>
            </a:r>
            <a:b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на посту в мороз и в зной.</a:t>
            </a:r>
            <a:b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Скажите, кто же он такой?    </a:t>
            </a: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(Пожарный)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E:\что лишние (игры)\hello_html_mf0fad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664" y="3563888"/>
            <a:ext cx="6130925" cy="4667250"/>
          </a:xfrm>
          <a:prstGeom prst="rect">
            <a:avLst/>
          </a:prstGeom>
          <a:noFill/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567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2816" y="61156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 «Найди лишний предмет»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6752" y="1331640"/>
            <a:ext cx="49685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в дни болезней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Всех полезней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лечит нас от всех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Болезней?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(Врач)</a:t>
            </a: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E:\что лишние (игры)\vrach-e16240065675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672" y="3707904"/>
            <a:ext cx="6149212" cy="4680520"/>
          </a:xfrm>
          <a:prstGeom prst="rect">
            <a:avLst/>
          </a:prstGeom>
          <a:noFill/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567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2816" y="61156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 «Найди лишний предмет»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6752" y="1331640"/>
            <a:ext cx="49685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Мелом пишет и рисует,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с ошибками воюет,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 думать, размышлять,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его, ребята, звать?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(Учитель)</a:t>
            </a: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E:\что лишние (игры)\9bcb78848cb72a832be92098a032ad26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648" y="3275856"/>
            <a:ext cx="6264696" cy="4691562"/>
          </a:xfrm>
          <a:prstGeom prst="rect">
            <a:avLst/>
          </a:prstGeom>
          <a:noFill/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567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2816" y="61156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 «Найди лишний предмет»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6752" y="1331640"/>
            <a:ext cx="49685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Ходит в белом колпаке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поварёшкою в руке.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 готовит нам обед: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Кашу, щи и винегрет.           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(Повар)</a:t>
            </a: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E:\что лишние (игры)\L1Hg-21rsp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664" y="3563888"/>
            <a:ext cx="6068073" cy="4626906"/>
          </a:xfrm>
          <a:prstGeom prst="rect">
            <a:avLst/>
          </a:prstGeom>
          <a:noFill/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567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2816" y="61156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 «Найди лишний предмет»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6752" y="1331641"/>
            <a:ext cx="49685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Заменяют в садике они маму крошечкам.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ними дети не скучают у окошечка,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играют, обучаются полезному,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идут навстречу миру интересному!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тихий час они не отдыхают,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Малышей, малышек нежно укрывают.</a:t>
            </a: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(Воспитатель)</a:t>
            </a: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E:\что лишние (игры)\cEkSCi7HyH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80" y="3707904"/>
            <a:ext cx="5976664" cy="4552538"/>
          </a:xfrm>
          <a:prstGeom prst="rect">
            <a:avLst/>
          </a:prstGeom>
          <a:noFill/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567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0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214346"/>
            <a:ext cx="6858000" cy="93583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353485">
            <a:off x="635269" y="263535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Профессии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AutoShape 5" descr="https://yt3.ggpht.com/ytc/AKedOLQI_eZ_QcRqZB4U8yh0TcAMBI2SmrOvqFZK_shh=s900-c-k-c0x00ffffff-no-rj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68960" y="6012160"/>
            <a:ext cx="5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0968" y="7164288"/>
            <a:ext cx="504000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7" descr="https://digicollect.com/assets/images/icons/basket-or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68960" y="6588224"/>
            <a:ext cx="540000" cy="540000"/>
          </a:xfrm>
          <a:prstGeom prst="rect">
            <a:avLst/>
          </a:prstGeom>
          <a:noFill/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0968" y="7740352"/>
            <a:ext cx="504000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1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33256" y="5508104"/>
            <a:ext cx="4159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18">
            <a:hlinkClick r:id="" action="ppaction://hlinkshowjump?jump=lastslide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28800" y="3203848"/>
            <a:ext cx="4159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5" name="AutoShape 21" descr="https://flyclipart.com/thumb2/fire-firefighter-hose-icon-with-png-and-vector-format-for-free-759967.png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7" name="AutoShape 23" descr="https://flyclipart.com/thumb2/fire-firefighter-hose-icon-with-png-and-vector-format-for-free-759967.png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9" name="AutoShape 25" descr="https://flyclipart.com/thumb2/fire-firefighter-hose-icon-with-png-and-vector-format-for-free-759967.png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1" name="AutoShape 27" descr="https://flyclipart.com/thumb2/fire-firefighter-hose-icon-with-png-and-vector-format-for-free-759967.png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3" name="AutoShape 29" descr="https://yt3.ggpht.com/ytc/AMLnZu_6r8DJZqbPSqLpZdfgzUOWaOA6U57Q-JBYvoMcFw=s900-c-k-c0x00ffffff-no-rj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5" name="AutoShape 31" descr="https://yt3.ggpht.com/ytc/AMLnZu_6r8DJZqbPSqLpZdfgzUOWaOA6U57Q-JBYvoMcFw=s900-c-k-c0x00ffffff-no-rj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7" name="AutoShape 33" descr="https://yt3.ggpht.com/ytc/AMLnZu_6r8DJZqbPSqLpZdfgzUOWaOA6U57Q-JBYvoMcFw=s900-c-k-c0x00ffffff-no-rj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9" name="AutoShape 35" descr="https://yt3.ggpht.com/ytc/AMLnZu_6r8DJZqbPSqLpZdfgzUOWaOA6U57Q-JBYvoMcFw=s900-c-k-c0x00ffffff-no-rj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8" name="Picture 3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68960" y="8316416"/>
            <a:ext cx="5400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8632" y="7164288"/>
            <a:ext cx="50405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TextBox 50"/>
          <p:cNvSpPr txBox="1"/>
          <p:nvPr/>
        </p:nvSpPr>
        <p:spPr>
          <a:xfrm>
            <a:off x="3645024" y="608416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573016" y="6588224"/>
            <a:ext cx="1152128" cy="369332"/>
          </a:xfrm>
          <a:prstGeom prst="rect">
            <a:avLst/>
          </a:prstGeom>
          <a:solidFill>
            <a:srgbClr val="D4E43C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Продавец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717032" y="723629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Врач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45024" y="781236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Лесник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645024" y="838842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Пожарный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301208" y="723629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Тракторист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" name="Picture 46" descr="https://www.pinclipart.com/picdir/big/575-5751242_light-brown-star-svg-clip-arts-red-and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97152" y="6732240"/>
            <a:ext cx="378370" cy="360040"/>
          </a:xfrm>
          <a:prstGeom prst="ellipse">
            <a:avLst/>
          </a:prstGeom>
          <a:ln w="317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3" name="TextBox 62"/>
          <p:cNvSpPr txBox="1"/>
          <p:nvPr/>
        </p:nvSpPr>
        <p:spPr>
          <a:xfrm>
            <a:off x="5301208" y="666023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Военный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" name="Picture 4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25144" y="6156176"/>
            <a:ext cx="459383" cy="45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TextBox 65"/>
          <p:cNvSpPr txBox="1"/>
          <p:nvPr/>
        </p:nvSpPr>
        <p:spPr>
          <a:xfrm>
            <a:off x="5229200" y="6156176"/>
            <a:ext cx="16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Полицейский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74" name="Picture 50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97152" y="7740352"/>
            <a:ext cx="43204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TextBox 70"/>
          <p:cNvSpPr txBox="1"/>
          <p:nvPr/>
        </p:nvSpPr>
        <p:spPr>
          <a:xfrm>
            <a:off x="5301208" y="781236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Почтальон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2" descr="Магазин Картинки Для Детей Дошкольного Возраста (140 картинок) 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Магазин Картинки Для Детей Дошкольного Возраста (140 картинок) 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5" descr="C:\Users\Заведующая\Downloads\maket_dvukhstoronniy_shkola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65104" y="2483768"/>
            <a:ext cx="654342" cy="4907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7" name="Picture 17" descr="C:\Users\Заведующая\Desktop\8v5s8ecMt29C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356992" y="1979712"/>
            <a:ext cx="734791" cy="4286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8" name="Picture 3" descr="C:\Users\Заведующая\Desktop\3bimPhoQo1_KlxnlNrdeB88XubSroggwliVZkouGeze_l7EBxJOewB4YzsjBCx-0CPsp4vDRw6OYnfZjYpB3xC5M.jp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/>
          <a:srcRect t="15385" b="7691"/>
          <a:stretch>
            <a:fillRect/>
          </a:stretch>
        </p:blipFill>
        <p:spPr bwMode="auto">
          <a:xfrm>
            <a:off x="2276872" y="6948264"/>
            <a:ext cx="504056" cy="3877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9" name="Рисунок 38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928" y="3203848"/>
            <a:ext cx="792088" cy="5040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" name="Рисунок 39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33" y="3689084"/>
            <a:ext cx="792088" cy="4508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" name="Рисунок 40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032" y="899592"/>
            <a:ext cx="550279" cy="4103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2" name="Рисунок 41">
            <a:hlinkClick r:id="rId24" action="ppaction://hlinksldjump"/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088" y="1475656"/>
            <a:ext cx="531890" cy="3296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3" name="Picture 2" descr="https://static.wikia.nocookie.net/sova/images/c/c3/%D0%A3%D1%87%D0%B0%D1%81%D1%82%D0%BE%D0%BA_.jpg/revision/latest/scale-to-width-down/1200?cb=20201129202743&amp;path-prefix=ru">
            <a:hlinkClick r:id="rId26" action="ppaction://hlinksldjump"/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128" y="611560"/>
            <a:ext cx="372841" cy="2621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 descr="C:\Users\Заведующая\Desktop\3bimPhoQo1_KlxnlNrdeB88XubSroggwliVZkouGeze_l7EBxJOewB4YzsjBCx-0CPsp4vDRw6OYnfZjYpB3xC5M.jp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28" cstate="print"/>
          <a:srcRect t="15385" b="7691"/>
          <a:stretch>
            <a:fillRect/>
          </a:stretch>
        </p:blipFill>
        <p:spPr bwMode="auto">
          <a:xfrm>
            <a:off x="1124744" y="5868144"/>
            <a:ext cx="554463" cy="4265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5" name="Picture 3" descr="C:\Users\Заведующая\Desktop\3bimPhoQo1_KlxnlNrdeB88XubSroggwliVZkouGeze_l7EBxJOewB4YzsjBCx-0CPsp4vDRw6OYnfZjYpB3xC5M.jp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29" cstate="print"/>
          <a:srcRect t="15385" b="7691"/>
          <a:stretch>
            <a:fillRect/>
          </a:stretch>
        </p:blipFill>
        <p:spPr bwMode="auto">
          <a:xfrm>
            <a:off x="3212976" y="4699399"/>
            <a:ext cx="576064" cy="4431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6" name="Picture 3" descr="C:\Users\Заведующая\Desktop\3bimPhoQo1_KlxnlNrdeB88XubSroggwliVZkouGeze_l7EBxJOewB4YzsjBCx-0CPsp4vDRw6OYnfZjYpB3xC5M.jp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28" cstate="print"/>
          <a:srcRect t="15385" b="7691"/>
          <a:stretch>
            <a:fillRect/>
          </a:stretch>
        </p:blipFill>
        <p:spPr bwMode="auto">
          <a:xfrm>
            <a:off x="3356992" y="2699792"/>
            <a:ext cx="554463" cy="4265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42" name="Picture 2" descr="Здание банка рисунок."/>
          <p:cNvPicPr>
            <a:picLocks noChangeAspect="1" noChangeArrowheads="1"/>
          </p:cNvPicPr>
          <p:nvPr/>
        </p:nvPicPr>
        <p:blipFill>
          <a:blip r:embed="rId30" cstate="print"/>
          <a:srcRect l="25200" r="18101"/>
          <a:stretch>
            <a:fillRect/>
          </a:stretch>
        </p:blipFill>
        <p:spPr bwMode="auto">
          <a:xfrm>
            <a:off x="4581128" y="1835696"/>
            <a:ext cx="502331" cy="4983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44" name="Picture 4" descr="https://cdn1.iconfinder.com/data/icons/publix/128/police-512.png">
            <a:hlinkClick r:id="rId31" action="ppaction://hlinksldjump"/>
          </p:cNvPr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404664" y="6588224"/>
            <a:ext cx="576064" cy="5760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2816" y="61156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 «Найди лишний предмет»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6752" y="1331641"/>
            <a:ext cx="49685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A424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Хулиганит если кто-то,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A424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 тогда его работа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A424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Беспорядок прекратить,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3A424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 покой всегда хранить.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3A424D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(Полицейский)</a:t>
            </a:r>
          </a:p>
        </p:txBody>
      </p:sp>
      <p:pic>
        <p:nvPicPr>
          <p:cNvPr id="33794" name="Picture 2" descr="E:\что лишние (игры)\policeiskii-e16240067689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648" y="3419872"/>
            <a:ext cx="6326848" cy="4815730"/>
          </a:xfrm>
          <a:prstGeom prst="rect">
            <a:avLst/>
          </a:prstGeom>
          <a:noFill/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567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2816" y="61156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 «Найди лишний предмет»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6752" y="1331641"/>
            <a:ext cx="49685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Смелым, сильным должен быть,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Крепко Родину любить.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Друзьям помогать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врага народ защищать.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(Военный)</a:t>
            </a: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E:\что лишние (игры)\bVsDAAs72s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664" y="3635896"/>
            <a:ext cx="5976664" cy="4552538"/>
          </a:xfrm>
          <a:prstGeom prst="rect">
            <a:avLst/>
          </a:prstGeom>
          <a:noFill/>
        </p:spPr>
      </p:pic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567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2816" y="611560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 «Найди лишний предмет»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6752" y="1331641"/>
            <a:ext cx="49685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Он природу охраняет,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Браконьеров прогоняет,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 зимою у кормушек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гости ждёт лесных зверюшек.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(Лесник)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зад 6">
            <a:hlinkClick r:id="rId2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C:\Users\Заведующая\Desktop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8" y="3357554"/>
            <a:ext cx="5940706" cy="42148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4567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Заведующая\Downloads\maket_dvukhstoronniy_shkol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16" y="142844"/>
            <a:ext cx="2643206" cy="1982406"/>
          </a:xfrm>
          <a:prstGeom prst="rect">
            <a:avLst/>
          </a:prstGeom>
          <a:noFill/>
        </p:spPr>
      </p:pic>
      <p:pic>
        <p:nvPicPr>
          <p:cNvPr id="16386" name="Picture 2" descr="C:\Users\Заведующая\Desktop\9df1f818561ec5351d53dde48f13617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04" y="2786050"/>
            <a:ext cx="1512006" cy="14318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387" name="Picture 3" descr="C:\Users\Заведующая\Desktop\maxresdefau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48880" y="4499992"/>
            <a:ext cx="2072323" cy="12412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389" name="AutoShape 5" descr="https://avatars.mds.yandex.net/i?id=8ab4d0e46daaa6872318c54e37f94e2c_l-4080206-images-thumbs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0" name="Picture 6" descr="C:\Users\Заведующая\Downloads\Chef.jpg"/>
          <p:cNvPicPr>
            <a:picLocks noChangeAspect="1" noChangeArrowheads="1"/>
          </p:cNvPicPr>
          <p:nvPr/>
        </p:nvPicPr>
        <p:blipFill>
          <a:blip r:embed="rId5" cstate="print"/>
          <a:srcRect r="21180"/>
          <a:stretch>
            <a:fillRect/>
          </a:stretch>
        </p:blipFill>
        <p:spPr bwMode="auto">
          <a:xfrm>
            <a:off x="571480" y="7072330"/>
            <a:ext cx="1512805" cy="12858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391" name="Picture 7" descr="C:\Users\Заведующая\Desktop\bnsH_vAh7H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22" y="2786050"/>
            <a:ext cx="1723169" cy="12858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392" name="Picture 8" descr="C:\Users\Заведующая\Desktop\cleaning-company-staff-in-uniform-vector-21152215.jpg"/>
          <p:cNvPicPr>
            <a:picLocks noChangeAspect="1" noChangeArrowheads="1"/>
          </p:cNvPicPr>
          <p:nvPr/>
        </p:nvPicPr>
        <p:blipFill>
          <a:blip r:embed="rId7" cstate="print"/>
          <a:srcRect l="18790" t="2343" r="9104" b="11718"/>
          <a:stretch>
            <a:fillRect/>
          </a:stretch>
        </p:blipFill>
        <p:spPr bwMode="auto">
          <a:xfrm>
            <a:off x="4941168" y="4572000"/>
            <a:ext cx="1143008" cy="1785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393" name="Picture 9" descr="C:\Users\Заведующая\Desktop\RnO3PIQzRJ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08920" y="6300192"/>
            <a:ext cx="1354989" cy="17145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395" name="AutoShape 11" descr="https://pic.rutubelist.ru/video/96/bb/96bb7ea30e38cc320456b6ec89c2fae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6" name="Picture 12" descr="C:\Users\Заведующая\Desktop\1669950833_6-indasil-club-p-risunok-elektrik-dlya-detei-vkontakte-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479" y="4714876"/>
            <a:ext cx="1238259" cy="18573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398" name="AutoShape 14" descr="https://pic.rutubelist.ru/video/96/bb/96bb7ea30e38cc320456b6ec89c2fae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00" name="AutoShape 16" descr="https://pic.rutubelist.ru/video/96/bb/96bb7ea30e38cc320456b6ec89c2fae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401" name="Picture 17"/>
          <p:cNvPicPr>
            <a:picLocks noChangeAspect="1" noChangeArrowheads="1"/>
          </p:cNvPicPr>
          <p:nvPr/>
        </p:nvPicPr>
        <p:blipFill>
          <a:blip r:embed="rId10" cstate="print"/>
          <a:srcRect l="19922" t="16845" r="19726" b="9912"/>
          <a:stretch>
            <a:fillRect/>
          </a:stretch>
        </p:blipFill>
        <p:spPr bwMode="auto">
          <a:xfrm>
            <a:off x="4786322" y="6929454"/>
            <a:ext cx="1324427" cy="12858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Users\Заведующая\Desktop\6e337a8CCNw.jpg"/>
          <p:cNvPicPr>
            <a:picLocks noChangeAspect="1" noChangeArrowheads="1"/>
          </p:cNvPicPr>
          <p:nvPr/>
        </p:nvPicPr>
        <p:blipFill>
          <a:blip r:embed="rId11" cstate="print"/>
          <a:srcRect t="15434" b="20316"/>
          <a:stretch>
            <a:fillRect/>
          </a:stretch>
        </p:blipFill>
        <p:spPr bwMode="auto">
          <a:xfrm>
            <a:off x="2348880" y="2411760"/>
            <a:ext cx="2048228" cy="15490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476672" y="233975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Учитель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08920" y="19797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Директор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13176" y="226774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Секретарь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6672" y="428396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Электрик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08920" y="406794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Бухгалтер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8680" y="666023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Повар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69160" y="413995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Уборщица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36912" y="586814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Дворник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97152" y="644420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Сантехник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Управляющая кнопка: назад 24">
            <a:hlinkClick r:id="" action="ppaction://hlinkshowjump?jump=previousslide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AutoShape 5" descr="https://avatars.mds.yandex.net/i?id=8ab4d0e46daaa6872318c54e37f94e2c_l-4080206-images-thumbs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5" name="AutoShape 11" descr="https://pic.rutubelist.ru/video/96/bb/96bb7ea30e38cc320456b6ec89c2fae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8" name="AutoShape 14" descr="https://pic.rutubelist.ru/video/96/bb/96bb7ea30e38cc320456b6ec89c2fae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400" name="AutoShape 16" descr="https://pic.rutubelist.ru/video/96/bb/96bb7ea30e38cc320456b6ec89c2fae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0" name="Picture 2" descr="C:\Users\Заведующая\Desktop\-EsumqLX6t8.jpg"/>
          <p:cNvPicPr>
            <a:picLocks noChangeAspect="1" noChangeArrowheads="1"/>
          </p:cNvPicPr>
          <p:nvPr/>
        </p:nvPicPr>
        <p:blipFill>
          <a:blip r:embed="rId2" cstate="print"/>
          <a:srcRect t="14815" b="14813"/>
          <a:stretch>
            <a:fillRect/>
          </a:stretch>
        </p:blipFill>
        <p:spPr bwMode="auto">
          <a:xfrm>
            <a:off x="620688" y="1475656"/>
            <a:ext cx="1376945" cy="13573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3012" name="AutoShape 4" descr="https://sun9-23.userapi.com/impf/c837422/v837422947/62626/qgqLHLCdmEw.jpg?size=771x1080&amp;quality=96&amp;sign=be8ec78965b161eb2c0a0415281ce272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3" name="Picture 5" descr="C:\Users\Заведующая\Desktop\qgqLHLCdmEw.jpg"/>
          <p:cNvPicPr>
            <a:picLocks noChangeAspect="1" noChangeArrowheads="1"/>
          </p:cNvPicPr>
          <p:nvPr/>
        </p:nvPicPr>
        <p:blipFill>
          <a:blip r:embed="rId3" cstate="print"/>
          <a:srcRect b="4530"/>
          <a:stretch>
            <a:fillRect/>
          </a:stretch>
        </p:blipFill>
        <p:spPr bwMode="auto">
          <a:xfrm>
            <a:off x="2852936" y="1835696"/>
            <a:ext cx="1335471" cy="1785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3014" name="Picture 6" descr="C:\Users\Заведующая\Desktop\VZ4VRwd0dk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3216" y="6372200"/>
            <a:ext cx="1195284" cy="1785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3015" name="Picture 7" descr="C:\Users\Заведующая\Desktop\679xIRQk72c.jpg"/>
          <p:cNvPicPr>
            <a:picLocks noChangeAspect="1" noChangeArrowheads="1"/>
          </p:cNvPicPr>
          <p:nvPr/>
        </p:nvPicPr>
        <p:blipFill>
          <a:blip r:embed="rId5" cstate="print"/>
          <a:srcRect t="21385" b="17026"/>
          <a:stretch>
            <a:fillRect/>
          </a:stretch>
        </p:blipFill>
        <p:spPr bwMode="auto">
          <a:xfrm>
            <a:off x="4941168" y="1475656"/>
            <a:ext cx="1490495" cy="12858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3016" name="Picture 8" descr="C:\Users\Заведующая\Desktop\G4eKHaoxJLI.jpg"/>
          <p:cNvPicPr>
            <a:picLocks noChangeAspect="1" noChangeArrowheads="1"/>
          </p:cNvPicPr>
          <p:nvPr/>
        </p:nvPicPr>
        <p:blipFill>
          <a:blip r:embed="rId6" cstate="print"/>
          <a:srcRect b="5767"/>
          <a:stretch>
            <a:fillRect/>
          </a:stretch>
        </p:blipFill>
        <p:spPr bwMode="auto">
          <a:xfrm>
            <a:off x="1988840" y="4355976"/>
            <a:ext cx="1357322" cy="16030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6" name="Picture 8" descr="C:\Users\Заведующая\Desktop\ZnlcAzPfwrs.jpg"/>
          <p:cNvPicPr>
            <a:picLocks noChangeAspect="1" noChangeArrowheads="1"/>
          </p:cNvPicPr>
          <p:nvPr/>
        </p:nvPicPr>
        <p:blipFill>
          <a:blip r:embed="rId7" cstate="print"/>
          <a:srcRect l="12646" t="4861" r="6615" b="6249"/>
          <a:stretch>
            <a:fillRect/>
          </a:stretch>
        </p:blipFill>
        <p:spPr bwMode="auto">
          <a:xfrm>
            <a:off x="404664" y="3635896"/>
            <a:ext cx="1224136" cy="17627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7" name="Picture 9" descr="C:\Users\Заведующая\Desktop\-HOp51GJu8k.jpg"/>
          <p:cNvPicPr>
            <a:picLocks noChangeAspect="1" noChangeArrowheads="1"/>
          </p:cNvPicPr>
          <p:nvPr/>
        </p:nvPicPr>
        <p:blipFill>
          <a:blip r:embed="rId8" cstate="print"/>
          <a:srcRect t="11111" b="5556"/>
          <a:stretch>
            <a:fillRect/>
          </a:stretch>
        </p:blipFill>
        <p:spPr bwMode="auto">
          <a:xfrm>
            <a:off x="3645024" y="4355976"/>
            <a:ext cx="1285884" cy="15716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9" name="Picture 11" descr="C:\Users\Заведующая\Desktop\qVahBgbsKV4.jpg"/>
          <p:cNvPicPr>
            <a:picLocks noChangeAspect="1" noChangeArrowheads="1"/>
          </p:cNvPicPr>
          <p:nvPr/>
        </p:nvPicPr>
        <p:blipFill>
          <a:blip r:embed="rId9" cstate="print"/>
          <a:srcRect t="13889" r="6615" b="15277"/>
          <a:stretch>
            <a:fillRect/>
          </a:stretch>
        </p:blipFill>
        <p:spPr bwMode="auto">
          <a:xfrm>
            <a:off x="3645024" y="6804248"/>
            <a:ext cx="1356752" cy="16430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60" name="Picture 12" descr="C:\Users\Заведующая\Desktop\xQhzW7KaNq8.jpg"/>
          <p:cNvPicPr>
            <a:picLocks noChangeAspect="1" noChangeArrowheads="1"/>
          </p:cNvPicPr>
          <p:nvPr/>
        </p:nvPicPr>
        <p:blipFill>
          <a:blip r:embed="rId10" cstate="print"/>
          <a:srcRect l="14980" t="8333" r="11089" b="7639"/>
          <a:stretch>
            <a:fillRect/>
          </a:stretch>
        </p:blipFill>
        <p:spPr bwMode="auto">
          <a:xfrm>
            <a:off x="404664" y="6372200"/>
            <a:ext cx="1143008" cy="18197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61" name="Picture 13" descr="C:\Users\Заведующая\Desktop\kYXaovBCV28.jpg"/>
          <p:cNvPicPr>
            <a:picLocks noChangeAspect="1" noChangeArrowheads="1"/>
          </p:cNvPicPr>
          <p:nvPr/>
        </p:nvPicPr>
        <p:blipFill>
          <a:blip r:embed="rId11" cstate="print"/>
          <a:srcRect t="10416" b="12500"/>
          <a:stretch>
            <a:fillRect/>
          </a:stretch>
        </p:blipFill>
        <p:spPr bwMode="auto">
          <a:xfrm>
            <a:off x="1916832" y="6804248"/>
            <a:ext cx="1399919" cy="16561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64" name="Picture 16" descr="C:\Users\Заведующая\Desktop\картинки\BWiJ32oFJCU.jpg"/>
          <p:cNvPicPr>
            <a:picLocks noChangeAspect="1" noChangeArrowheads="1"/>
          </p:cNvPicPr>
          <p:nvPr/>
        </p:nvPicPr>
        <p:blipFill>
          <a:blip r:embed="rId12" cstate="print"/>
          <a:srcRect l="11089" t="12500" r="9144" b="8333"/>
          <a:stretch>
            <a:fillRect/>
          </a:stretch>
        </p:blipFill>
        <p:spPr bwMode="auto">
          <a:xfrm>
            <a:off x="5301208" y="3563888"/>
            <a:ext cx="1285884" cy="17876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65" name="Picture 17" descr="C:\Users\Заведующая\Desktop\8v5s8ecMt29C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57430" y="214282"/>
            <a:ext cx="2357454" cy="1034628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852936" y="140364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Врач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2696" y="97160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Воспитатель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13176" y="97160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Заведующий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8640" y="2915816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Рабочий по стирке белья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69160" y="2843808"/>
            <a:ext cx="1988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Музыкальный руководитель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16832" y="385192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Повар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0648" y="579613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Дворник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44824" y="630019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Слесарь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45024" y="6084168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Инструктор по ФИЗО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45024" y="3707904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Помощник воспитателя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29200" y="586814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Завхоз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Управляющая кнопка: назад 30">
            <a:hlinkClick r:id="rId16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http://bishelp.ru/sites/default/files/users/79480/content/4_-_magazinchi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 descr="C:\Users\Заведующая\Desktop\3bimPhoQo1_KlxnlNrdeB88XubSroggwliVZkouGeze_l7EBxJOewB4YzsjBCx-0CPsp4vDRw6OYnfZjYpB3xC5M.jpg"/>
          <p:cNvPicPr>
            <a:picLocks noChangeAspect="1" noChangeArrowheads="1"/>
          </p:cNvPicPr>
          <p:nvPr/>
        </p:nvPicPr>
        <p:blipFill>
          <a:blip r:embed="rId2" cstate="print"/>
          <a:srcRect t="15385" b="7691"/>
          <a:stretch>
            <a:fillRect/>
          </a:stretch>
        </p:blipFill>
        <p:spPr bwMode="auto">
          <a:xfrm>
            <a:off x="2636912" y="251520"/>
            <a:ext cx="1931676" cy="1485923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20" y="2195736"/>
            <a:ext cx="2136507" cy="16711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056" y="2195736"/>
            <a:ext cx="2022224" cy="16561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12" y="4572000"/>
            <a:ext cx="2160240" cy="19047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064" y="4572000"/>
            <a:ext cx="2057408" cy="18458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831"/>
          <a:stretch>
            <a:fillRect/>
          </a:stretch>
        </p:blipFill>
        <p:spPr>
          <a:xfrm>
            <a:off x="2727158" y="7020272"/>
            <a:ext cx="1837617" cy="1800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908720" y="176368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Директор магазина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93096" y="176368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Продавец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68760" y="406794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Кассир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65104" y="406794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Охранник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96952" y="658822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Уборщица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назад 13">
            <a:hlinkClick r:id="rId9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08" y="395536"/>
            <a:ext cx="3816424" cy="20882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3419872"/>
            <a:ext cx="2160240" cy="24094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692" y="3275856"/>
            <a:ext cx="2643514" cy="24482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792" y="6516216"/>
            <a:ext cx="3569567" cy="20035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276872" y="32352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Больница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80728" y="284380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Врач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9120" y="277180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Медсестра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64904" y="601216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Санитар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назад 9">
            <a:hlinkClick r:id="rId8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08" y="395536"/>
            <a:ext cx="3861048" cy="2197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https://coolsen.ru/wp-content/uploads/2021/12/66-20211205_22255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6712" y="3419872"/>
            <a:ext cx="2564904" cy="19236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5064" y="3131840"/>
            <a:ext cx="2016224" cy="21494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7" name="Picture 7" descr="https://luckclub.ru/images/luckclub/2021/08/akep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12776" y="6012160"/>
            <a:ext cx="4437787" cy="2016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20688" y="284380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Водитель пожарной машины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77072" y="262778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Диспетчер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08920" y="550810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Пожарный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назад 9">
            <a:hlinkClick r:id="rId7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wikia.nocookie.net/sova/images/c/c3/%D0%A3%D1%87%D0%B0%D1%81%D1%82%D0%BE%D0%BA_.jpg/revision/latest/scale-to-width-down/1200?cb=20201129202743&amp;path-prefix=r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824" y="395535"/>
            <a:ext cx="3240360" cy="22783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gas-kvas.com/uploads/posts/2023-02/1676554170_gas-kvas-com-p-detskii-risunok-politseiskogo-v-forme-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688" y="3491880"/>
            <a:ext cx="2859666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100" name="AutoShape 4" descr="https://top-fon.com/uploads/posts/2023-01/1674726822_top-fon-com-p-fon-dlya-prezentatsii-na-temu-politsiya-20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80728" y="298782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Инспектор ГБДД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21088" y="507605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Полицейский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7032" y="5580112"/>
            <a:ext cx="2584130" cy="259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Управляющая кнопка: назад 7">
            <a:hlinkClick r:id="rId6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856" y="395536"/>
            <a:ext cx="3024336" cy="2255446"/>
          </a:xfrm>
          <a:prstGeom prst="rect">
            <a:avLst/>
          </a:prstGeom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2816" y="3347864"/>
            <a:ext cx="1728192" cy="17281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 l="5714" t="2232"/>
          <a:stretch>
            <a:fillRect/>
          </a:stretch>
        </p:blipFill>
        <p:spPr bwMode="auto">
          <a:xfrm>
            <a:off x="836712" y="5796136"/>
            <a:ext cx="3153274" cy="20882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9" name="Picture 7" descr="E:\картинки 2\почта\mail-car-vector-95693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2371"/>
          <a:stretch>
            <a:fillRect/>
          </a:stretch>
        </p:blipFill>
        <p:spPr bwMode="auto">
          <a:xfrm>
            <a:off x="4437112" y="2555776"/>
            <a:ext cx="1474911" cy="1008112"/>
          </a:xfrm>
          <a:prstGeom prst="rect">
            <a:avLst/>
          </a:prstGeom>
          <a:noFill/>
        </p:spPr>
      </p:pic>
      <p:pic>
        <p:nvPicPr>
          <p:cNvPr id="3080" name="Picture 8" descr="E:\картинки 2\почта\poshta-03.jpg"/>
          <p:cNvPicPr>
            <a:picLocks noChangeAspect="1" noChangeArrowheads="1"/>
          </p:cNvPicPr>
          <p:nvPr/>
        </p:nvPicPr>
        <p:blipFill>
          <a:blip r:embed="rId6" cstate="print"/>
          <a:srcRect l="15817" t="18547" r="16395" b="15991"/>
          <a:stretch>
            <a:fillRect/>
          </a:stretch>
        </p:blipFill>
        <p:spPr bwMode="auto">
          <a:xfrm>
            <a:off x="4437112" y="4499992"/>
            <a:ext cx="1584176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581128" y="399593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Почтальон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88840" y="277180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Почтальон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33528" y="414833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Почтальон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назад 9">
            <a:hlinkClick r:id="rId8" action="ppaction://hlinksldjump" highlightClick="1"/>
          </p:cNvPr>
          <p:cNvSpPr/>
          <p:nvPr/>
        </p:nvSpPr>
        <p:spPr>
          <a:xfrm>
            <a:off x="6309320" y="8748464"/>
            <a:ext cx="28803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541</TotalTime>
  <Words>350</Words>
  <Application>Microsoft Office PowerPoint</Application>
  <PresentationFormat>Экран (4:3)</PresentationFormat>
  <Paragraphs>112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Заведующая</cp:lastModifiedBy>
  <cp:revision>60</cp:revision>
  <dcterms:created xsi:type="dcterms:W3CDTF">2023-10-12T14:46:10Z</dcterms:created>
  <dcterms:modified xsi:type="dcterms:W3CDTF">2023-10-29T08:01:16Z</dcterms:modified>
</cp:coreProperties>
</file>