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4" r:id="rId4"/>
    <p:sldId id="258" r:id="rId5"/>
    <p:sldId id="277" r:id="rId6"/>
    <p:sldId id="272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73" r:id="rId16"/>
    <p:sldId id="276" r:id="rId17"/>
    <p:sldId id="278" r:id="rId18"/>
    <p:sldId id="271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368" autoAdjust="0"/>
    <p:restoredTop sz="94660"/>
  </p:normalViewPr>
  <p:slideViewPr>
    <p:cSldViewPr>
      <p:cViewPr>
        <p:scale>
          <a:sx n="80" d="100"/>
          <a:sy n="80" d="100"/>
        </p:scale>
        <p:origin x="-85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B87A6E-6BC0-4EEE-ACEE-126267230F87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5FF85F-2E1D-4CEE-8804-24E06D3E8C2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28599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ПРОЕКТНАЯ ДЕЯТЕЛЬНОСТЬ: РАЗВИТИЕ, ВОСПИТАНИЕ, СОЦИАЛИЗАЦИЯ ОБУЧАЮЩИХСЯ С ОВЗ.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ЛОЖЬ. ДА В НЕЙ НАМЕК.</a:t>
            </a:r>
            <a:endParaRPr lang="ru-RU" dirty="0"/>
          </a:p>
        </p:txBody>
      </p:sp>
      <p:pic>
        <p:nvPicPr>
          <p:cNvPr id="2050" name="Picture 2" descr="C:\Users\user\Desktop\Кропачева\IMG_9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69728" y="2169901"/>
            <a:ext cx="5357826" cy="4018371"/>
          </a:xfrm>
          <a:prstGeom prst="rect">
            <a:avLst/>
          </a:prstGeom>
          <a:noFill/>
        </p:spPr>
      </p:pic>
      <p:pic>
        <p:nvPicPr>
          <p:cNvPr id="2051" name="Picture 3" descr="C:\Users\user\Desktop\Кропачева\IMG_9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67117" y="1619238"/>
            <a:ext cx="3238523" cy="2428892"/>
          </a:xfrm>
          <a:prstGeom prst="rect">
            <a:avLst/>
          </a:prstGeom>
          <a:noFill/>
        </p:spPr>
      </p:pic>
      <p:pic>
        <p:nvPicPr>
          <p:cNvPr id="2052" name="Picture 4" descr="C:\Users\user\Desktop\Кропачева\IMG_9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60297" y="3774297"/>
            <a:ext cx="3524232" cy="264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л час ПРЕДАНЬЕ СТАРИНЫ ГЛУБОКОЙ\3б\WP_20180907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34957"/>
            <a:ext cx="3500462" cy="6223044"/>
          </a:xfrm>
          <a:prstGeom prst="rect">
            <a:avLst/>
          </a:prstGeom>
          <a:noFill/>
        </p:spPr>
      </p:pic>
      <p:pic>
        <p:nvPicPr>
          <p:cNvPr id="3075" name="Picture 3" descr="C:\Users\user\Desktop\кл час ПРЕДАНЬЕ СТАРИНЫ ГЛУБОКОЙ\3б\WP_20180907_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35014"/>
            <a:ext cx="3500430" cy="6222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- МУДРОСТЬ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«Сказка о рыбаке и рыбке»//Эпизод из жития Спиридона </a:t>
            </a:r>
            <a:r>
              <a:rPr lang="ru-RU" dirty="0" err="1" smtClean="0"/>
              <a:t>Тримифунтского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«Аленький цветочек»//Житие Ксении Петербургской.</a:t>
            </a:r>
          </a:p>
          <a:p>
            <a:r>
              <a:rPr lang="ru-RU" dirty="0" smtClean="0"/>
              <a:t>«Былина об Илье Муромце// Житие Святого Ильи Муромца.</a:t>
            </a:r>
          </a:p>
          <a:p>
            <a:r>
              <a:rPr lang="ru-RU" dirty="0" smtClean="0"/>
              <a:t>«Снежная королева»//Притча о блудном сыне.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ДОРОГИ ДОБРА.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Доброта в </a:t>
            </a:r>
            <a:r>
              <a:rPr lang="ru-RU" dirty="0" smtClean="0">
                <a:solidFill>
                  <a:srgbClr val="FF0000"/>
                </a:solidFill>
              </a:rPr>
              <a:t>МЫСЛЯХ</a:t>
            </a:r>
            <a:r>
              <a:rPr lang="ru-RU" dirty="0" smtClean="0"/>
              <a:t> улучшает отношения.</a:t>
            </a:r>
          </a:p>
          <a:p>
            <a:endParaRPr lang="ru-RU" dirty="0" smtClean="0"/>
          </a:p>
          <a:p>
            <a:r>
              <a:rPr lang="ru-RU" dirty="0" smtClean="0"/>
              <a:t>Доброта в </a:t>
            </a:r>
            <a:r>
              <a:rPr lang="ru-RU" dirty="0" smtClean="0">
                <a:solidFill>
                  <a:srgbClr val="FF0000"/>
                </a:solidFill>
              </a:rPr>
              <a:t>СЛОВАХ</a:t>
            </a:r>
            <a:r>
              <a:rPr lang="ru-RU" dirty="0" smtClean="0"/>
              <a:t> рождает доверие.</a:t>
            </a:r>
          </a:p>
          <a:p>
            <a:endParaRPr lang="ru-RU" dirty="0" smtClean="0"/>
          </a:p>
          <a:p>
            <a:r>
              <a:rPr lang="ru-RU" dirty="0" smtClean="0"/>
              <a:t>Доброта в </a:t>
            </a:r>
            <a:r>
              <a:rPr lang="ru-RU" dirty="0" smtClean="0">
                <a:solidFill>
                  <a:srgbClr val="FF0000"/>
                </a:solidFill>
              </a:rPr>
              <a:t>ПОСТУПКАХ</a:t>
            </a:r>
            <a:r>
              <a:rPr lang="ru-RU" dirty="0" smtClean="0"/>
              <a:t> рождает любовь.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БЛАГО</a:t>
            </a:r>
            <a:r>
              <a:rPr lang="ru-RU" dirty="0" smtClean="0">
                <a:solidFill>
                  <a:srgbClr val="FF0000"/>
                </a:solidFill>
              </a:rPr>
              <a:t>ДАРЮ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От язычества к православию.</a:t>
            </a:r>
          </a:p>
          <a:p>
            <a:r>
              <a:rPr lang="ru-RU" dirty="0" smtClean="0"/>
              <a:t>Князь Владимир Красно Солнышко.</a:t>
            </a:r>
          </a:p>
          <a:p>
            <a:r>
              <a:rPr lang="ru-RU" dirty="0" smtClean="0"/>
              <a:t>Уклад  жизни (дарить благо ближнему).</a:t>
            </a:r>
          </a:p>
          <a:p>
            <a:r>
              <a:rPr lang="ru-RU" dirty="0" smtClean="0"/>
              <a:t>Традиции Руси от древности до наших дней.</a:t>
            </a:r>
          </a:p>
          <a:p>
            <a:r>
              <a:rPr lang="ru-RU" dirty="0" smtClean="0"/>
              <a:t>История Родины- история от отца к сыну.</a:t>
            </a:r>
          </a:p>
          <a:p>
            <a:r>
              <a:rPr lang="ru-RU" dirty="0" smtClean="0"/>
              <a:t>«Святая Русь у внуков на руках» . (Бессмертный полк : замыкается будущее с прошлым).</a:t>
            </a:r>
          </a:p>
          <a:p>
            <a:r>
              <a:rPr lang="ru-RU" dirty="0" smtClean="0"/>
              <a:t>Кто такие святые на Руси.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ИЗ ГЛУБИНЫ ВЕКОВ</a:t>
            </a:r>
            <a:endParaRPr lang="ru-RU" sz="4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Беслан… Помним…</a:t>
            </a:r>
          </a:p>
          <a:p>
            <a:r>
              <a:rPr lang="ru-RU" dirty="0" smtClean="0"/>
              <a:t>Защитники Руси – от Александра Невского , Федора Ушакова до Евгения Родионова, Магомеда </a:t>
            </a:r>
            <a:r>
              <a:rPr lang="ru-RU" dirty="0" err="1" smtClean="0"/>
              <a:t>Нурбагандова</a:t>
            </a:r>
            <a:r>
              <a:rPr lang="ru-RU" dirty="0" smtClean="0"/>
              <a:t>, Романа </a:t>
            </a:r>
            <a:r>
              <a:rPr lang="ru-RU" dirty="0" err="1" smtClean="0"/>
              <a:t>Филлипова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История Российского герба.</a:t>
            </a:r>
          </a:p>
          <a:p>
            <a:r>
              <a:rPr lang="ru-RU" dirty="0" smtClean="0"/>
              <a:t>История Российского флага.</a:t>
            </a:r>
          </a:p>
          <a:p>
            <a:r>
              <a:rPr lang="ru-RU" dirty="0" err="1" smtClean="0"/>
              <a:t>Росийский</a:t>
            </a:r>
            <a:r>
              <a:rPr lang="ru-RU" dirty="0" smtClean="0"/>
              <a:t> гимн – музыкальный </a:t>
            </a:r>
            <a:r>
              <a:rPr lang="ru-RU" dirty="0" err="1" smtClean="0"/>
              <a:t>флешмоб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Линейка памяти, шествие к Вечному огню, возложение цветов.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ПОМНИМ..! ГОРДИМСЯ..!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IMG_20210316_072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3643306" cy="2928958"/>
          </a:xfrm>
          <a:prstGeom prst="rect">
            <a:avLst/>
          </a:prstGeom>
          <a:noFill/>
        </p:spPr>
      </p:pic>
      <p:pic>
        <p:nvPicPr>
          <p:cNvPr id="1027" name="Picture 3" descr="C:\Users\Ольга\Desktop\IMG_20211011_08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5429256" cy="4572032"/>
          </a:xfrm>
          <a:prstGeom prst="rect">
            <a:avLst/>
          </a:prstGeom>
          <a:noFill/>
        </p:spPr>
      </p:pic>
      <p:pic>
        <p:nvPicPr>
          <p:cNvPr id="1029" name="Picture 5" descr="C:\Users\Ольга\Desktop\IMG_20211207_072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38" y="3857604"/>
            <a:ext cx="3500462" cy="3000396"/>
          </a:xfrm>
          <a:prstGeom prst="rect">
            <a:avLst/>
          </a:prstGeom>
          <a:noFill/>
        </p:spPr>
      </p:pic>
      <p:pic>
        <p:nvPicPr>
          <p:cNvPr id="1030" name="Picture 6" descr="C:\Users\Ольга\Desktop\IMG_20220217_093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421481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80" name="Picture 4" descr="C:\Users\Ольга\Downloads\imag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4071942"/>
          </a:xfrm>
          <a:prstGeom prst="rect">
            <a:avLst/>
          </a:prstGeom>
          <a:noFill/>
        </p:spPr>
      </p:pic>
      <p:pic>
        <p:nvPicPr>
          <p:cNvPr id="8" name="Содержимое 7" descr="C:\Users\Ольга\Downloads\image1 (2).jpe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9384" y="23320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« Не можешь делом делать добро,</a:t>
            </a:r>
          </a:p>
          <a:p>
            <a:pPr>
              <a:buNone/>
            </a:pPr>
            <a:r>
              <a:rPr lang="ru-RU" dirty="0" smtClean="0"/>
              <a:t>      делай его  словом,</a:t>
            </a:r>
          </a:p>
          <a:p>
            <a:pPr>
              <a:buNone/>
            </a:pPr>
            <a:r>
              <a:rPr lang="ru-RU" dirty="0" smtClean="0"/>
              <a:t>      не можешь словом,</a:t>
            </a:r>
          </a:p>
          <a:p>
            <a:pPr>
              <a:buNone/>
            </a:pPr>
            <a:r>
              <a:rPr lang="ru-RU" dirty="0" smtClean="0"/>
              <a:t>      делай его помышлением».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err="1" smtClean="0"/>
              <a:t>Свт</a:t>
            </a:r>
            <a:r>
              <a:rPr lang="ru-RU" dirty="0" smtClean="0"/>
              <a:t>. Феофан Затворник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5072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БЛАГО</a:t>
            </a:r>
            <a:r>
              <a:rPr lang="ru-RU" dirty="0" smtClean="0">
                <a:solidFill>
                  <a:srgbClr val="FF0000"/>
                </a:solidFill>
              </a:rPr>
              <a:t>ДАРЮ  </a:t>
            </a:r>
            <a:r>
              <a:rPr lang="ru-RU" dirty="0" smtClean="0"/>
              <a:t> ЗА  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Проект</a:t>
            </a:r>
            <a:r>
              <a:rPr lang="ru-RU" dirty="0" smtClean="0"/>
              <a:t> - это особый вид целенаправленной, познавательной, интеллектуальной, самостоятельной деятельности учащихся. Проект осуществляется под гибким руководством учителя, преследует конкретные дидактические цели, направлен на решение творческой, исследовательской, личностно или социально значимой проблемы и на получение конкретного результата в виде материального и/или идеального продукта.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43050"/>
            <a:ext cx="8686800" cy="44370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ПОГРУЖЕНИЕ;</a:t>
            </a:r>
          </a:p>
          <a:p>
            <a:r>
              <a:rPr lang="ru-RU" dirty="0" smtClean="0"/>
              <a:t>ПРИНЯТИЕ;</a:t>
            </a:r>
          </a:p>
          <a:p>
            <a:r>
              <a:rPr lang="ru-RU" dirty="0" smtClean="0"/>
              <a:t>СОТРУДНИЧЕСТВО;</a:t>
            </a:r>
          </a:p>
          <a:p>
            <a:r>
              <a:rPr lang="ru-RU" dirty="0" smtClean="0"/>
              <a:t>СИСТЕМНОСТЬ;</a:t>
            </a:r>
          </a:p>
          <a:p>
            <a:r>
              <a:rPr lang="ru-RU" dirty="0" smtClean="0"/>
              <a:t>ИССЛЕДОВАНИЕ;</a:t>
            </a:r>
          </a:p>
          <a:p>
            <a:r>
              <a:rPr lang="ru-RU" dirty="0" smtClean="0"/>
              <a:t>ИГРА;</a:t>
            </a:r>
          </a:p>
          <a:p>
            <a:r>
              <a:rPr lang="ru-RU" dirty="0" smtClean="0"/>
              <a:t>КТД;</a:t>
            </a:r>
          </a:p>
          <a:p>
            <a:r>
              <a:rPr lang="ru-RU" dirty="0" smtClean="0"/>
              <a:t>СОРАБОТНИЧЕСТВО;</a:t>
            </a:r>
          </a:p>
          <a:p>
            <a:r>
              <a:rPr lang="ru-RU" dirty="0" smtClean="0"/>
              <a:t>ПРОЕКТ ВНУТРИ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«Рождественский вертеп»   -   2017г.</a:t>
            </a:r>
          </a:p>
          <a:p>
            <a:pPr>
              <a:buNone/>
            </a:pPr>
            <a:r>
              <a:rPr lang="ru-RU" dirty="0" smtClean="0"/>
              <a:t>«Сила Слова»     -     2017г.</a:t>
            </a:r>
          </a:p>
          <a:p>
            <a:pPr>
              <a:buNone/>
            </a:pPr>
            <a:r>
              <a:rPr lang="ru-RU" dirty="0" smtClean="0"/>
              <a:t>«Сила Слова: Сказка ложь, да в ней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намек»    -     2018г.</a:t>
            </a:r>
          </a:p>
          <a:p>
            <a:pPr>
              <a:buNone/>
            </a:pPr>
            <a:r>
              <a:rPr lang="ru-RU" dirty="0" smtClean="0"/>
              <a:t>«Сила Слова: Дорогами Добра»   -   2019г.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БлагоДарю</a:t>
            </a:r>
            <a:r>
              <a:rPr lang="ru-RU" dirty="0" smtClean="0"/>
              <a:t>»         -       2020г.</a:t>
            </a:r>
          </a:p>
          <a:p>
            <a:pPr>
              <a:buNone/>
            </a:pPr>
            <a:r>
              <a:rPr lang="ru-RU" dirty="0" smtClean="0"/>
              <a:t>«Из глубины веков» – 2021г.</a:t>
            </a:r>
          </a:p>
          <a:p>
            <a:pPr>
              <a:buNone/>
            </a:pPr>
            <a:r>
              <a:rPr lang="ru-RU" dirty="0" smtClean="0"/>
              <a:t>«С чего начинается Родина…» – 2022г.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Родительское образование   - с 2014 г.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000100" y="214290"/>
          <a:ext cx="6286500" cy="6410325"/>
        </p:xfrm>
        <a:graphic>
          <a:graphicData uri="http://schemas.openxmlformats.org/presentationml/2006/ole">
            <p:oleObj spid="_x0000_s32769" name="Слайд Microsoft Office PowerPoint" r:id="rId3" imgW="4570586" imgH="34272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AppData\Local\Temp\Rar$DR06.375\IMG_2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8" y="0"/>
            <a:ext cx="4857752" cy="3643314"/>
          </a:xfrm>
          <a:prstGeom prst="rect">
            <a:avLst/>
          </a:prstGeom>
          <a:noFill/>
        </p:spPr>
      </p:pic>
      <p:pic>
        <p:nvPicPr>
          <p:cNvPr id="1027" name="Picture 3" descr="C:\Users\user\AppData\Local\Temp\Rar$DR02.078\IMG_2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71" y="3000372"/>
            <a:ext cx="4873630" cy="3655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СИЛА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82867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«Грани Слова»: добро, совесть, любовь, Родина…</a:t>
            </a:r>
          </a:p>
          <a:p>
            <a:r>
              <a:rPr lang="ru-RU" dirty="0" smtClean="0"/>
              <a:t>«Блокнот»: Когда я слышу слово …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МАМА,СЕМЬЯ,МИЛОСЕРДИЕ,ДОМ…</a:t>
            </a:r>
          </a:p>
          <a:p>
            <a:r>
              <a:rPr lang="ru-RU" dirty="0" smtClean="0"/>
              <a:t>«Словарная работа»:</a:t>
            </a:r>
          </a:p>
          <a:p>
            <a:pPr>
              <a:buNone/>
            </a:pPr>
            <a:r>
              <a:rPr lang="ru-RU" dirty="0" smtClean="0"/>
              <a:t>  -Какое умение самое редкое? (отдавать)</a:t>
            </a:r>
          </a:p>
          <a:p>
            <a:pPr>
              <a:buNone/>
            </a:pPr>
            <a:r>
              <a:rPr lang="ru-RU" dirty="0" smtClean="0"/>
              <a:t>                            - самое лучшее? (прощать)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-самое важное? ( спрашивать)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-самое трудное? (молчать)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-самое нужное? (любить)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</a:t>
            </a:r>
          </a:p>
          <a:p>
            <a:r>
              <a:rPr lang="ru-RU" dirty="0" smtClean="0"/>
              <a:t>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ИЛА СЛОВА СТЕНД\IMG_20180227_083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«Где есть любви хотя бы </a:t>
            </a:r>
            <a:r>
              <a:rPr lang="ru-RU" dirty="0" err="1" smtClean="0"/>
              <a:t>капля,там</a:t>
            </a:r>
            <a:r>
              <a:rPr lang="ru-RU" dirty="0" smtClean="0"/>
              <a:t> есть терпенья океан» (мудрость).</a:t>
            </a:r>
          </a:p>
          <a:p>
            <a:r>
              <a:rPr lang="ru-RU" dirty="0" smtClean="0"/>
              <a:t>«Зорко одно лишь сердце. Самого главного глазами не увидишь»(А.де </a:t>
            </a:r>
            <a:r>
              <a:rPr lang="ru-RU" dirty="0" err="1" smtClean="0"/>
              <a:t>С.-Экзюпери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«Добрые помыслы - великая сила» (Старец </a:t>
            </a:r>
            <a:r>
              <a:rPr lang="ru-RU" dirty="0" err="1" smtClean="0"/>
              <a:t>Паисий</a:t>
            </a:r>
            <a:r>
              <a:rPr lang="ru-RU" dirty="0" smtClean="0"/>
              <a:t> </a:t>
            </a:r>
            <a:r>
              <a:rPr lang="ru-RU" dirty="0" err="1" smtClean="0"/>
              <a:t>Святогорец</a:t>
            </a:r>
            <a:r>
              <a:rPr lang="ru-RU" dirty="0" smtClean="0"/>
              <a:t>).</a:t>
            </a:r>
          </a:p>
          <a:p>
            <a:r>
              <a:rPr lang="ru-RU" dirty="0" smtClean="0"/>
              <a:t>«Каким мыслям мы предаемся, такая у нас и жизнь»(Старец </a:t>
            </a:r>
            <a:r>
              <a:rPr lang="ru-RU" dirty="0" err="1" smtClean="0"/>
              <a:t>Фаддей</a:t>
            </a:r>
            <a:r>
              <a:rPr lang="ru-RU" dirty="0" smtClean="0"/>
              <a:t> </a:t>
            </a:r>
            <a:r>
              <a:rPr lang="ru-RU" dirty="0" err="1" smtClean="0"/>
              <a:t>Витотицкий</a:t>
            </a:r>
            <a:r>
              <a:rPr lang="ru-RU" dirty="0" smtClean="0"/>
              <a:t>).</a:t>
            </a:r>
          </a:p>
          <a:p>
            <a:r>
              <a:rPr lang="ru-RU" dirty="0" smtClean="0"/>
              <a:t>«Не тот </a:t>
            </a:r>
            <a:r>
              <a:rPr lang="ru-RU" dirty="0" err="1" smtClean="0"/>
              <a:t>мудр,кто</a:t>
            </a:r>
            <a:r>
              <a:rPr lang="ru-RU" dirty="0" smtClean="0"/>
              <a:t> всех судит, а </a:t>
            </a:r>
            <a:r>
              <a:rPr lang="ru-RU" dirty="0" err="1" smtClean="0"/>
              <a:t>тот,кто</a:t>
            </a:r>
            <a:r>
              <a:rPr lang="ru-RU" dirty="0" smtClean="0"/>
              <a:t> всех любит»(монах </a:t>
            </a:r>
            <a:r>
              <a:rPr lang="ru-RU" dirty="0" err="1" smtClean="0"/>
              <a:t>Симеон</a:t>
            </a:r>
            <a:r>
              <a:rPr lang="ru-RU" dirty="0" smtClean="0"/>
              <a:t> Афонский).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975</TotalTime>
  <Words>480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Трек</vt:lpstr>
      <vt:lpstr>Слайд Microsoft Office PowerPoint</vt:lpstr>
      <vt:lpstr>ПРОЕКТНАЯ ДЕЯТЕЛЬНОСТЬ: РАЗВИТИЕ, ВОСПИТАНИЕ, СОЦИАЛИЗАЦИЯ ОБУЧАЮЩИХСЯ С ОВЗ.  </vt:lpstr>
      <vt:lpstr>Слайд 2</vt:lpstr>
      <vt:lpstr>МЕТОДЫ:</vt:lpstr>
      <vt:lpstr>ПРОЕКТНАЯ ДЕЯТЕЛЬНОСТЬ.</vt:lpstr>
      <vt:lpstr>Слайд 5</vt:lpstr>
      <vt:lpstr>Слайд 6</vt:lpstr>
      <vt:lpstr>СИЛА СЛОВА</vt:lpstr>
      <vt:lpstr>Слайд 8</vt:lpstr>
      <vt:lpstr>СЛОВО ДНЯ</vt:lpstr>
      <vt:lpstr>СКАЗКА ЛОЖЬ. ДА В НЕЙ НАМЕК.</vt:lpstr>
      <vt:lpstr>Слайд 11</vt:lpstr>
      <vt:lpstr>СКАЗКА - МУДРОСТЬ</vt:lpstr>
      <vt:lpstr>ДОРОГИ ДОБРА.</vt:lpstr>
      <vt:lpstr>БЛАГОДАРЮ</vt:lpstr>
      <vt:lpstr>ИЗ ГЛУБИНЫ ВЕКОВ</vt:lpstr>
      <vt:lpstr>Слайд 16</vt:lpstr>
      <vt:lpstr>Слайд 17</vt:lpstr>
      <vt:lpstr>Слайд 18</vt:lpstr>
      <vt:lpstr>БЛАГОДАРЮ   ЗА  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обучающихся с умственной отсталостью как фактор формирования гармоничной образовательной и воспитательной среды в условиях школы-интерната.</dc:title>
  <dc:creator>user</dc:creator>
  <cp:lastModifiedBy>Ольга</cp:lastModifiedBy>
  <cp:revision>101</cp:revision>
  <dcterms:created xsi:type="dcterms:W3CDTF">2019-11-12T05:49:53Z</dcterms:created>
  <dcterms:modified xsi:type="dcterms:W3CDTF">2022-05-23T03:00:28Z</dcterms:modified>
</cp:coreProperties>
</file>